
<file path=[Content_Types].xml><?xml version="1.0" encoding="utf-8"?>
<Types xmlns="http://schemas.openxmlformats.org/package/2006/content-types">
  <Default Extension="png" ContentType="image/png"/>
  <Default Extension="mp3" ContentType="audio/unknown"/>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5.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6.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7.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8.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9.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10.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11.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12.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13.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14.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15.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3.xml" ContentType="application/vnd.openxmlformats-officedocument.presentationml.tags+xml"/>
  <Override PartName="/ppt/notesSlides/notesSlide12.xml" ContentType="application/vnd.openxmlformats-officedocument.presentationml.notesSlide+xml"/>
  <Override PartName="/ppt/tags/tag4.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5.xml" ContentType="application/vnd.openxmlformats-officedocument.presentationml.tags+xml"/>
  <Override PartName="/ppt/notesSlides/notesSlide15.xml" ContentType="application/vnd.openxmlformats-officedocument.presentationml.notesSlide+xml"/>
  <Override PartName="/ppt/tags/tag6.xml" ContentType="application/vnd.openxmlformats-officedocument.presentationml.tags+xml"/>
  <Override PartName="/ppt/notesSlides/notesSlide16.xml" ContentType="application/vnd.openxmlformats-officedocument.presentationml.notesSlide+xml"/>
  <Override PartName="/ppt/tags/tag7.xml" ContentType="application/vnd.openxmlformats-officedocument.presentationml.tags+xml"/>
  <Override PartName="/ppt/notesSlides/notesSlide17.xml" ContentType="application/vnd.openxmlformats-officedocument.presentationml.notesSlide+xml"/>
  <Override PartName="/ppt/tags/tag8.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9.xml" ContentType="application/vnd.openxmlformats-officedocument.presentationml.tags+xml"/>
  <Override PartName="/ppt/notesSlides/notesSlide20.xml" ContentType="application/vnd.openxmlformats-officedocument.presentationml.notesSlide+xml"/>
  <Override PartName="/ppt/tags/tag10.xml" ContentType="application/vnd.openxmlformats-officedocument.presentationml.tags+xml"/>
  <Override PartName="/ppt/notesSlides/notesSlide21.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22.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4" r:id="rId3"/>
    <p:sldMasterId id="2147483668" r:id="rId4"/>
    <p:sldMasterId id="2147483672" r:id="rId5"/>
    <p:sldMasterId id="2147483676" r:id="rId6"/>
    <p:sldMasterId id="2147483680" r:id="rId7"/>
    <p:sldMasterId id="2147483684" r:id="rId8"/>
    <p:sldMasterId id="2147483688" r:id="rId9"/>
    <p:sldMasterId id="2147483692" r:id="rId10"/>
    <p:sldMasterId id="2147483718" r:id="rId11"/>
    <p:sldMasterId id="2147483730" r:id="rId12"/>
    <p:sldMasterId id="2147483742" r:id="rId13"/>
    <p:sldMasterId id="2147483754" r:id="rId14"/>
    <p:sldMasterId id="2147483761" r:id="rId15"/>
    <p:sldMasterId id="2147483768" r:id="rId16"/>
  </p:sldMasterIdLst>
  <p:notesMasterIdLst>
    <p:notesMasterId r:id="rId66"/>
  </p:notesMasterIdLst>
  <p:sldIdLst>
    <p:sldId id="256" r:id="rId17"/>
    <p:sldId id="2007577526" r:id="rId18"/>
    <p:sldId id="2007577601" r:id="rId19"/>
    <p:sldId id="2007577540" r:id="rId20"/>
    <p:sldId id="2007577557" r:id="rId21"/>
    <p:sldId id="2007577539" r:id="rId22"/>
    <p:sldId id="2007577558" r:id="rId23"/>
    <p:sldId id="2007577603" r:id="rId24"/>
    <p:sldId id="519" r:id="rId25"/>
    <p:sldId id="2007577572" r:id="rId26"/>
    <p:sldId id="2007577573" r:id="rId27"/>
    <p:sldId id="2007577541" r:id="rId28"/>
    <p:sldId id="2007577528" r:id="rId29"/>
    <p:sldId id="530" r:id="rId30"/>
    <p:sldId id="2007577575" r:id="rId31"/>
    <p:sldId id="2007577578" r:id="rId32"/>
    <p:sldId id="2007577576" r:id="rId33"/>
    <p:sldId id="2007577577" r:id="rId34"/>
    <p:sldId id="2007577544" r:id="rId35"/>
    <p:sldId id="2007577604" r:id="rId36"/>
    <p:sldId id="2007577559" r:id="rId37"/>
    <p:sldId id="2007577605" r:id="rId38"/>
    <p:sldId id="2007577582" r:id="rId39"/>
    <p:sldId id="2007577569" r:id="rId40"/>
    <p:sldId id="2007577584" r:id="rId41"/>
    <p:sldId id="371" r:id="rId42"/>
    <p:sldId id="404" r:id="rId43"/>
    <p:sldId id="406" r:id="rId44"/>
    <p:sldId id="403" r:id="rId45"/>
    <p:sldId id="2007577587" r:id="rId46"/>
    <p:sldId id="408" r:id="rId47"/>
    <p:sldId id="2007577588" r:id="rId48"/>
    <p:sldId id="2007577589" r:id="rId49"/>
    <p:sldId id="2007577590" r:id="rId50"/>
    <p:sldId id="2007577591" r:id="rId51"/>
    <p:sldId id="2007577592" r:id="rId52"/>
    <p:sldId id="2007577585" r:id="rId53"/>
    <p:sldId id="2007577586" r:id="rId54"/>
    <p:sldId id="2007577583" r:id="rId55"/>
    <p:sldId id="2007577538" r:id="rId56"/>
    <p:sldId id="2007577593" r:id="rId57"/>
    <p:sldId id="2007577594" r:id="rId58"/>
    <p:sldId id="2007577595" r:id="rId59"/>
    <p:sldId id="2007577596" r:id="rId60"/>
    <p:sldId id="2007577597" r:id="rId61"/>
    <p:sldId id="2007577598" r:id="rId62"/>
    <p:sldId id="2007577599" r:id="rId63"/>
    <p:sldId id="2007577600" r:id="rId64"/>
    <p:sldId id="2007577602" r:id="rId65"/>
  </p:sldIdLst>
  <p:sldSz cx="12190413" cy="6859588"/>
  <p:notesSz cx="6858000" cy="9144000"/>
  <p:custDataLst>
    <p:tags r:id="rId6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7B347E2-FFE2-4A53-A19F-B0D99DB44D4E}">
          <p14:sldIdLst>
            <p14:sldId id="256"/>
            <p14:sldId id="2007577526"/>
            <p14:sldId id="2007577601"/>
            <p14:sldId id="2007577540"/>
            <p14:sldId id="2007577557"/>
            <p14:sldId id="2007577539"/>
            <p14:sldId id="2007577558"/>
            <p14:sldId id="2007577603"/>
            <p14:sldId id="519"/>
            <p14:sldId id="2007577572"/>
            <p14:sldId id="2007577573"/>
            <p14:sldId id="2007577541"/>
            <p14:sldId id="2007577528"/>
            <p14:sldId id="530"/>
            <p14:sldId id="2007577575"/>
            <p14:sldId id="2007577578"/>
            <p14:sldId id="2007577576"/>
            <p14:sldId id="2007577577"/>
            <p14:sldId id="2007577544"/>
            <p14:sldId id="2007577604"/>
            <p14:sldId id="2007577559"/>
            <p14:sldId id="2007577605"/>
            <p14:sldId id="2007577582"/>
            <p14:sldId id="2007577569"/>
            <p14:sldId id="2007577584"/>
            <p14:sldId id="371"/>
            <p14:sldId id="404"/>
            <p14:sldId id="406"/>
            <p14:sldId id="403"/>
            <p14:sldId id="2007577587"/>
            <p14:sldId id="408"/>
            <p14:sldId id="2007577588"/>
            <p14:sldId id="2007577589"/>
            <p14:sldId id="2007577590"/>
            <p14:sldId id="2007577591"/>
            <p14:sldId id="2007577592"/>
            <p14:sldId id="2007577585"/>
            <p14:sldId id="2007577586"/>
            <p14:sldId id="2007577583"/>
            <p14:sldId id="2007577538"/>
            <p14:sldId id="2007577593"/>
            <p14:sldId id="2007577594"/>
            <p14:sldId id="2007577595"/>
            <p14:sldId id="2007577596"/>
            <p14:sldId id="2007577597"/>
            <p14:sldId id="2007577598"/>
            <p14:sldId id="2007577599"/>
            <p14:sldId id="2007577600"/>
            <p14:sldId id="2007577602"/>
          </p14:sldIdLst>
        </p14:section>
        <p14:section name="Untitled Section" id="{CF32418C-B688-40E8-BD4A-7C73A307B9B3}">
          <p14:sldIdLst/>
        </p14:section>
      </p14:sectionLst>
    </p:ext>
    <p:ext uri="{EFAFB233-063F-42B5-8137-9DF3F51BA10A}">
      <p15:sldGuideLst xmlns:p15="http://schemas.microsoft.com/office/powerpoint/2012/main" xmlns="">
        <p15:guide id="1" orient="horz" pos="216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96A8"/>
    <a:srgbClr val="94BCB4"/>
    <a:srgbClr val="366896"/>
    <a:srgbClr val="2C567C"/>
    <a:srgbClr val="3882C1"/>
    <a:srgbClr val="6D8AAB"/>
    <a:srgbClr val="31709C"/>
    <a:srgbClr val="7697B3"/>
    <a:srgbClr val="6FA094"/>
    <a:srgbClr val="5950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150" autoAdjust="0"/>
    <p:restoredTop sz="97778" autoAdjust="0"/>
  </p:normalViewPr>
  <p:slideViewPr>
    <p:cSldViewPr snapToGrid="0" showGuides="1">
      <p:cViewPr>
        <p:scale>
          <a:sx n="79" d="100"/>
          <a:sy n="79" d="100"/>
        </p:scale>
        <p:origin x="-324" y="120"/>
      </p:cViewPr>
      <p:guideLst>
        <p:guide orient="horz" pos="2161"/>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slide" Target="slides/slide23.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slide" Target="slides/slide26.xml"/><Relationship Id="rId47" Type="http://schemas.openxmlformats.org/officeDocument/2006/relationships/slide" Target="slides/slide31.xml"/><Relationship Id="rId50" Type="http://schemas.openxmlformats.org/officeDocument/2006/relationships/slide" Target="slides/slide34.xml"/><Relationship Id="rId55" Type="http://schemas.openxmlformats.org/officeDocument/2006/relationships/slide" Target="slides/slide39.xml"/><Relationship Id="rId63" Type="http://schemas.openxmlformats.org/officeDocument/2006/relationships/slide" Target="slides/slide47.xml"/><Relationship Id="rId68"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slide" Target="slides/slide42.xml"/><Relationship Id="rId66"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61" Type="http://schemas.openxmlformats.org/officeDocument/2006/relationships/slide" Target="slides/slide45.xml"/><Relationship Id="rId10" Type="http://schemas.openxmlformats.org/officeDocument/2006/relationships/slideMaster" Target="slideMasters/slideMaster10.xml"/><Relationship Id="rId19" Type="http://schemas.openxmlformats.org/officeDocument/2006/relationships/slide" Target="slides/slide3.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64" Type="http://schemas.openxmlformats.org/officeDocument/2006/relationships/slide" Target="slides/slide48.xml"/><Relationship Id="rId69"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5.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67" Type="http://schemas.openxmlformats.org/officeDocument/2006/relationships/tags" Target="tags/tag1.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slide" Target="slides/slide46.xml"/><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2C8C0-A3D3-487B-AECC-CB6663EAE28D}" type="datetimeFigureOut">
              <a:rPr lang="zh-CN" altLang="en-US" smtClean="0"/>
              <a:t>2022/12/28</a:t>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49D3E0-124D-4DFF-AE99-4EA4CC201DB4}" type="slidenum">
              <a:rPr lang="zh-CN" altLang="en-US" smtClean="0"/>
              <a:t>‹#›</a:t>
            </a:fld>
            <a:endParaRPr lang="zh-CN" altLang="en-US"/>
          </a:p>
        </p:txBody>
      </p:sp>
    </p:spTree>
    <p:extLst>
      <p:ext uri="{BB962C8B-B14F-4D97-AF65-F5344CB8AC3E}">
        <p14:creationId xmlns:p14="http://schemas.microsoft.com/office/powerpoint/2010/main" val="941777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7388" y="1143000"/>
            <a:ext cx="5483225"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283293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7388" y="1143000"/>
            <a:ext cx="5483225"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10</a:t>
            </a:fld>
            <a:endParaRPr lang="zh-CN" altLang="en-US"/>
          </a:p>
        </p:txBody>
      </p:sp>
    </p:spTree>
    <p:extLst>
      <p:ext uri="{BB962C8B-B14F-4D97-AF65-F5344CB8AC3E}">
        <p14:creationId xmlns:p14="http://schemas.microsoft.com/office/powerpoint/2010/main" val="31198609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7388" y="1143000"/>
            <a:ext cx="5483225"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506808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7388" y="1143000"/>
            <a:ext cx="5483225"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12</a:t>
            </a:fld>
            <a:endParaRPr lang="zh-CN" altLang="en-US"/>
          </a:p>
        </p:txBody>
      </p:sp>
    </p:spTree>
    <p:extLst>
      <p:ext uri="{BB962C8B-B14F-4D97-AF65-F5344CB8AC3E}">
        <p14:creationId xmlns:p14="http://schemas.microsoft.com/office/powerpoint/2010/main" val="23067776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7388" y="1143000"/>
            <a:ext cx="5483225"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13</a:t>
            </a:fld>
            <a:endParaRPr lang="zh-CN" altLang="en-US"/>
          </a:p>
        </p:txBody>
      </p:sp>
    </p:spTree>
    <p:extLst>
      <p:ext uri="{BB962C8B-B14F-4D97-AF65-F5344CB8AC3E}">
        <p14:creationId xmlns:p14="http://schemas.microsoft.com/office/powerpoint/2010/main" val="8636577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7388" y="1143000"/>
            <a:ext cx="5483225"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14</a:t>
            </a:fld>
            <a:endParaRPr lang="zh-CN" altLang="en-US"/>
          </a:p>
        </p:txBody>
      </p:sp>
    </p:spTree>
    <p:extLst>
      <p:ext uri="{BB962C8B-B14F-4D97-AF65-F5344CB8AC3E}">
        <p14:creationId xmlns:p14="http://schemas.microsoft.com/office/powerpoint/2010/main" val="6867099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7388" y="1143000"/>
            <a:ext cx="5483225"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047846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7388" y="1143000"/>
            <a:ext cx="5483225"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19</a:t>
            </a:fld>
            <a:endParaRPr lang="zh-CN" altLang="en-US"/>
          </a:p>
        </p:txBody>
      </p:sp>
    </p:spTree>
    <p:extLst>
      <p:ext uri="{BB962C8B-B14F-4D97-AF65-F5344CB8AC3E}">
        <p14:creationId xmlns:p14="http://schemas.microsoft.com/office/powerpoint/2010/main" val="12739195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7388" y="1143000"/>
            <a:ext cx="5483225"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latin typeface="Calibri"/>
                <a:ea typeface="宋体"/>
              </a:rPr>
              <a:pPr/>
              <a:t>20</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12739195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7388" y="1143000"/>
            <a:ext cx="5483225"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21</a:t>
            </a:fld>
            <a:endParaRPr lang="zh-CN" altLang="en-US"/>
          </a:p>
        </p:txBody>
      </p:sp>
    </p:spTree>
    <p:extLst>
      <p:ext uri="{BB962C8B-B14F-4D97-AF65-F5344CB8AC3E}">
        <p14:creationId xmlns:p14="http://schemas.microsoft.com/office/powerpoint/2010/main" val="30904824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7388" y="1143000"/>
            <a:ext cx="5483225"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latin typeface="Calibri"/>
                <a:ea typeface="宋体"/>
              </a:rPr>
              <a:pPr/>
              <a:t>22</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3090482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7388" y="1143000"/>
            <a:ext cx="5483225"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504569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7388" y="1143000"/>
            <a:ext cx="5483225"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413926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7388" y="1143000"/>
            <a:ext cx="5483225"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098631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7388" y="1143000"/>
            <a:ext cx="5483225"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6863776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7388" y="1143000"/>
            <a:ext cx="5483225"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latin typeface="Calibri"/>
                <a:ea typeface="宋体"/>
              </a:rPr>
              <a:pPr/>
              <a:t>49</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29593097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7388" y="1143000"/>
            <a:ext cx="5483225"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latin typeface="Calibri"/>
                <a:ea typeface="宋体"/>
              </a:rPr>
              <a:pPr/>
              <a:t>3</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29593097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7388" y="1143000"/>
            <a:ext cx="5483225"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4</a:t>
            </a:fld>
            <a:endParaRPr lang="zh-CN" altLang="en-US"/>
          </a:p>
        </p:txBody>
      </p:sp>
    </p:spTree>
    <p:extLst>
      <p:ext uri="{BB962C8B-B14F-4D97-AF65-F5344CB8AC3E}">
        <p14:creationId xmlns:p14="http://schemas.microsoft.com/office/powerpoint/2010/main" val="29593097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7388" y="1143000"/>
            <a:ext cx="5483225"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148277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7388" y="1143000"/>
            <a:ext cx="5483225"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889464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7388" y="1143000"/>
            <a:ext cx="5483225"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511794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7388" y="1143000"/>
            <a:ext cx="5483225"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latin typeface="Calibri"/>
                <a:ea typeface="宋体"/>
              </a:rPr>
              <a:pPr/>
              <a:t>8</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20102930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7388" y="1143000"/>
            <a:ext cx="5483225"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9</a:t>
            </a:fld>
            <a:endParaRPr lang="zh-CN" altLang="en-US"/>
          </a:p>
        </p:txBody>
      </p:sp>
    </p:spTree>
    <p:extLst>
      <p:ext uri="{BB962C8B-B14F-4D97-AF65-F5344CB8AC3E}">
        <p14:creationId xmlns:p14="http://schemas.microsoft.com/office/powerpoint/2010/main" val="20102930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 Id="rId4" Type="http://schemas.microsoft.com/office/2007/relationships/hdphoto" Target="../media/hdphoto1.wdp"/></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 Id="rId4" Type="http://schemas.microsoft.com/office/2007/relationships/hdphoto" Target="../media/hdphoto1.wdp"/></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 Id="rId4" Type="http://schemas.microsoft.com/office/2007/relationships/hdphoto" Target="../media/hdphoto1.wdp"/></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9.xml"/><Relationship Id="rId4" Type="http://schemas.microsoft.com/office/2007/relationships/hdphoto" Target="../media/hdphoto1.wdp"/></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3802" y="1122634"/>
            <a:ext cx="9142810" cy="2388153"/>
          </a:xfrm>
        </p:spPr>
        <p:txBody>
          <a:bodyPr anchor="b"/>
          <a:lstStyle>
            <a:lvl1pPr algn="ctr">
              <a:defRPr sz="6000"/>
            </a:lvl1pPr>
          </a:lstStyle>
          <a:p>
            <a:r>
              <a:rPr lang="en-US" altLang="zh-CN"/>
              <a:t>Click to edit Master title style</a:t>
            </a:r>
            <a:endParaRPr lang="zh-CN" altLang="en-US"/>
          </a:p>
        </p:txBody>
      </p:sp>
      <p:sp>
        <p:nvSpPr>
          <p:cNvPr id="3" name="副标题 2"/>
          <p:cNvSpPr>
            <a:spLocks noGrp="1"/>
          </p:cNvSpPr>
          <p:nvPr>
            <p:ph type="subTitle" idx="1"/>
          </p:nvPr>
        </p:nvSpPr>
        <p:spPr>
          <a:xfrm>
            <a:off x="1523802" y="3602873"/>
            <a:ext cx="9142810" cy="165614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t>2022/12/28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036915558"/>
      </p:ext>
    </p:extLst>
  </p:cSld>
  <p:clrMapOvr>
    <a:masterClrMapping/>
  </p:clrMapOvr>
  <p:transition spd="slow" advClick="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t>2022/12/28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73770020"/>
      </p:ext>
    </p:extLst>
  </p:cSld>
  <p:clrMapOvr>
    <a:masterClrMapping/>
  </p:clrMapOvr>
  <p:transition spd="slow" advClick="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3764" y="365209"/>
            <a:ext cx="2628558" cy="5813184"/>
          </a:xfrm>
        </p:spPr>
        <p:txBody>
          <a:bodyPr vert="eaVert"/>
          <a:lstStyle/>
          <a:p>
            <a:r>
              <a:rPr lang="en-US" altLang="zh-CN"/>
              <a:t>Click to edit Master title style</a:t>
            </a:r>
            <a:endParaRPr lang="zh-CN" altLang="en-US"/>
          </a:p>
        </p:txBody>
      </p:sp>
      <p:sp>
        <p:nvSpPr>
          <p:cNvPr id="3" name="竖排文字占位符 2"/>
          <p:cNvSpPr>
            <a:spLocks noGrp="1"/>
          </p:cNvSpPr>
          <p:nvPr>
            <p:ph type="body" orient="vert" idx="1"/>
          </p:nvPr>
        </p:nvSpPr>
        <p:spPr>
          <a:xfrm>
            <a:off x="838092" y="365209"/>
            <a:ext cx="7733293" cy="5813184"/>
          </a:xfrm>
        </p:spPr>
        <p:txBody>
          <a:bodyPr vert="eaVert"/>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t>2022/12/28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292723526"/>
      </p:ext>
    </p:extLst>
  </p:cSld>
  <p:clrMapOvr>
    <a:masterClrMapping/>
  </p:clrMapOvr>
  <p:transition spd="slow" advClick="0">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28/12/2022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632798120"/>
      </p:ext>
    </p:extLst>
  </p:cSld>
  <p:clrMapOvr>
    <a:masterClrMapping/>
  </p:clrMapOvr>
  <p:transition spd="slow" advClick="0">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28/12/2022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14" y="47994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1" y="19516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6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83489971"/>
      </p:ext>
    </p:extLst>
  </p:cSld>
  <p:clrMapOvr>
    <a:masterClrMapping/>
  </p:clrMapOvr>
  <p:transition spd="slow" advClick="0">
    <p:push dir="u"/>
  </p:transition>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89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28/12/2022</a:t>
            </a:fld>
            <a:endParaRPr lang="en-JM" dirty="0">
              <a:solidFill>
                <a:prstClr val="black">
                  <a:tint val="75000"/>
                </a:prstClr>
              </a:solidFill>
            </a:endParaRPr>
          </a:p>
        </p:txBody>
      </p:sp>
    </p:spTree>
    <p:extLst>
      <p:ext uri="{BB962C8B-B14F-4D97-AF65-F5344CB8AC3E}">
        <p14:creationId xmlns:p14="http://schemas.microsoft.com/office/powerpoint/2010/main" val="1255497097"/>
      </p:ext>
    </p:extLst>
  </p:cSld>
  <p:clrMapOvr>
    <a:masterClrMapping/>
  </p:clrMapOvr>
  <p:transition spd="slow" advClick="0">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28/12/2022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746453402"/>
      </p:ext>
    </p:extLst>
  </p:cSld>
  <p:clrMapOvr>
    <a:masterClrMapping/>
  </p:clrMapOvr>
  <p:transition spd="slow" advClick="0">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28/12/2022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14" y="47994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1" y="19516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6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170962210"/>
      </p:ext>
    </p:extLst>
  </p:cSld>
  <p:clrMapOvr>
    <a:masterClrMapping/>
  </p:clrMapOvr>
  <p:transition spd="slow" advClick="0">
    <p:push dir="u"/>
  </p:transition>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89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28/12/2022</a:t>
            </a:fld>
            <a:endParaRPr lang="en-JM" dirty="0">
              <a:solidFill>
                <a:prstClr val="black">
                  <a:tint val="75000"/>
                </a:prstClr>
              </a:solidFill>
            </a:endParaRPr>
          </a:p>
        </p:txBody>
      </p:sp>
    </p:spTree>
    <p:extLst>
      <p:ext uri="{BB962C8B-B14F-4D97-AF65-F5344CB8AC3E}">
        <p14:creationId xmlns:p14="http://schemas.microsoft.com/office/powerpoint/2010/main" val="2718168417"/>
      </p:ext>
    </p:extLst>
  </p:cSld>
  <p:clrMapOvr>
    <a:masterClrMapping/>
  </p:clrMapOvr>
  <p:transition spd="slow" advClick="0">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28/12/2022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28932927"/>
      </p:ext>
    </p:extLst>
  </p:cSld>
  <p:clrMapOvr>
    <a:masterClrMapping/>
  </p:clrMapOvr>
  <p:transition spd="slow" advClick="0">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28/12/2022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14" y="47994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1" y="19516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6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697907939"/>
      </p:ext>
    </p:extLst>
  </p:cSld>
  <p:clrMapOvr>
    <a:masterClrMapping/>
  </p:clrMapOvr>
  <p:transition spd="slow" advClick="0">
    <p:push dir="u"/>
  </p:transition>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idx="1"/>
          </p:nvPr>
        </p:nvSpPr>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t>2022/12/28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875678660"/>
      </p:ext>
    </p:extLst>
  </p:cSld>
  <p:clrMapOvr>
    <a:masterClrMapping/>
  </p:clrMapOvr>
  <p:transition spd="slow" advClick="0">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89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28/12/2022</a:t>
            </a:fld>
            <a:endParaRPr lang="en-JM" dirty="0">
              <a:solidFill>
                <a:prstClr val="black">
                  <a:tint val="75000"/>
                </a:prstClr>
              </a:solidFill>
            </a:endParaRPr>
          </a:p>
        </p:txBody>
      </p:sp>
    </p:spTree>
    <p:extLst>
      <p:ext uri="{BB962C8B-B14F-4D97-AF65-F5344CB8AC3E}">
        <p14:creationId xmlns:p14="http://schemas.microsoft.com/office/powerpoint/2010/main" val="2214738144"/>
      </p:ext>
    </p:extLst>
  </p:cSld>
  <p:clrMapOvr>
    <a:masterClrMapping/>
  </p:clrMapOvr>
  <p:transition spd="slow" advClick="0">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28/12/2022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0303932"/>
      </p:ext>
    </p:extLst>
  </p:cSld>
  <p:clrMapOvr>
    <a:masterClrMapping/>
  </p:clrMapOvr>
  <p:transition spd="slow" advClick="0">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28/12/2022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14" y="47994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1" y="19516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6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945302849"/>
      </p:ext>
    </p:extLst>
  </p:cSld>
  <p:clrMapOvr>
    <a:masterClrMapping/>
  </p:clrMapOvr>
  <p:transition spd="slow" advClick="0">
    <p:push dir="u"/>
  </p:transition>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89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28/12/2022</a:t>
            </a:fld>
            <a:endParaRPr lang="en-JM" dirty="0">
              <a:solidFill>
                <a:prstClr val="black">
                  <a:tint val="75000"/>
                </a:prstClr>
              </a:solidFill>
            </a:endParaRPr>
          </a:p>
        </p:txBody>
      </p:sp>
    </p:spTree>
    <p:extLst>
      <p:ext uri="{BB962C8B-B14F-4D97-AF65-F5344CB8AC3E}">
        <p14:creationId xmlns:p14="http://schemas.microsoft.com/office/powerpoint/2010/main" val="4162990736"/>
      </p:ext>
    </p:extLst>
  </p:cSld>
  <p:clrMapOvr>
    <a:masterClrMapping/>
  </p:clrMapOvr>
  <p:transition spd="slow" advClick="0">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28/12/2022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737292218"/>
      </p:ext>
    </p:extLst>
  </p:cSld>
  <p:clrMapOvr>
    <a:masterClrMapping/>
  </p:clrMapOvr>
  <p:transition spd="slow" advClick="0">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28/12/2022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14" y="47994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1" y="19516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6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174124145"/>
      </p:ext>
    </p:extLst>
  </p:cSld>
  <p:clrMapOvr>
    <a:masterClrMapping/>
  </p:clrMapOvr>
  <p:transition spd="slow" advClick="0">
    <p:push dir="u"/>
  </p:transition>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89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28/12/2022</a:t>
            </a:fld>
            <a:endParaRPr lang="en-JM" dirty="0">
              <a:solidFill>
                <a:prstClr val="black">
                  <a:tint val="75000"/>
                </a:prstClr>
              </a:solidFill>
            </a:endParaRPr>
          </a:p>
        </p:txBody>
      </p:sp>
    </p:spTree>
    <p:extLst>
      <p:ext uri="{BB962C8B-B14F-4D97-AF65-F5344CB8AC3E}">
        <p14:creationId xmlns:p14="http://schemas.microsoft.com/office/powerpoint/2010/main" val="2118474266"/>
      </p:ext>
    </p:extLst>
  </p:cSld>
  <p:clrMapOvr>
    <a:masterClrMapping/>
  </p:clrMapOvr>
  <p:transition spd="slow" advClick="0">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28/12/2022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46944412"/>
      </p:ext>
    </p:extLst>
  </p:cSld>
  <p:clrMapOvr>
    <a:masterClrMapping/>
  </p:clrMapOvr>
  <p:transition spd="slow" advClick="0">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28/12/2022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14" y="47994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1" y="19516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6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502747024"/>
      </p:ext>
    </p:extLst>
  </p:cSld>
  <p:clrMapOvr>
    <a:masterClrMapping/>
  </p:clrMapOvr>
  <p:transition spd="slow" advClick="0">
    <p:push dir="u"/>
  </p:transition>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89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28/12/2022</a:t>
            </a:fld>
            <a:endParaRPr lang="en-JM" dirty="0">
              <a:solidFill>
                <a:prstClr val="black">
                  <a:tint val="75000"/>
                </a:prstClr>
              </a:solidFill>
            </a:endParaRPr>
          </a:p>
        </p:txBody>
      </p:sp>
    </p:spTree>
    <p:extLst>
      <p:ext uri="{BB962C8B-B14F-4D97-AF65-F5344CB8AC3E}">
        <p14:creationId xmlns:p14="http://schemas.microsoft.com/office/powerpoint/2010/main" val="3380151556"/>
      </p:ext>
    </p:extLst>
  </p:cSld>
  <p:clrMapOvr>
    <a:masterClrMapping/>
  </p:clrMapOvr>
  <p:transition spd="slow" advClick="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753" y="1710135"/>
            <a:ext cx="10514231" cy="2853398"/>
          </a:xfrm>
        </p:spPr>
        <p:txBody>
          <a:bodyPr anchor="b"/>
          <a:lstStyle>
            <a:lvl1pPr>
              <a:defRPr sz="6000"/>
            </a:lvl1pPr>
          </a:lstStyle>
          <a:p>
            <a:r>
              <a:rPr lang="en-US" altLang="zh-CN"/>
              <a:t>Click to edit Master title style</a:t>
            </a:r>
            <a:endParaRPr lang="zh-CN" altLang="en-US"/>
          </a:p>
        </p:txBody>
      </p:sp>
      <p:sp>
        <p:nvSpPr>
          <p:cNvPr id="3" name="文本占位符 2"/>
          <p:cNvSpPr>
            <a:spLocks noGrp="1"/>
          </p:cNvSpPr>
          <p:nvPr>
            <p:ph type="body" idx="1"/>
          </p:nvPr>
        </p:nvSpPr>
        <p:spPr>
          <a:xfrm>
            <a:off x="831753" y="4590527"/>
            <a:ext cx="10514231" cy="150053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Edit Master text styles</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2022/12/28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568261975"/>
      </p:ext>
    </p:extLst>
  </p:cSld>
  <p:clrMapOvr>
    <a:masterClrMapping/>
  </p:clrMapOvr>
  <p:transition spd="slow" advClick="0">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28/12/2022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3521294096"/>
      </p:ext>
    </p:extLst>
  </p:cSld>
  <p:clrMapOvr>
    <a:masterClrMapping/>
  </p:clrMapOvr>
  <p:transition spd="slow" advClick="0">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28/12/2022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14" y="47994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1" y="19516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6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18163827"/>
      </p:ext>
    </p:extLst>
  </p:cSld>
  <p:clrMapOvr>
    <a:masterClrMapping/>
  </p:clrMapOvr>
  <p:transition spd="slow" advClick="0">
    <p:push dir="u"/>
  </p:transition>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89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28/12/2022</a:t>
            </a:fld>
            <a:endParaRPr lang="en-JM" dirty="0">
              <a:solidFill>
                <a:prstClr val="black">
                  <a:tint val="75000"/>
                </a:prstClr>
              </a:solidFill>
            </a:endParaRPr>
          </a:p>
        </p:txBody>
      </p:sp>
    </p:spTree>
    <p:extLst>
      <p:ext uri="{BB962C8B-B14F-4D97-AF65-F5344CB8AC3E}">
        <p14:creationId xmlns:p14="http://schemas.microsoft.com/office/powerpoint/2010/main" val="2932136213"/>
      </p:ext>
    </p:extLst>
  </p:cSld>
  <p:clrMapOvr>
    <a:masterClrMapping/>
  </p:clrMapOvr>
  <p:transition spd="slow" advClick="0">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28/12/2022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1963950714"/>
      </p:ext>
    </p:extLst>
  </p:cSld>
  <p:clrMapOvr>
    <a:masterClrMapping/>
  </p:clrMapOvr>
  <p:transition spd="slow" advClick="0">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28/12/2022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14" y="47994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1" y="19516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6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3552026902"/>
      </p:ext>
    </p:extLst>
  </p:cSld>
  <p:clrMapOvr>
    <a:masterClrMapping/>
  </p:clrMapOvr>
  <p:transition spd="slow" advClick="0">
    <p:push dir="u"/>
  </p:transition>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89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28/12/2022</a:t>
            </a:fld>
            <a:endParaRPr lang="en-JM" dirty="0">
              <a:solidFill>
                <a:prstClr val="black">
                  <a:tint val="75000"/>
                </a:prstClr>
              </a:solidFill>
            </a:endParaRPr>
          </a:p>
        </p:txBody>
      </p:sp>
    </p:spTree>
    <p:extLst>
      <p:ext uri="{BB962C8B-B14F-4D97-AF65-F5344CB8AC3E}">
        <p14:creationId xmlns:p14="http://schemas.microsoft.com/office/powerpoint/2010/main" val="1915925690"/>
      </p:ext>
    </p:extLst>
  </p:cSld>
  <p:clrMapOvr>
    <a:masterClrMapping/>
  </p:clrMapOvr>
  <p:transition spd="slow" advClick="0">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92" y="2130932"/>
            <a:ext cx="10361851" cy="1470365"/>
          </a:xfrm>
        </p:spPr>
        <p:txBody>
          <a:bodyPr/>
          <a:lstStyle/>
          <a:p>
            <a:r>
              <a:rPr lang="en-US"/>
              <a:t>Click to edit Master title style</a:t>
            </a:r>
          </a:p>
        </p:txBody>
      </p:sp>
      <p:sp>
        <p:nvSpPr>
          <p:cNvPr id="3" name="Subtitle 2"/>
          <p:cNvSpPr>
            <a:spLocks noGrp="1"/>
          </p:cNvSpPr>
          <p:nvPr>
            <p:ph type="subTitle" idx="1"/>
          </p:nvPr>
        </p:nvSpPr>
        <p:spPr>
          <a:xfrm>
            <a:off x="1828573" y="3887100"/>
            <a:ext cx="8533289" cy="1753006"/>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12/28/2022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89626290"/>
      </p:ext>
    </p:extLst>
  </p:cSld>
  <p:clrMapOvr>
    <a:masterClrMapping/>
  </p:clrMapOvr>
  <p:transition spd="slow" advClick="0">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12/28/2022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11562813"/>
      </p:ext>
    </p:extLst>
  </p:cSld>
  <p:clrMapOvr>
    <a:masterClrMapping/>
  </p:clrMapOvr>
  <p:transition spd="slow" advClick="0">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70" y="4407923"/>
            <a:ext cx="10361851" cy="1362390"/>
          </a:xfr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2970" y="2907397"/>
            <a:ext cx="10361851" cy="1500534"/>
          </a:xfrm>
        </p:spPr>
        <p:txBody>
          <a:bodyPr anchor="b"/>
          <a:lstStyle>
            <a:lvl1pPr marL="0" indent="0">
              <a:buNone/>
              <a:defRPr sz="2700">
                <a:solidFill>
                  <a:schemeClr val="tx1">
                    <a:tint val="75000"/>
                  </a:schemeClr>
                </a:solidFill>
              </a:defRPr>
            </a:lvl1pPr>
            <a:lvl2pPr marL="609585" indent="0">
              <a:buNone/>
              <a:defRPr sz="2400">
                <a:solidFill>
                  <a:schemeClr val="tx1">
                    <a:tint val="75000"/>
                  </a:schemeClr>
                </a:solidFill>
              </a:defRPr>
            </a:lvl2pPr>
            <a:lvl3pPr marL="1219170" indent="0">
              <a:buNone/>
              <a:defRPr sz="22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12/28/2022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51570088"/>
      </p:ext>
    </p:extLst>
  </p:cSld>
  <p:clrMapOvr>
    <a:masterClrMapping/>
  </p:clrMapOvr>
  <p:transition spd="slow" advClick="0">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532" y="160058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794" y="160058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12/28/2022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9661496"/>
      </p:ext>
    </p:extLst>
  </p:cSld>
  <p:clrMapOvr>
    <a:masterClrMapping/>
  </p:clrMapOvr>
  <p:transition spd="slow" advClick="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sz="half" idx="1"/>
          </p:nvPr>
        </p:nvSpPr>
        <p:spPr>
          <a:xfrm>
            <a:off x="838091" y="1826048"/>
            <a:ext cx="5180926" cy="4352346"/>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内容占位符 3"/>
          <p:cNvSpPr>
            <a:spLocks noGrp="1"/>
          </p:cNvSpPr>
          <p:nvPr>
            <p:ph sz="half" idx="2"/>
          </p:nvPr>
        </p:nvSpPr>
        <p:spPr>
          <a:xfrm>
            <a:off x="6171396" y="1826048"/>
            <a:ext cx="5180926" cy="4352346"/>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日期占位符 4"/>
          <p:cNvSpPr>
            <a:spLocks noGrp="1"/>
          </p:cNvSpPr>
          <p:nvPr>
            <p:ph type="dt" sz="half" idx="10"/>
          </p:nvPr>
        </p:nvSpPr>
        <p:spPr/>
        <p:txBody>
          <a:bodyPr/>
          <a:lstStyle/>
          <a:p>
            <a:fld id="{4C4388EF-52D1-4258-9BE5-BCD010C7D4DE}" type="datetimeFigureOut">
              <a:rPr lang="zh-CN" altLang="en-US" smtClean="0"/>
              <a:t>2022/12/28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828902318"/>
      </p:ext>
    </p:extLst>
  </p:cSld>
  <p:clrMapOvr>
    <a:masterClrMapping/>
  </p:clrMapOvr>
  <p:transition spd="slow" advClick="0">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522" y="1535479"/>
            <a:ext cx="5386216"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4" name="Content Placeholder 3"/>
          <p:cNvSpPr>
            <a:spLocks noGrp="1"/>
          </p:cNvSpPr>
          <p:nvPr>
            <p:ph sz="half" idx="2"/>
          </p:nvPr>
        </p:nvSpPr>
        <p:spPr>
          <a:xfrm>
            <a:off x="609522" y="2175390"/>
            <a:ext cx="5386216"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567" y="1535479"/>
            <a:ext cx="5388332"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2567" y="2175390"/>
            <a:ext cx="5388332"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12/28/2022</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49414329"/>
      </p:ext>
    </p:extLst>
  </p:cSld>
  <p:clrMapOvr>
    <a:masterClrMapping/>
  </p:clrMapOvr>
  <p:transition spd="slow" advClick="0">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12/28/2022</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40117460"/>
      </p:ext>
    </p:extLst>
  </p:cSld>
  <p:clrMapOvr>
    <a:masterClrMapping/>
  </p:clrMapOvr>
  <p:transition spd="slow" advClick="0">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485" y="1031497"/>
            <a:ext cx="9911444" cy="4290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899289" y="6453393"/>
            <a:ext cx="391838" cy="2201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12/28/2022</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2992" y="6397708"/>
            <a:ext cx="2844430" cy="365210"/>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96887435"/>
      </p:ext>
    </p:extLst>
  </p:cSld>
  <p:clrMapOvr>
    <a:masterClrMapping/>
  </p:clrMapOvr>
  <p:transition spd="slow" advClick="0">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5321500"/>
      </p:ext>
    </p:extLst>
  </p:cSld>
  <p:clrMapOvr>
    <a:masterClrMapping/>
  </p:clrMapOvr>
  <p:transition spd="slow" advClick="0">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4" y="273123"/>
            <a:ext cx="4010562" cy="1162320"/>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123" y="273127"/>
            <a:ext cx="6814780" cy="5854468"/>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524" y="1435447"/>
            <a:ext cx="4010562" cy="46921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12/28/2022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71293340"/>
      </p:ext>
    </p:extLst>
  </p:cSld>
  <p:clrMapOvr>
    <a:masterClrMapping/>
  </p:clrMapOvr>
  <p:transition spd="slow" advClick="0">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1714"/>
            <a:ext cx="7314248" cy="566870"/>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406" y="612928"/>
            <a:ext cx="7314248" cy="4115753"/>
          </a:xfrm>
        </p:spPr>
        <p:txBody>
          <a:bodyPr/>
          <a:lstStyle>
            <a:lvl1pPr marL="0" indent="0">
              <a:buNone/>
              <a:defRPr sz="4300"/>
            </a:lvl1pPr>
            <a:lvl2pPr marL="609585" indent="0">
              <a:buNone/>
              <a:defRPr sz="38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endParaRPr lang="en-US" dirty="0"/>
          </a:p>
        </p:txBody>
      </p:sp>
      <p:sp>
        <p:nvSpPr>
          <p:cNvPr id="4" name="Text Placeholder 3"/>
          <p:cNvSpPr>
            <a:spLocks noGrp="1"/>
          </p:cNvSpPr>
          <p:nvPr>
            <p:ph type="body" sz="half" idx="2"/>
          </p:nvPr>
        </p:nvSpPr>
        <p:spPr>
          <a:xfrm>
            <a:off x="2389406" y="5368594"/>
            <a:ext cx="7314248" cy="8050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12/28/2022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37326704"/>
      </p:ext>
    </p:extLst>
  </p:cSld>
  <p:clrMapOvr>
    <a:masterClrMapping/>
  </p:clrMapOvr>
  <p:transition spd="slow" advClick="0">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12/28/2022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838530"/>
      </p:ext>
    </p:extLst>
  </p:cSld>
  <p:clrMapOvr>
    <a:masterClrMapping/>
  </p:clrMapOvr>
  <p:transition spd="slow" advClick="0">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50" y="274704"/>
            <a:ext cx="2742843" cy="58528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532" y="274704"/>
            <a:ext cx="8025355" cy="58528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12/28/2022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04671184"/>
      </p:ext>
    </p:extLst>
  </p:cSld>
  <p:clrMapOvr>
    <a:masterClrMapping/>
  </p:clrMapOvr>
  <p:transition spd="slow" advClick="0">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1125951"/>
      </p:ext>
    </p:extLst>
  </p:cSld>
  <p:clrMapOvr>
    <a:masterClrMapping/>
  </p:clrMapOvr>
  <p:transition spd="slow" advClick="0">
    <p:push di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6E1ECB1-5A5B-4C6B-8360-EEF4E7804329}"/>
              </a:ext>
            </a:extLst>
          </p:cNvPr>
          <p:cNvSpPr>
            <a:spLocks noGrp="1"/>
          </p:cNvSpPr>
          <p:nvPr>
            <p:ph type="ctrTitle"/>
          </p:nvPr>
        </p:nvSpPr>
        <p:spPr>
          <a:xfrm>
            <a:off x="1523802" y="1122633"/>
            <a:ext cx="9142810" cy="2388153"/>
          </a:xfrm>
        </p:spPr>
        <p:txBody>
          <a:bodyPr anchor="b"/>
          <a:lstStyle>
            <a:lvl1pPr algn="ctr">
              <a:defRPr sz="5999"/>
            </a:lvl1pPr>
          </a:lstStyle>
          <a:p>
            <a:r>
              <a:rPr lang="zh-CN" altLang="en-US"/>
              <a:t>单击此处编辑母版标题样式</a:t>
            </a:r>
          </a:p>
        </p:txBody>
      </p:sp>
      <p:sp>
        <p:nvSpPr>
          <p:cNvPr id="3" name="副标题 2">
            <a:extLst>
              <a:ext uri="{FF2B5EF4-FFF2-40B4-BE49-F238E27FC236}">
                <a16:creationId xmlns:a16="http://schemas.microsoft.com/office/drawing/2014/main" xmlns="" id="{5BFCC059-4D8E-4C87-A4D1-E4C9E1D59452}"/>
              </a:ext>
            </a:extLst>
          </p:cNvPr>
          <p:cNvSpPr>
            <a:spLocks noGrp="1"/>
          </p:cNvSpPr>
          <p:nvPr>
            <p:ph type="subTitle" idx="1"/>
          </p:nvPr>
        </p:nvSpPr>
        <p:spPr>
          <a:xfrm>
            <a:off x="1523802" y="3602872"/>
            <a:ext cx="9142810" cy="1656145"/>
          </a:xfr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A904FCF4-9A9C-407F-A896-63764D12FEE3}"/>
              </a:ext>
            </a:extLst>
          </p:cNvPr>
          <p:cNvSpPr>
            <a:spLocks noGrp="1"/>
          </p:cNvSpPr>
          <p:nvPr>
            <p:ph type="dt" sz="half" idx="10"/>
          </p:nvPr>
        </p:nvSpPr>
        <p:spPr/>
        <p:txBody>
          <a:bodyPr/>
          <a:lstStyle/>
          <a:p>
            <a:fld id="{F86BAB08-D03A-4FEF-8092-001CB785BBAB}" type="datetimeFigureOut">
              <a:rPr lang="zh-CN" altLang="en-US" smtClean="0"/>
              <a:t>2022/12/28</a:t>
            </a:fld>
            <a:endParaRPr lang="zh-CN" altLang="en-US"/>
          </a:p>
        </p:txBody>
      </p:sp>
      <p:sp>
        <p:nvSpPr>
          <p:cNvPr id="5" name="页脚占位符 4">
            <a:extLst>
              <a:ext uri="{FF2B5EF4-FFF2-40B4-BE49-F238E27FC236}">
                <a16:creationId xmlns:a16="http://schemas.microsoft.com/office/drawing/2014/main" xmlns="" id="{69A6E786-3F61-4FD7-AF4B-5CAEC066F4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2D126972-3EDC-4D3D-817C-4CCC7969F7B7}"/>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031698388"/>
      </p:ext>
    </p:extLst>
  </p:cSld>
  <p:clrMapOvr>
    <a:masterClrMapping/>
  </p:clrMapOvr>
  <p:transition spd="slow" advClick="0" advTm="100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690" y="365211"/>
            <a:ext cx="10514231" cy="1325870"/>
          </a:xfrm>
        </p:spPr>
        <p:txBody>
          <a:bodyPr/>
          <a:lstStyle/>
          <a:p>
            <a:r>
              <a:rPr lang="en-US" altLang="zh-CN"/>
              <a:t>Click to edit Master title style</a:t>
            </a:r>
            <a:endParaRPr lang="zh-CN" altLang="en-US"/>
          </a:p>
        </p:txBody>
      </p:sp>
      <p:sp>
        <p:nvSpPr>
          <p:cNvPr id="3" name="文本占位符 2"/>
          <p:cNvSpPr>
            <a:spLocks noGrp="1"/>
          </p:cNvSpPr>
          <p:nvPr>
            <p:ph type="body" idx="1"/>
          </p:nvPr>
        </p:nvSpPr>
        <p:spPr>
          <a:xfrm>
            <a:off x="839689" y="1681553"/>
            <a:ext cx="5157116"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Edit Master text styles</a:t>
            </a:r>
          </a:p>
        </p:txBody>
      </p:sp>
      <p:sp>
        <p:nvSpPr>
          <p:cNvPr id="4" name="内容占位符 3"/>
          <p:cNvSpPr>
            <a:spLocks noGrp="1"/>
          </p:cNvSpPr>
          <p:nvPr>
            <p:ph sz="half" idx="2"/>
          </p:nvPr>
        </p:nvSpPr>
        <p:spPr>
          <a:xfrm>
            <a:off x="839689" y="2505656"/>
            <a:ext cx="5157116" cy="3685441"/>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文本占位符 4"/>
          <p:cNvSpPr>
            <a:spLocks noGrp="1"/>
          </p:cNvSpPr>
          <p:nvPr>
            <p:ph type="body" sz="quarter" idx="3"/>
          </p:nvPr>
        </p:nvSpPr>
        <p:spPr>
          <a:xfrm>
            <a:off x="6171408" y="1681553"/>
            <a:ext cx="5182513"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Edit Master text styles</a:t>
            </a:r>
          </a:p>
        </p:txBody>
      </p:sp>
      <p:sp>
        <p:nvSpPr>
          <p:cNvPr id="6" name="内容占位符 5"/>
          <p:cNvSpPr>
            <a:spLocks noGrp="1"/>
          </p:cNvSpPr>
          <p:nvPr>
            <p:ph sz="quarter" idx="4"/>
          </p:nvPr>
        </p:nvSpPr>
        <p:spPr>
          <a:xfrm>
            <a:off x="6171408" y="2505656"/>
            <a:ext cx="5182513" cy="3685441"/>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日期占位符 6"/>
          <p:cNvSpPr>
            <a:spLocks noGrp="1"/>
          </p:cNvSpPr>
          <p:nvPr>
            <p:ph type="dt" sz="half" idx="10"/>
          </p:nvPr>
        </p:nvSpPr>
        <p:spPr/>
        <p:txBody>
          <a:bodyPr/>
          <a:lstStyle/>
          <a:p>
            <a:fld id="{4C4388EF-52D1-4258-9BE5-BCD010C7D4DE}" type="datetimeFigureOut">
              <a:rPr lang="zh-CN" altLang="en-US" smtClean="0"/>
              <a:t>2022/12/28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59191107"/>
      </p:ext>
    </p:extLst>
  </p:cSld>
  <p:clrMapOvr>
    <a:masterClrMapping/>
  </p:clrMapOvr>
  <p:transition spd="slow" advClick="0">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4D82627A-5DA8-42DB-A0E5-883D1EDEEB33}"/>
              </a:ext>
            </a:extLst>
          </p:cNvPr>
          <p:cNvSpPr>
            <a:spLocks noGrp="1"/>
          </p:cNvSpPr>
          <p:nvPr>
            <p:ph type="dt" sz="half" idx="10"/>
          </p:nvPr>
        </p:nvSpPr>
        <p:spPr/>
        <p:txBody>
          <a:bodyPr/>
          <a:lstStyle/>
          <a:p>
            <a:fld id="{F86BAB08-D03A-4FEF-8092-001CB785BBAB}" type="datetimeFigureOut">
              <a:rPr lang="zh-CN" altLang="en-US" smtClean="0"/>
              <a:t>2022/12/28</a:t>
            </a:fld>
            <a:endParaRPr lang="zh-CN" altLang="en-US"/>
          </a:p>
        </p:txBody>
      </p:sp>
      <p:sp>
        <p:nvSpPr>
          <p:cNvPr id="5" name="页脚占位符 4">
            <a:extLst>
              <a:ext uri="{FF2B5EF4-FFF2-40B4-BE49-F238E27FC236}">
                <a16:creationId xmlns:a16="http://schemas.microsoft.com/office/drawing/2014/main" xmlns="" id="{6709759C-075D-43BD-B60D-906336D3312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2E769EA7-A4C8-47A7-9F4D-3E4EF4FEB31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65226673"/>
      </p:ext>
    </p:extLst>
  </p:cSld>
  <p:clrMapOvr>
    <a:masterClrMapping/>
  </p:clrMapOvr>
  <p:transition spd="slow" advClick="0" advTm="1000">
    <p:push di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1030536-6B8C-499F-B691-282A56B2234A}"/>
              </a:ext>
            </a:extLst>
          </p:cNvPr>
          <p:cNvSpPr>
            <a:spLocks noGrp="1"/>
          </p:cNvSpPr>
          <p:nvPr>
            <p:ph type="title"/>
          </p:nvPr>
        </p:nvSpPr>
        <p:spPr>
          <a:xfrm>
            <a:off x="831752" y="1710134"/>
            <a:ext cx="10514231" cy="2853398"/>
          </a:xfrm>
        </p:spPr>
        <p:txBody>
          <a:bodyPr anchor="b"/>
          <a:lstStyle>
            <a:lvl1pPr>
              <a:defRPr sz="5999"/>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592699D7-1ACB-40EF-8948-18C67F14DCCA}"/>
              </a:ext>
            </a:extLst>
          </p:cNvPr>
          <p:cNvSpPr>
            <a:spLocks noGrp="1"/>
          </p:cNvSpPr>
          <p:nvPr>
            <p:ph type="body" idx="1"/>
          </p:nvPr>
        </p:nvSpPr>
        <p:spPr>
          <a:xfrm>
            <a:off x="831752" y="4590526"/>
            <a:ext cx="10514231" cy="1500534"/>
          </a:xfrm>
        </p:spPr>
        <p:txBody>
          <a:bodyPr/>
          <a:lstStyle>
            <a:lvl1pPr marL="0" indent="0">
              <a:buNone/>
              <a:defRPr sz="2400">
                <a:solidFill>
                  <a:schemeClr val="tx1">
                    <a:tint val="75000"/>
                  </a:schemeClr>
                </a:solidFill>
              </a:defRPr>
            </a:lvl1pPr>
            <a:lvl2pPr marL="457154" indent="0">
              <a:buNone/>
              <a:defRPr sz="2000">
                <a:solidFill>
                  <a:schemeClr val="tx1">
                    <a:tint val="75000"/>
                  </a:schemeClr>
                </a:solidFill>
              </a:defRPr>
            </a:lvl2pPr>
            <a:lvl3pPr marL="914309" indent="0">
              <a:buNone/>
              <a:defRPr sz="1800">
                <a:solidFill>
                  <a:schemeClr val="tx1">
                    <a:tint val="75000"/>
                  </a:schemeClr>
                </a:solidFill>
              </a:defRPr>
            </a:lvl3pPr>
            <a:lvl4pPr marL="1371463" indent="0">
              <a:buNone/>
              <a:defRPr sz="1600">
                <a:solidFill>
                  <a:schemeClr val="tx1">
                    <a:tint val="75000"/>
                  </a:schemeClr>
                </a:solidFill>
              </a:defRPr>
            </a:lvl4pPr>
            <a:lvl5pPr marL="1828617" indent="0">
              <a:buNone/>
              <a:defRPr sz="1600">
                <a:solidFill>
                  <a:schemeClr val="tx1">
                    <a:tint val="75000"/>
                  </a:schemeClr>
                </a:solidFill>
              </a:defRPr>
            </a:lvl5pPr>
            <a:lvl6pPr marL="2285771"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4"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A09C0F2B-275E-4EFF-8736-59FDF652047A}"/>
              </a:ext>
            </a:extLst>
          </p:cNvPr>
          <p:cNvSpPr>
            <a:spLocks noGrp="1"/>
          </p:cNvSpPr>
          <p:nvPr>
            <p:ph type="dt" sz="half" idx="10"/>
          </p:nvPr>
        </p:nvSpPr>
        <p:spPr/>
        <p:txBody>
          <a:bodyPr/>
          <a:lstStyle/>
          <a:p>
            <a:fld id="{F86BAB08-D03A-4FEF-8092-001CB785BBAB}" type="datetimeFigureOut">
              <a:rPr lang="zh-CN" altLang="en-US" smtClean="0"/>
              <a:t>2022/12/28</a:t>
            </a:fld>
            <a:endParaRPr lang="zh-CN" altLang="en-US"/>
          </a:p>
        </p:txBody>
      </p:sp>
      <p:sp>
        <p:nvSpPr>
          <p:cNvPr id="5" name="页脚占位符 4">
            <a:extLst>
              <a:ext uri="{FF2B5EF4-FFF2-40B4-BE49-F238E27FC236}">
                <a16:creationId xmlns:a16="http://schemas.microsoft.com/office/drawing/2014/main" xmlns="" id="{EC6CBD68-7556-4277-A9CC-0E3698CDD06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F7552142-513F-4E0A-A832-EC32ABA8CBD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048003403"/>
      </p:ext>
    </p:extLst>
  </p:cSld>
  <p:clrMapOvr>
    <a:masterClrMapping/>
  </p:clrMapOvr>
  <p:transition spd="slow" advClick="0" advTm="1000">
    <p:push dir="u"/>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6898F9A6-7009-487C-9335-9B2655AF34BF}"/>
              </a:ext>
            </a:extLst>
          </p:cNvPr>
          <p:cNvSpPr>
            <a:spLocks noGrp="1"/>
          </p:cNvSpPr>
          <p:nvPr>
            <p:ph sz="half" idx="1"/>
          </p:nvPr>
        </p:nvSpPr>
        <p:spPr>
          <a:xfrm>
            <a:off x="838091"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142523A4-6D85-4E26-BAD9-B5DED0F0D86A}"/>
              </a:ext>
            </a:extLst>
          </p:cNvPr>
          <p:cNvSpPr>
            <a:spLocks noGrp="1"/>
          </p:cNvSpPr>
          <p:nvPr>
            <p:ph sz="half" idx="2"/>
          </p:nvPr>
        </p:nvSpPr>
        <p:spPr>
          <a:xfrm>
            <a:off x="6171396"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DF1B68CC-03DA-4133-9A62-45795BDC56B0}"/>
              </a:ext>
            </a:extLst>
          </p:cNvPr>
          <p:cNvSpPr>
            <a:spLocks noGrp="1"/>
          </p:cNvSpPr>
          <p:nvPr>
            <p:ph type="dt" sz="half" idx="10"/>
          </p:nvPr>
        </p:nvSpPr>
        <p:spPr/>
        <p:txBody>
          <a:bodyPr/>
          <a:lstStyle/>
          <a:p>
            <a:fld id="{F86BAB08-D03A-4FEF-8092-001CB785BBAB}" type="datetimeFigureOut">
              <a:rPr lang="zh-CN" altLang="en-US" smtClean="0"/>
              <a:t>2022/12/28</a:t>
            </a:fld>
            <a:endParaRPr lang="zh-CN" altLang="en-US"/>
          </a:p>
        </p:txBody>
      </p:sp>
      <p:sp>
        <p:nvSpPr>
          <p:cNvPr id="6" name="页脚占位符 5">
            <a:extLst>
              <a:ext uri="{FF2B5EF4-FFF2-40B4-BE49-F238E27FC236}">
                <a16:creationId xmlns:a16="http://schemas.microsoft.com/office/drawing/2014/main" xmlns="" id="{37433D43-A8D0-4374-ACF8-E247BE39BC8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DB94F08B-6269-48AE-88E7-BDBB0876FDAD}"/>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689924218"/>
      </p:ext>
    </p:extLst>
  </p:cSld>
  <p:clrMapOvr>
    <a:masterClrMapping/>
  </p:clrMapOvr>
  <p:transition spd="slow" advClick="0" advTm="1000">
    <p:push dir="u"/>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544134E-0BE5-46C0-929C-F9D4A023FD93}"/>
              </a:ext>
            </a:extLst>
          </p:cNvPr>
          <p:cNvSpPr>
            <a:spLocks noGrp="1"/>
          </p:cNvSpPr>
          <p:nvPr>
            <p:ph type="title"/>
          </p:nvPr>
        </p:nvSpPr>
        <p:spPr>
          <a:xfrm>
            <a:off x="839689" y="365210"/>
            <a:ext cx="10514231" cy="1325870"/>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B12113C5-ADEA-4974-BB14-86DAC381EA1D}"/>
              </a:ext>
            </a:extLst>
          </p:cNvPr>
          <p:cNvSpPr>
            <a:spLocks noGrp="1"/>
          </p:cNvSpPr>
          <p:nvPr>
            <p:ph type="body" idx="1"/>
          </p:nvPr>
        </p:nvSpPr>
        <p:spPr>
          <a:xfrm>
            <a:off x="839689" y="1681552"/>
            <a:ext cx="5157116" cy="824103"/>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C9390FF6-61F4-44DF-9C58-15C7C9EAC01D}"/>
              </a:ext>
            </a:extLst>
          </p:cNvPr>
          <p:cNvSpPr>
            <a:spLocks noGrp="1"/>
          </p:cNvSpPr>
          <p:nvPr>
            <p:ph sz="half" idx="2"/>
          </p:nvPr>
        </p:nvSpPr>
        <p:spPr>
          <a:xfrm>
            <a:off x="839689" y="2505655"/>
            <a:ext cx="5157116"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5084E920-1203-43C5-9836-AEA955263377}"/>
              </a:ext>
            </a:extLst>
          </p:cNvPr>
          <p:cNvSpPr>
            <a:spLocks noGrp="1"/>
          </p:cNvSpPr>
          <p:nvPr>
            <p:ph type="body" sz="quarter" idx="3"/>
          </p:nvPr>
        </p:nvSpPr>
        <p:spPr>
          <a:xfrm>
            <a:off x="6171407" y="1681552"/>
            <a:ext cx="5182513" cy="824103"/>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91FAE36B-07A4-4C4E-9A5F-B58F26998217}"/>
              </a:ext>
            </a:extLst>
          </p:cNvPr>
          <p:cNvSpPr>
            <a:spLocks noGrp="1"/>
          </p:cNvSpPr>
          <p:nvPr>
            <p:ph sz="quarter" idx="4"/>
          </p:nvPr>
        </p:nvSpPr>
        <p:spPr>
          <a:xfrm>
            <a:off x="6171407" y="2505655"/>
            <a:ext cx="5182513"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2C6239AA-BEC2-47D5-B295-1C438B9D2A29}"/>
              </a:ext>
            </a:extLst>
          </p:cNvPr>
          <p:cNvSpPr>
            <a:spLocks noGrp="1"/>
          </p:cNvSpPr>
          <p:nvPr>
            <p:ph type="dt" sz="half" idx="10"/>
          </p:nvPr>
        </p:nvSpPr>
        <p:spPr/>
        <p:txBody>
          <a:bodyPr/>
          <a:lstStyle/>
          <a:p>
            <a:fld id="{F86BAB08-D03A-4FEF-8092-001CB785BBAB}" type="datetimeFigureOut">
              <a:rPr lang="zh-CN" altLang="en-US" smtClean="0"/>
              <a:t>2022/12/28</a:t>
            </a:fld>
            <a:endParaRPr lang="zh-CN" altLang="en-US"/>
          </a:p>
        </p:txBody>
      </p:sp>
      <p:sp>
        <p:nvSpPr>
          <p:cNvPr id="8" name="页脚占位符 7">
            <a:extLst>
              <a:ext uri="{FF2B5EF4-FFF2-40B4-BE49-F238E27FC236}">
                <a16:creationId xmlns:a16="http://schemas.microsoft.com/office/drawing/2014/main" xmlns="" id="{2D37E89F-FD72-4884-A2DC-4121C65FDE0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F4094C68-E649-4A58-B70D-88A20352324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024298705"/>
      </p:ext>
    </p:extLst>
  </p:cSld>
  <p:clrMapOvr>
    <a:masterClrMapping/>
  </p:clrMapOvr>
  <p:transition spd="slow" advClick="0" advTm="1000">
    <p:push dir="u"/>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A684A534-7F72-44DB-AAA0-39763DA8C1E6}"/>
              </a:ext>
            </a:extLst>
          </p:cNvPr>
          <p:cNvSpPr>
            <a:spLocks noGrp="1"/>
          </p:cNvSpPr>
          <p:nvPr>
            <p:ph type="dt" sz="half" idx="10"/>
          </p:nvPr>
        </p:nvSpPr>
        <p:spPr/>
        <p:txBody>
          <a:bodyPr/>
          <a:lstStyle/>
          <a:p>
            <a:fld id="{F86BAB08-D03A-4FEF-8092-001CB785BBAB}" type="datetimeFigureOut">
              <a:rPr lang="zh-CN" altLang="en-US" smtClean="0"/>
              <a:t>2022/12/28</a:t>
            </a:fld>
            <a:endParaRPr lang="zh-CN" altLang="en-US"/>
          </a:p>
        </p:txBody>
      </p:sp>
      <p:sp>
        <p:nvSpPr>
          <p:cNvPr id="4" name="页脚占位符 3">
            <a:extLst>
              <a:ext uri="{FF2B5EF4-FFF2-40B4-BE49-F238E27FC236}">
                <a16:creationId xmlns:a16="http://schemas.microsoft.com/office/drawing/2014/main" xmlns="" id="{ED8F81B8-2C1B-46DA-9FC4-FA4EA6C3144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D4DEF5E0-2338-4BAC-8681-B56466F2D30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713092832"/>
      </p:ext>
    </p:extLst>
  </p:cSld>
  <p:clrMapOvr>
    <a:masterClrMapping/>
  </p:clrMapOvr>
  <p:transition spd="slow" advClick="0" advTm="1000">
    <p:push dir="u"/>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95AE1E47-1B45-4380-AE38-48F51410E38F}"/>
              </a:ext>
            </a:extLst>
          </p:cNvPr>
          <p:cNvSpPr>
            <a:spLocks noGrp="1"/>
          </p:cNvSpPr>
          <p:nvPr>
            <p:ph type="dt" sz="half" idx="10"/>
          </p:nvPr>
        </p:nvSpPr>
        <p:spPr/>
        <p:txBody>
          <a:bodyPr/>
          <a:lstStyle/>
          <a:p>
            <a:fld id="{F86BAB08-D03A-4FEF-8092-001CB785BBAB}" type="datetimeFigureOut">
              <a:rPr lang="zh-CN" altLang="en-US" smtClean="0"/>
              <a:t>2022/12/28</a:t>
            </a:fld>
            <a:endParaRPr lang="zh-CN" altLang="en-US"/>
          </a:p>
        </p:txBody>
      </p:sp>
      <p:sp>
        <p:nvSpPr>
          <p:cNvPr id="3" name="页脚占位符 2">
            <a:extLst>
              <a:ext uri="{FF2B5EF4-FFF2-40B4-BE49-F238E27FC236}">
                <a16:creationId xmlns:a16="http://schemas.microsoft.com/office/drawing/2014/main" xmlns=""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824618450"/>
      </p:ext>
    </p:extLst>
  </p:cSld>
  <p:clrMapOvr>
    <a:masterClrMapping/>
  </p:clrMapOvr>
  <p:transition spd="slow" advClick="0" advTm="1000">
    <p:push dir="u"/>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38A05EE-C361-48B2-881C-5FEDBCF95C2E}"/>
              </a:ext>
            </a:extLst>
          </p:cNvPr>
          <p:cNvSpPr>
            <a:spLocks noGrp="1"/>
          </p:cNvSpPr>
          <p:nvPr>
            <p:ph type="title"/>
          </p:nvPr>
        </p:nvSpPr>
        <p:spPr>
          <a:xfrm>
            <a:off x="839689" y="457316"/>
            <a:ext cx="3931725" cy="1600571"/>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D66B7BA2-C07B-486A-AEBA-E8A379FAE2D7}"/>
              </a:ext>
            </a:extLst>
          </p:cNvPr>
          <p:cNvSpPr>
            <a:spLocks noGrp="1"/>
          </p:cNvSpPr>
          <p:nvPr>
            <p:ph idx="1"/>
          </p:nvPr>
        </p:nvSpPr>
        <p:spPr>
          <a:xfrm>
            <a:off x="5182513" y="987664"/>
            <a:ext cx="6171397" cy="48747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9609B8D7-C342-4349-A52B-0F630C4968F5}"/>
              </a:ext>
            </a:extLst>
          </p:cNvPr>
          <p:cNvSpPr>
            <a:spLocks noGrp="1"/>
          </p:cNvSpPr>
          <p:nvPr>
            <p:ph type="body" sz="half" idx="2"/>
          </p:nvPr>
        </p:nvSpPr>
        <p:spPr>
          <a:xfrm>
            <a:off x="839689" y="2057876"/>
            <a:ext cx="3931725" cy="3812471"/>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C21A0A05-2E78-4B68-9275-72A6981317F1}"/>
              </a:ext>
            </a:extLst>
          </p:cNvPr>
          <p:cNvSpPr>
            <a:spLocks noGrp="1"/>
          </p:cNvSpPr>
          <p:nvPr>
            <p:ph type="dt" sz="half" idx="10"/>
          </p:nvPr>
        </p:nvSpPr>
        <p:spPr/>
        <p:txBody>
          <a:bodyPr/>
          <a:lstStyle/>
          <a:p>
            <a:fld id="{F86BAB08-D03A-4FEF-8092-001CB785BBAB}" type="datetimeFigureOut">
              <a:rPr lang="zh-CN" altLang="en-US" smtClean="0"/>
              <a:t>2022/12/28</a:t>
            </a:fld>
            <a:endParaRPr lang="zh-CN" altLang="en-US"/>
          </a:p>
        </p:txBody>
      </p:sp>
      <p:sp>
        <p:nvSpPr>
          <p:cNvPr id="6" name="页脚占位符 5">
            <a:extLst>
              <a:ext uri="{FF2B5EF4-FFF2-40B4-BE49-F238E27FC236}">
                <a16:creationId xmlns:a16="http://schemas.microsoft.com/office/drawing/2014/main" xmlns="" id="{8E8D064B-850C-449A-B16D-36BA1C5A1F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E3919E08-2488-46A8-8B39-E8E3B1A7284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799236951"/>
      </p:ext>
    </p:extLst>
  </p:cSld>
  <p:clrMapOvr>
    <a:masterClrMapping/>
  </p:clrMapOvr>
  <p:transition spd="slow" advClick="0" advTm="1000">
    <p:push dir="u"/>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719821D-3169-462D-BDC5-707DAA3731AF}"/>
              </a:ext>
            </a:extLst>
          </p:cNvPr>
          <p:cNvSpPr>
            <a:spLocks noGrp="1"/>
          </p:cNvSpPr>
          <p:nvPr>
            <p:ph type="title"/>
          </p:nvPr>
        </p:nvSpPr>
        <p:spPr>
          <a:xfrm>
            <a:off x="839689" y="457316"/>
            <a:ext cx="3931725" cy="1600571"/>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C25970DE-180B-463A-842D-4B948B1E4836}"/>
              </a:ext>
            </a:extLst>
          </p:cNvPr>
          <p:cNvSpPr>
            <a:spLocks noGrp="1"/>
          </p:cNvSpPr>
          <p:nvPr>
            <p:ph type="pic" idx="1"/>
          </p:nvPr>
        </p:nvSpPr>
        <p:spPr>
          <a:xfrm>
            <a:off x="5182513" y="987664"/>
            <a:ext cx="6171397" cy="4874754"/>
          </a:xfrm>
        </p:spPr>
        <p:txBody>
          <a:bodyPr/>
          <a:lstStyle>
            <a:lvl1pPr marL="0" indent="0">
              <a:buNone/>
              <a:defRPr sz="3200"/>
            </a:lvl1pPr>
            <a:lvl2pPr marL="457154" indent="0">
              <a:buNone/>
              <a:defRPr sz="2800"/>
            </a:lvl2pPr>
            <a:lvl3pPr marL="914309" indent="0">
              <a:buNone/>
              <a:defRPr sz="2400"/>
            </a:lvl3pPr>
            <a:lvl4pPr marL="1371463" indent="0">
              <a:buNone/>
              <a:defRPr sz="2000"/>
            </a:lvl4pPr>
            <a:lvl5pPr marL="1828617" indent="0">
              <a:buNone/>
              <a:defRPr sz="2000"/>
            </a:lvl5pPr>
            <a:lvl6pPr marL="2285771" indent="0">
              <a:buNone/>
              <a:defRPr sz="2000"/>
            </a:lvl6pPr>
            <a:lvl7pPr marL="2742926" indent="0">
              <a:buNone/>
              <a:defRPr sz="2000"/>
            </a:lvl7pPr>
            <a:lvl8pPr marL="3200080" indent="0">
              <a:buNone/>
              <a:defRPr sz="2000"/>
            </a:lvl8pPr>
            <a:lvl9pPr marL="3657234" indent="0">
              <a:buNone/>
              <a:defRPr sz="2000"/>
            </a:lvl9pPr>
          </a:lstStyle>
          <a:p>
            <a:endParaRPr lang="zh-CN" altLang="en-US"/>
          </a:p>
        </p:txBody>
      </p:sp>
      <p:sp>
        <p:nvSpPr>
          <p:cNvPr id="4" name="文本占位符 3">
            <a:extLst>
              <a:ext uri="{FF2B5EF4-FFF2-40B4-BE49-F238E27FC236}">
                <a16:creationId xmlns:a16="http://schemas.microsoft.com/office/drawing/2014/main" xmlns="" id="{27048C78-1503-4FD7-8859-990F963DFC66}"/>
              </a:ext>
            </a:extLst>
          </p:cNvPr>
          <p:cNvSpPr>
            <a:spLocks noGrp="1"/>
          </p:cNvSpPr>
          <p:nvPr>
            <p:ph type="body" sz="half" idx="2"/>
          </p:nvPr>
        </p:nvSpPr>
        <p:spPr>
          <a:xfrm>
            <a:off x="839689" y="2057876"/>
            <a:ext cx="3931725" cy="3812471"/>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D84969D1-8A89-4051-A7A3-053E791C47D5}"/>
              </a:ext>
            </a:extLst>
          </p:cNvPr>
          <p:cNvSpPr>
            <a:spLocks noGrp="1"/>
          </p:cNvSpPr>
          <p:nvPr>
            <p:ph type="dt" sz="half" idx="10"/>
          </p:nvPr>
        </p:nvSpPr>
        <p:spPr/>
        <p:txBody>
          <a:bodyPr/>
          <a:lstStyle/>
          <a:p>
            <a:fld id="{F86BAB08-D03A-4FEF-8092-001CB785BBAB}" type="datetimeFigureOut">
              <a:rPr lang="zh-CN" altLang="en-US" smtClean="0"/>
              <a:t>2022/12/28</a:t>
            </a:fld>
            <a:endParaRPr lang="zh-CN" altLang="en-US"/>
          </a:p>
        </p:txBody>
      </p:sp>
      <p:sp>
        <p:nvSpPr>
          <p:cNvPr id="6" name="页脚占位符 5">
            <a:extLst>
              <a:ext uri="{FF2B5EF4-FFF2-40B4-BE49-F238E27FC236}">
                <a16:creationId xmlns:a16="http://schemas.microsoft.com/office/drawing/2014/main" xmlns="" id="{F2B7B8CF-C72E-438F-A999-E8DA548268F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6F73A437-B948-459B-B14D-44D796DEEFE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894984440"/>
      </p:ext>
    </p:extLst>
  </p:cSld>
  <p:clrMapOvr>
    <a:masterClrMapping/>
  </p:clrMapOvr>
  <p:transition spd="slow" advClick="0" advTm="1000">
    <p:push dir="u"/>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190B155B-888E-4B42-8139-225B7CE49039}"/>
              </a:ext>
            </a:extLst>
          </p:cNvPr>
          <p:cNvSpPr>
            <a:spLocks noGrp="1"/>
          </p:cNvSpPr>
          <p:nvPr>
            <p:ph type="dt" sz="half" idx="10"/>
          </p:nvPr>
        </p:nvSpPr>
        <p:spPr/>
        <p:txBody>
          <a:bodyPr/>
          <a:lstStyle/>
          <a:p>
            <a:fld id="{F86BAB08-D03A-4FEF-8092-001CB785BBAB}" type="datetimeFigureOut">
              <a:rPr lang="zh-CN" altLang="en-US" smtClean="0"/>
              <a:t>2022/12/28</a:t>
            </a:fld>
            <a:endParaRPr lang="zh-CN" altLang="en-US"/>
          </a:p>
        </p:txBody>
      </p:sp>
      <p:sp>
        <p:nvSpPr>
          <p:cNvPr id="5" name="页脚占位符 4">
            <a:extLst>
              <a:ext uri="{FF2B5EF4-FFF2-40B4-BE49-F238E27FC236}">
                <a16:creationId xmlns:a16="http://schemas.microsoft.com/office/drawing/2014/main" xmlns="" id="{F0848B8B-A45D-48D2-B95C-C234023486E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0E2847D2-37FF-491E-86F7-2A77B2A5E90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772965160"/>
      </p:ext>
    </p:extLst>
  </p:cSld>
  <p:clrMapOvr>
    <a:masterClrMapping/>
  </p:clrMapOvr>
  <p:transition spd="slow" advClick="0" advTm="1000">
    <p:push dir="u"/>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61B51B0E-C5ED-4931-852F-A8DA7E1DB9A4}"/>
              </a:ext>
            </a:extLst>
          </p:cNvPr>
          <p:cNvSpPr>
            <a:spLocks noGrp="1"/>
          </p:cNvSpPr>
          <p:nvPr>
            <p:ph type="title" orient="vert"/>
          </p:nvPr>
        </p:nvSpPr>
        <p:spPr>
          <a:xfrm>
            <a:off x="8723764" y="365209"/>
            <a:ext cx="2628558" cy="5813184"/>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165174B4-31E8-4BEF-8942-FD3548C70B75}"/>
              </a:ext>
            </a:extLst>
          </p:cNvPr>
          <p:cNvSpPr>
            <a:spLocks noGrp="1"/>
          </p:cNvSpPr>
          <p:nvPr>
            <p:ph type="body" orient="vert" idx="1"/>
          </p:nvPr>
        </p:nvSpPr>
        <p:spPr>
          <a:xfrm>
            <a:off x="838091" y="365209"/>
            <a:ext cx="7733293" cy="5813184"/>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42B8F4D3-431E-44CF-A028-C91E2137E9E9}"/>
              </a:ext>
            </a:extLst>
          </p:cNvPr>
          <p:cNvSpPr>
            <a:spLocks noGrp="1"/>
          </p:cNvSpPr>
          <p:nvPr>
            <p:ph type="dt" sz="half" idx="10"/>
          </p:nvPr>
        </p:nvSpPr>
        <p:spPr/>
        <p:txBody>
          <a:bodyPr/>
          <a:lstStyle/>
          <a:p>
            <a:fld id="{F86BAB08-D03A-4FEF-8092-001CB785BBAB}" type="datetimeFigureOut">
              <a:rPr lang="zh-CN" altLang="en-US" smtClean="0"/>
              <a:t>2022/12/28</a:t>
            </a:fld>
            <a:endParaRPr lang="zh-CN" altLang="en-US"/>
          </a:p>
        </p:txBody>
      </p:sp>
      <p:sp>
        <p:nvSpPr>
          <p:cNvPr id="5" name="页脚占位符 4">
            <a:extLst>
              <a:ext uri="{FF2B5EF4-FFF2-40B4-BE49-F238E27FC236}">
                <a16:creationId xmlns:a16="http://schemas.microsoft.com/office/drawing/2014/main" xmlns="" id="{15D0F09A-E73B-492B-B10B-3218D86A87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99BE3E4A-3F9F-4FA6-A0A2-122D22E57CD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170043643"/>
      </p:ext>
    </p:extLst>
  </p:cSld>
  <p:clrMapOvr>
    <a:masterClrMapping/>
  </p:clrMapOvr>
  <p:transition spd="slow" advClick="0" advTm="100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日期占位符 2"/>
          <p:cNvSpPr>
            <a:spLocks noGrp="1"/>
          </p:cNvSpPr>
          <p:nvPr>
            <p:ph type="dt" sz="half" idx="10"/>
          </p:nvPr>
        </p:nvSpPr>
        <p:spPr/>
        <p:txBody>
          <a:bodyPr/>
          <a:lstStyle/>
          <a:p>
            <a:fld id="{4C4388EF-52D1-4258-9BE5-BCD010C7D4DE}" type="datetimeFigureOut">
              <a:rPr lang="zh-CN" altLang="en-US" smtClean="0"/>
              <a:t>2022/12/28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68750460"/>
      </p:ext>
    </p:extLst>
  </p:cSld>
  <p:clrMapOvr>
    <a:masterClrMapping/>
  </p:clrMapOvr>
  <p:transition spd="slow" advClick="0">
    <p:push dir="u"/>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91" y="2130930"/>
            <a:ext cx="10361851" cy="1470365"/>
          </a:xfrm>
        </p:spPr>
        <p:txBody>
          <a:bodyPr/>
          <a:lstStyle/>
          <a:p>
            <a:r>
              <a:rPr lang="en-US"/>
              <a:t>Click to edit Master title style</a:t>
            </a:r>
          </a:p>
        </p:txBody>
      </p:sp>
      <p:sp>
        <p:nvSpPr>
          <p:cNvPr id="3" name="Subtitle 2"/>
          <p:cNvSpPr>
            <a:spLocks noGrp="1"/>
          </p:cNvSpPr>
          <p:nvPr>
            <p:ph type="subTitle" idx="1"/>
          </p:nvPr>
        </p:nvSpPr>
        <p:spPr>
          <a:xfrm>
            <a:off x="1828572" y="3887100"/>
            <a:ext cx="8533289" cy="1753006"/>
          </a:xfrm>
        </p:spPr>
        <p:txBody>
          <a:bodyPr/>
          <a:lstStyle>
            <a:lvl1pPr marL="0" indent="0" algn="ctr">
              <a:buNone/>
              <a:defRPr>
                <a:solidFill>
                  <a:schemeClr val="tx1">
                    <a:tint val="75000"/>
                  </a:schemeClr>
                </a:solidFill>
              </a:defRPr>
            </a:lvl1pPr>
            <a:lvl2pPr marL="457154" indent="0" algn="ctr">
              <a:buNone/>
              <a:defRPr>
                <a:solidFill>
                  <a:schemeClr val="tx1">
                    <a:tint val="75000"/>
                  </a:schemeClr>
                </a:solidFill>
              </a:defRPr>
            </a:lvl2pPr>
            <a:lvl3pPr marL="914309" indent="0" algn="ctr">
              <a:buNone/>
              <a:defRPr>
                <a:solidFill>
                  <a:schemeClr val="tx1">
                    <a:tint val="75000"/>
                  </a:schemeClr>
                </a:solidFill>
              </a:defRPr>
            </a:lvl3pPr>
            <a:lvl4pPr marL="1371463" indent="0" algn="ctr">
              <a:buNone/>
              <a:defRPr>
                <a:solidFill>
                  <a:schemeClr val="tx1">
                    <a:tint val="75000"/>
                  </a:schemeClr>
                </a:solidFill>
              </a:defRPr>
            </a:lvl4pPr>
            <a:lvl5pPr marL="1828617" indent="0" algn="ctr">
              <a:buNone/>
              <a:defRPr>
                <a:solidFill>
                  <a:schemeClr val="tx1">
                    <a:tint val="75000"/>
                  </a:schemeClr>
                </a:solidFill>
              </a:defRPr>
            </a:lvl5pPr>
            <a:lvl6pPr marL="2285771" indent="0" algn="ctr">
              <a:buNone/>
              <a:defRPr>
                <a:solidFill>
                  <a:schemeClr val="tx1">
                    <a:tint val="75000"/>
                  </a:schemeClr>
                </a:solidFill>
              </a:defRPr>
            </a:lvl6pPr>
            <a:lvl7pPr marL="2742926" indent="0" algn="ctr">
              <a:buNone/>
              <a:defRPr>
                <a:solidFill>
                  <a:schemeClr val="tx1">
                    <a:tint val="75000"/>
                  </a:schemeClr>
                </a:solidFill>
              </a:defRPr>
            </a:lvl7pPr>
            <a:lvl8pPr marL="3200080" indent="0" algn="ctr">
              <a:buNone/>
              <a:defRPr>
                <a:solidFill>
                  <a:schemeClr val="tx1">
                    <a:tint val="75000"/>
                  </a:schemeClr>
                </a:solidFill>
              </a:defRPr>
            </a:lvl8pPr>
            <a:lvl9pPr marL="365723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55460972"/>
      </p:ext>
    </p:extLst>
  </p:cSld>
  <p:clrMapOvr>
    <a:masterClrMapping/>
  </p:clrMapOvr>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29559787"/>
      </p:ext>
    </p:extLst>
  </p:cSld>
  <p:clrMapOvr>
    <a:masterClrMapping/>
  </p:clrMapOvr>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69" y="4407922"/>
            <a:ext cx="10361851" cy="136239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2969" y="2907397"/>
            <a:ext cx="10361851" cy="1500534"/>
          </a:xfrm>
        </p:spPr>
        <p:txBody>
          <a:bodyPr anchor="b"/>
          <a:lstStyle>
            <a:lvl1pPr marL="0" indent="0">
              <a:buNone/>
              <a:defRPr sz="2000">
                <a:solidFill>
                  <a:schemeClr val="tx1">
                    <a:tint val="75000"/>
                  </a:schemeClr>
                </a:solidFill>
              </a:defRPr>
            </a:lvl1pPr>
            <a:lvl2pPr marL="457154" indent="0">
              <a:buNone/>
              <a:defRPr sz="1800">
                <a:solidFill>
                  <a:schemeClr val="tx1">
                    <a:tint val="75000"/>
                  </a:schemeClr>
                </a:solidFill>
              </a:defRPr>
            </a:lvl2pPr>
            <a:lvl3pPr marL="914309" indent="0">
              <a:buNone/>
              <a:defRPr sz="1600">
                <a:solidFill>
                  <a:schemeClr val="tx1">
                    <a:tint val="75000"/>
                  </a:schemeClr>
                </a:solidFill>
              </a:defRPr>
            </a:lvl3pPr>
            <a:lvl4pPr marL="1371463" indent="0">
              <a:buNone/>
              <a:defRPr sz="1400">
                <a:solidFill>
                  <a:schemeClr val="tx1">
                    <a:tint val="75000"/>
                  </a:schemeClr>
                </a:solidFill>
              </a:defRPr>
            </a:lvl4pPr>
            <a:lvl5pPr marL="1828617" indent="0">
              <a:buNone/>
              <a:defRPr sz="1400">
                <a:solidFill>
                  <a:schemeClr val="tx1">
                    <a:tint val="75000"/>
                  </a:schemeClr>
                </a:solidFill>
              </a:defRPr>
            </a:lvl5pPr>
            <a:lvl6pPr marL="2285771" indent="0">
              <a:buNone/>
              <a:defRPr sz="1400">
                <a:solidFill>
                  <a:schemeClr val="tx1">
                    <a:tint val="75000"/>
                  </a:schemeClr>
                </a:solidFill>
              </a:defRPr>
            </a:lvl6pPr>
            <a:lvl7pPr marL="2742926" indent="0">
              <a:buNone/>
              <a:defRPr sz="1400">
                <a:solidFill>
                  <a:schemeClr val="tx1">
                    <a:tint val="75000"/>
                  </a:schemeClr>
                </a:solidFill>
              </a:defRPr>
            </a:lvl7pPr>
            <a:lvl8pPr marL="3200080" indent="0">
              <a:buNone/>
              <a:defRPr sz="1400">
                <a:solidFill>
                  <a:schemeClr val="tx1">
                    <a:tint val="75000"/>
                  </a:schemeClr>
                </a:solidFill>
              </a:defRPr>
            </a:lvl8pPr>
            <a:lvl9pPr marL="3657234"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82553219"/>
      </p:ext>
    </p:extLst>
  </p:cSld>
  <p:clrMapOvr>
    <a:masterClrMapping/>
  </p:clrMapOvr>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531" y="1600582"/>
            <a:ext cx="5384099" cy="452701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793" y="1600582"/>
            <a:ext cx="5384099" cy="452701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29797544"/>
      </p:ext>
    </p:extLst>
  </p:cSld>
  <p:clrMapOvr>
    <a:masterClrMapping/>
  </p:clrMapOvr>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521" y="1535469"/>
            <a:ext cx="5386216" cy="639910"/>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21" y="2175389"/>
            <a:ext cx="5386216" cy="395220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562" y="1535469"/>
            <a:ext cx="5388332" cy="639910"/>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2562" y="2175389"/>
            <a:ext cx="5388332" cy="395220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79614414"/>
      </p:ext>
    </p:extLst>
  </p:cSld>
  <p:clrMapOvr>
    <a:masterClrMapping/>
  </p:clrMapOvr>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94829583"/>
      </p:ext>
    </p:extLst>
  </p:cSld>
  <p:clrMapOvr>
    <a:masterClrMapping/>
  </p:clrMapOvr>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72535777"/>
      </p:ext>
    </p:extLst>
  </p:cSld>
  <p:clrMapOvr>
    <a:masterClrMapping/>
  </p:clrMapOvr>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2" y="273113"/>
            <a:ext cx="4010562" cy="1162319"/>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123" y="273125"/>
            <a:ext cx="6814780" cy="585446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522" y="1435444"/>
            <a:ext cx="4010562" cy="4692149"/>
          </a:xfrm>
        </p:spPr>
        <p:txBody>
          <a:bodyPr/>
          <a:lstStyle>
            <a:lvl1pPr marL="0" indent="0">
              <a:buNone/>
              <a:defRPr sz="1400"/>
            </a:lvl1pPr>
            <a:lvl2pPr marL="457154" indent="0">
              <a:buNone/>
              <a:defRPr sz="1200"/>
            </a:lvl2pPr>
            <a:lvl3pPr marL="914309" indent="0">
              <a:buNone/>
              <a:defRPr sz="1000"/>
            </a:lvl3pPr>
            <a:lvl4pPr marL="1371463" indent="0">
              <a:buNone/>
              <a:defRPr sz="900"/>
            </a:lvl4pPr>
            <a:lvl5pPr marL="1828617" indent="0">
              <a:buNone/>
              <a:defRPr sz="900"/>
            </a:lvl5pPr>
            <a:lvl6pPr marL="2285771" indent="0">
              <a:buNone/>
              <a:defRPr sz="900"/>
            </a:lvl6pPr>
            <a:lvl7pPr marL="2742926" indent="0">
              <a:buNone/>
              <a:defRPr sz="900"/>
            </a:lvl7pPr>
            <a:lvl8pPr marL="3200080" indent="0">
              <a:buNone/>
              <a:defRPr sz="900"/>
            </a:lvl8pPr>
            <a:lvl9pPr marL="365723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86012333"/>
      </p:ext>
    </p:extLst>
  </p:cSld>
  <p:clrMapOvr>
    <a:masterClrMapping/>
  </p:clrMapOvr>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1722"/>
            <a:ext cx="7314248" cy="56686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406" y="612927"/>
            <a:ext cx="7314248" cy="4115753"/>
          </a:xfrm>
        </p:spPr>
        <p:txBody>
          <a:bodyPr/>
          <a:lstStyle>
            <a:lvl1pPr marL="0" indent="0">
              <a:buNone/>
              <a:defRPr sz="3200"/>
            </a:lvl1pPr>
            <a:lvl2pPr marL="457154" indent="0">
              <a:buNone/>
              <a:defRPr sz="2800"/>
            </a:lvl2pPr>
            <a:lvl3pPr marL="914309" indent="0">
              <a:buNone/>
              <a:defRPr sz="2400"/>
            </a:lvl3pPr>
            <a:lvl4pPr marL="1371463" indent="0">
              <a:buNone/>
              <a:defRPr sz="2000"/>
            </a:lvl4pPr>
            <a:lvl5pPr marL="1828617" indent="0">
              <a:buNone/>
              <a:defRPr sz="2000"/>
            </a:lvl5pPr>
            <a:lvl6pPr marL="2285771" indent="0">
              <a:buNone/>
              <a:defRPr sz="2000"/>
            </a:lvl6pPr>
            <a:lvl7pPr marL="2742926" indent="0">
              <a:buNone/>
              <a:defRPr sz="2000"/>
            </a:lvl7pPr>
            <a:lvl8pPr marL="3200080" indent="0">
              <a:buNone/>
              <a:defRPr sz="2000"/>
            </a:lvl8pPr>
            <a:lvl9pPr marL="3657234" indent="0">
              <a:buNone/>
              <a:defRPr sz="2000"/>
            </a:lvl9pPr>
          </a:lstStyle>
          <a:p>
            <a:endParaRPr lang="en-US"/>
          </a:p>
        </p:txBody>
      </p:sp>
      <p:sp>
        <p:nvSpPr>
          <p:cNvPr id="4" name="Text Placeholder 3"/>
          <p:cNvSpPr>
            <a:spLocks noGrp="1"/>
          </p:cNvSpPr>
          <p:nvPr>
            <p:ph type="body" sz="half" idx="2"/>
          </p:nvPr>
        </p:nvSpPr>
        <p:spPr>
          <a:xfrm>
            <a:off x="2389406" y="5368581"/>
            <a:ext cx="7314248" cy="805048"/>
          </a:xfrm>
        </p:spPr>
        <p:txBody>
          <a:bodyPr/>
          <a:lstStyle>
            <a:lvl1pPr marL="0" indent="0">
              <a:buNone/>
              <a:defRPr sz="1400"/>
            </a:lvl1pPr>
            <a:lvl2pPr marL="457154" indent="0">
              <a:buNone/>
              <a:defRPr sz="1200"/>
            </a:lvl2pPr>
            <a:lvl3pPr marL="914309" indent="0">
              <a:buNone/>
              <a:defRPr sz="1000"/>
            </a:lvl3pPr>
            <a:lvl4pPr marL="1371463" indent="0">
              <a:buNone/>
              <a:defRPr sz="900"/>
            </a:lvl4pPr>
            <a:lvl5pPr marL="1828617" indent="0">
              <a:buNone/>
              <a:defRPr sz="900"/>
            </a:lvl5pPr>
            <a:lvl6pPr marL="2285771" indent="0">
              <a:buNone/>
              <a:defRPr sz="900"/>
            </a:lvl6pPr>
            <a:lvl7pPr marL="2742926" indent="0">
              <a:buNone/>
              <a:defRPr sz="900"/>
            </a:lvl7pPr>
            <a:lvl8pPr marL="3200080" indent="0">
              <a:buNone/>
              <a:defRPr sz="900"/>
            </a:lvl8pPr>
            <a:lvl9pPr marL="365723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93507082"/>
      </p:ext>
    </p:extLst>
  </p:cSld>
  <p:clrMapOvr>
    <a:masterClrMapping/>
  </p:clrMapOvr>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99142295"/>
      </p:ext>
    </p:extLst>
  </p:cSld>
  <p:clrMapOvr>
    <a:masterClrMapping/>
  </p:clrMapOvr>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C4388EF-52D1-4258-9BE5-BCD010C7D4DE}" type="datetimeFigureOut">
              <a:rPr lang="zh-CN" altLang="en-US" smtClean="0"/>
              <a:t>2022/12/28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239858109"/>
      </p:ext>
    </p:extLst>
  </p:cSld>
  <p:clrMapOvr>
    <a:masterClrMapping/>
  </p:clrMapOvr>
  <p:transition spd="slow" advClick="0">
    <p:push dir="u"/>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49" y="274703"/>
            <a:ext cx="2742843" cy="58528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531" y="274703"/>
            <a:ext cx="8025355" cy="58528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87541273"/>
      </p:ext>
    </p:extLst>
  </p:cSld>
  <p:clrMapOvr>
    <a:masterClrMapping/>
  </p:clrMapOvr>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3802" y="1122633"/>
            <a:ext cx="9142810" cy="2388153"/>
          </a:xfrm>
        </p:spPr>
        <p:txBody>
          <a:bodyPr anchor="b"/>
          <a:lstStyle>
            <a:lvl1pPr algn="ctr">
              <a:defRPr sz="5999"/>
            </a:lvl1pPr>
          </a:lstStyle>
          <a:p>
            <a:r>
              <a:rPr lang="en-US"/>
              <a:t>Click to edit Master title style</a:t>
            </a:r>
          </a:p>
        </p:txBody>
      </p:sp>
      <p:sp>
        <p:nvSpPr>
          <p:cNvPr id="3" name="Subtitle 2"/>
          <p:cNvSpPr>
            <a:spLocks noGrp="1"/>
          </p:cNvSpPr>
          <p:nvPr>
            <p:ph type="subTitle" idx="1"/>
          </p:nvPr>
        </p:nvSpPr>
        <p:spPr>
          <a:xfrm>
            <a:off x="1523802" y="3602872"/>
            <a:ext cx="9142810" cy="1656145"/>
          </a:xfr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70635D2-1FD4-42FB-A3A0-B9DFEF7C7F90}" type="datetimeFigureOut">
              <a:rPr lang="en-US" smtClean="0">
                <a:solidFill>
                  <a:prstClr val="black">
                    <a:tint val="75000"/>
                  </a:prstClr>
                </a:solidFill>
              </a:rPr>
              <a:t>12/28/2022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64351616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0635D2-1FD4-42FB-A3A0-B9DFEF7C7F90}" type="datetimeFigureOut">
              <a:rPr lang="en-US" smtClean="0">
                <a:solidFill>
                  <a:prstClr val="black">
                    <a:tint val="75000"/>
                  </a:prstClr>
                </a:solidFill>
              </a:rPr>
              <a:t>12/28/2022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60289023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752" y="1710134"/>
            <a:ext cx="10514231" cy="2853398"/>
          </a:xfrm>
        </p:spPr>
        <p:txBody>
          <a:bodyPr anchor="b"/>
          <a:lstStyle>
            <a:lvl1pPr>
              <a:defRPr sz="5999"/>
            </a:lvl1pPr>
          </a:lstStyle>
          <a:p>
            <a:r>
              <a:rPr lang="en-US"/>
              <a:t>Click to edit Master title style</a:t>
            </a:r>
          </a:p>
        </p:txBody>
      </p:sp>
      <p:sp>
        <p:nvSpPr>
          <p:cNvPr id="3" name="Text Placeholder 2"/>
          <p:cNvSpPr>
            <a:spLocks noGrp="1"/>
          </p:cNvSpPr>
          <p:nvPr>
            <p:ph type="body" idx="1"/>
          </p:nvPr>
        </p:nvSpPr>
        <p:spPr>
          <a:xfrm>
            <a:off x="831752" y="4590526"/>
            <a:ext cx="10514231" cy="1500534"/>
          </a:xfrm>
        </p:spPr>
        <p:txBody>
          <a:bodyPr/>
          <a:lstStyle>
            <a:lvl1pPr marL="0" indent="0">
              <a:buNone/>
              <a:defRPr sz="2400">
                <a:solidFill>
                  <a:schemeClr val="tx1">
                    <a:tint val="75000"/>
                  </a:schemeClr>
                </a:solidFill>
              </a:defRPr>
            </a:lvl1pPr>
            <a:lvl2pPr marL="457154" indent="0">
              <a:buNone/>
              <a:defRPr sz="2000">
                <a:solidFill>
                  <a:schemeClr val="tx1">
                    <a:tint val="75000"/>
                  </a:schemeClr>
                </a:solidFill>
              </a:defRPr>
            </a:lvl2pPr>
            <a:lvl3pPr marL="914309" indent="0">
              <a:buNone/>
              <a:defRPr sz="1800">
                <a:solidFill>
                  <a:schemeClr val="tx1">
                    <a:tint val="75000"/>
                  </a:schemeClr>
                </a:solidFill>
              </a:defRPr>
            </a:lvl3pPr>
            <a:lvl4pPr marL="1371463" indent="0">
              <a:buNone/>
              <a:defRPr sz="1600">
                <a:solidFill>
                  <a:schemeClr val="tx1">
                    <a:tint val="75000"/>
                  </a:schemeClr>
                </a:solidFill>
              </a:defRPr>
            </a:lvl4pPr>
            <a:lvl5pPr marL="1828617" indent="0">
              <a:buNone/>
              <a:defRPr sz="1600">
                <a:solidFill>
                  <a:schemeClr val="tx1">
                    <a:tint val="75000"/>
                  </a:schemeClr>
                </a:solidFill>
              </a:defRPr>
            </a:lvl5pPr>
            <a:lvl6pPr marL="2285771"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4"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70635D2-1FD4-42FB-A3A0-B9DFEF7C7F90}" type="datetimeFigureOut">
              <a:rPr lang="en-US" smtClean="0">
                <a:solidFill>
                  <a:prstClr val="black">
                    <a:tint val="75000"/>
                  </a:prstClr>
                </a:solidFill>
              </a:rPr>
              <a:t>12/28/2022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26133205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091" y="1826048"/>
            <a:ext cx="5180926" cy="43523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1396" y="1826048"/>
            <a:ext cx="5180926" cy="43523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70635D2-1FD4-42FB-A3A0-B9DFEF7C7F90}" type="datetimeFigureOut">
              <a:rPr lang="en-US" smtClean="0">
                <a:solidFill>
                  <a:prstClr val="black">
                    <a:tint val="75000"/>
                  </a:prstClr>
                </a:solidFill>
              </a:rPr>
              <a:t>12/28/2022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37110911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689" y="365210"/>
            <a:ext cx="10514231" cy="1325870"/>
          </a:xfrm>
        </p:spPr>
        <p:txBody>
          <a:bodyPr/>
          <a:lstStyle/>
          <a:p>
            <a:r>
              <a:rPr lang="en-US"/>
              <a:t>Click to edit Master title style</a:t>
            </a:r>
          </a:p>
        </p:txBody>
      </p:sp>
      <p:sp>
        <p:nvSpPr>
          <p:cNvPr id="3" name="Text Placeholder 2"/>
          <p:cNvSpPr>
            <a:spLocks noGrp="1"/>
          </p:cNvSpPr>
          <p:nvPr>
            <p:ph type="body" idx="1"/>
          </p:nvPr>
        </p:nvSpPr>
        <p:spPr>
          <a:xfrm>
            <a:off x="839689" y="1681552"/>
            <a:ext cx="5157116" cy="824103"/>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Edit Master text styles</a:t>
            </a:r>
          </a:p>
        </p:txBody>
      </p:sp>
      <p:sp>
        <p:nvSpPr>
          <p:cNvPr id="4" name="Content Placeholder 3"/>
          <p:cNvSpPr>
            <a:spLocks noGrp="1"/>
          </p:cNvSpPr>
          <p:nvPr>
            <p:ph sz="half" idx="2"/>
          </p:nvPr>
        </p:nvSpPr>
        <p:spPr>
          <a:xfrm>
            <a:off x="839689" y="2505655"/>
            <a:ext cx="5157116" cy="3685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1407" y="1681552"/>
            <a:ext cx="5182513" cy="824103"/>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Edit Master text styles</a:t>
            </a:r>
          </a:p>
        </p:txBody>
      </p:sp>
      <p:sp>
        <p:nvSpPr>
          <p:cNvPr id="6" name="Content Placeholder 5"/>
          <p:cNvSpPr>
            <a:spLocks noGrp="1"/>
          </p:cNvSpPr>
          <p:nvPr>
            <p:ph sz="quarter" idx="4"/>
          </p:nvPr>
        </p:nvSpPr>
        <p:spPr>
          <a:xfrm>
            <a:off x="6171407" y="2505655"/>
            <a:ext cx="5182513" cy="3685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70635D2-1FD4-42FB-A3A0-B9DFEF7C7F90}" type="datetimeFigureOut">
              <a:rPr lang="en-US" smtClean="0">
                <a:solidFill>
                  <a:prstClr val="black">
                    <a:tint val="75000"/>
                  </a:prstClr>
                </a:solidFill>
              </a:rPr>
              <a:t>12/28/2022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0724268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70635D2-1FD4-42FB-A3A0-B9DFEF7C7F90}" type="datetimeFigureOut">
              <a:rPr lang="en-US" smtClean="0">
                <a:solidFill>
                  <a:prstClr val="black">
                    <a:tint val="75000"/>
                  </a:prstClr>
                </a:solidFill>
              </a:rPr>
              <a:t>12/28/2022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72271393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0635D2-1FD4-42FB-A3A0-B9DFEF7C7F90}" type="datetimeFigureOut">
              <a:rPr lang="en-US" smtClean="0">
                <a:solidFill>
                  <a:prstClr val="black">
                    <a:tint val="75000"/>
                  </a:prstClr>
                </a:solidFill>
              </a:rPr>
              <a:t>12/28/2022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32477249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689" y="457316"/>
            <a:ext cx="3931725" cy="1600571"/>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2513" y="987664"/>
            <a:ext cx="6171397" cy="48747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689" y="2057876"/>
            <a:ext cx="3931725" cy="3812471"/>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70635D2-1FD4-42FB-A3A0-B9DFEF7C7F90}" type="datetimeFigureOut">
              <a:rPr lang="en-US" smtClean="0">
                <a:solidFill>
                  <a:prstClr val="black">
                    <a:tint val="75000"/>
                  </a:prstClr>
                </a:solidFill>
              </a:rPr>
              <a:t>12/28/2022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79387942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689" y="457316"/>
            <a:ext cx="3931725" cy="1600571"/>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2513" y="987664"/>
            <a:ext cx="6171397" cy="4874754"/>
          </a:xfrm>
        </p:spPr>
        <p:txBody>
          <a:bodyPr/>
          <a:lstStyle>
            <a:lvl1pPr marL="0" indent="0">
              <a:buNone/>
              <a:defRPr sz="3200"/>
            </a:lvl1pPr>
            <a:lvl2pPr marL="457154" indent="0">
              <a:buNone/>
              <a:defRPr sz="2800"/>
            </a:lvl2pPr>
            <a:lvl3pPr marL="914309" indent="0">
              <a:buNone/>
              <a:defRPr sz="2400"/>
            </a:lvl3pPr>
            <a:lvl4pPr marL="1371463" indent="0">
              <a:buNone/>
              <a:defRPr sz="2000"/>
            </a:lvl4pPr>
            <a:lvl5pPr marL="1828617" indent="0">
              <a:buNone/>
              <a:defRPr sz="2000"/>
            </a:lvl5pPr>
            <a:lvl6pPr marL="2285771" indent="0">
              <a:buNone/>
              <a:defRPr sz="2000"/>
            </a:lvl6pPr>
            <a:lvl7pPr marL="2742926" indent="0">
              <a:buNone/>
              <a:defRPr sz="2000"/>
            </a:lvl7pPr>
            <a:lvl8pPr marL="3200080" indent="0">
              <a:buNone/>
              <a:defRPr sz="2000"/>
            </a:lvl8pPr>
            <a:lvl9pPr marL="3657234" indent="0">
              <a:buNone/>
              <a:defRPr sz="2000"/>
            </a:lvl9pPr>
          </a:lstStyle>
          <a:p>
            <a:endParaRPr lang="en-US"/>
          </a:p>
        </p:txBody>
      </p:sp>
      <p:sp>
        <p:nvSpPr>
          <p:cNvPr id="4" name="Text Placeholder 3"/>
          <p:cNvSpPr>
            <a:spLocks noGrp="1"/>
          </p:cNvSpPr>
          <p:nvPr>
            <p:ph type="body" sz="half" idx="2"/>
          </p:nvPr>
        </p:nvSpPr>
        <p:spPr>
          <a:xfrm>
            <a:off x="839689" y="2057876"/>
            <a:ext cx="3931725" cy="3812471"/>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70635D2-1FD4-42FB-A3A0-B9DFEF7C7F90}" type="datetimeFigureOut">
              <a:rPr lang="en-US" smtClean="0">
                <a:solidFill>
                  <a:prstClr val="black">
                    <a:tint val="75000"/>
                  </a:prstClr>
                </a:solidFill>
              </a:rPr>
              <a:t>12/28/2022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6637499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89" y="457317"/>
            <a:ext cx="3931725" cy="1600571"/>
          </a:xfrm>
        </p:spPr>
        <p:txBody>
          <a:bodyPr anchor="b"/>
          <a:lstStyle>
            <a:lvl1pPr>
              <a:defRPr sz="3200"/>
            </a:lvl1pPr>
          </a:lstStyle>
          <a:p>
            <a:r>
              <a:rPr lang="en-US" altLang="zh-CN"/>
              <a:t>Click to edit Master title style</a:t>
            </a:r>
            <a:endParaRPr lang="zh-CN" altLang="en-US"/>
          </a:p>
        </p:txBody>
      </p:sp>
      <p:sp>
        <p:nvSpPr>
          <p:cNvPr id="3" name="内容占位符 2"/>
          <p:cNvSpPr>
            <a:spLocks noGrp="1"/>
          </p:cNvSpPr>
          <p:nvPr>
            <p:ph idx="1"/>
          </p:nvPr>
        </p:nvSpPr>
        <p:spPr>
          <a:xfrm>
            <a:off x="5182514" y="987664"/>
            <a:ext cx="6171397" cy="48747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文本占位符 3"/>
          <p:cNvSpPr>
            <a:spLocks noGrp="1"/>
          </p:cNvSpPr>
          <p:nvPr>
            <p:ph type="body" sz="half" idx="2"/>
          </p:nvPr>
        </p:nvSpPr>
        <p:spPr>
          <a:xfrm>
            <a:off x="83968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Edit Master text styles</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2022/12/28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088435494"/>
      </p:ext>
    </p:extLst>
  </p:cSld>
  <p:clrMapOvr>
    <a:masterClrMapping/>
  </p:clrMapOvr>
  <p:transition spd="slow" advClick="0">
    <p:push dir="u"/>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0635D2-1FD4-42FB-A3A0-B9DFEF7C7F90}" type="datetimeFigureOut">
              <a:rPr lang="en-US" smtClean="0">
                <a:solidFill>
                  <a:prstClr val="black">
                    <a:tint val="75000"/>
                  </a:prstClr>
                </a:solidFill>
              </a:rPr>
              <a:t>12/28/2022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10038764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3764" y="365209"/>
            <a:ext cx="2628558" cy="581318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091" y="365209"/>
            <a:ext cx="7733293" cy="581318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0635D2-1FD4-42FB-A3A0-B9DFEF7C7F90}" type="datetimeFigureOut">
              <a:rPr lang="en-US" smtClean="0">
                <a:solidFill>
                  <a:prstClr val="black">
                    <a:tint val="75000"/>
                  </a:prstClr>
                </a:solidFill>
              </a:rPr>
              <a:t>12/28/2022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11079859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8741842"/>
      </p:ext>
    </p:extLst>
  </p:cSld>
  <p:clrMapOvr>
    <a:masterClrMapping/>
  </p:clrMapOvr>
  <p:transition spd="slow" advTm="0">
    <p:push dir="u"/>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2862061"/>
      </p:ext>
    </p:extLst>
  </p:cSld>
  <p:clrMapOvr>
    <a:masterClrMapping/>
  </p:clrMapOvr>
  <p:transition spd="slow" advTm="0">
    <p:push dir="u"/>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5676923"/>
      </p:ext>
    </p:extLst>
  </p:cSld>
  <p:clrMapOvr>
    <a:masterClrMapping/>
  </p:clrMapOvr>
  <p:transition spd="slow" advTm="0">
    <p:push dir="u"/>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8069317" y="1879535"/>
            <a:ext cx="2008453" cy="2314178"/>
          </a:xfrm>
          <a:custGeom>
            <a:avLst/>
            <a:gdLst>
              <a:gd name="connsiteX0" fmla="*/ 298238 w 2008714"/>
              <a:gd name="connsiteY0" fmla="*/ 0 h 2313642"/>
              <a:gd name="connsiteX1" fmla="*/ 2008714 w 2008714"/>
              <a:gd name="connsiteY1" fmla="*/ 246817 h 2313642"/>
              <a:gd name="connsiteX2" fmla="*/ 1710476 w 2008714"/>
              <a:gd name="connsiteY2" fmla="*/ 2313642 h 2313642"/>
              <a:gd name="connsiteX3" fmla="*/ 0 w 2008714"/>
              <a:gd name="connsiteY3" fmla="*/ 2066825 h 2313642"/>
            </a:gdLst>
            <a:ahLst/>
            <a:cxnLst>
              <a:cxn ang="0">
                <a:pos x="connsiteX0" y="connsiteY0"/>
              </a:cxn>
              <a:cxn ang="0">
                <a:pos x="connsiteX1" y="connsiteY1"/>
              </a:cxn>
              <a:cxn ang="0">
                <a:pos x="connsiteX2" y="connsiteY2"/>
              </a:cxn>
              <a:cxn ang="0">
                <a:pos x="connsiteX3" y="connsiteY3"/>
              </a:cxn>
            </a:cxnLst>
            <a:rect l="l" t="t" r="r" b="b"/>
            <a:pathLst>
              <a:path w="2008714" h="2313642">
                <a:moveTo>
                  <a:pt x="298238" y="0"/>
                </a:moveTo>
                <a:lnTo>
                  <a:pt x="2008714" y="246817"/>
                </a:lnTo>
                <a:lnTo>
                  <a:pt x="1710476" y="2313642"/>
                </a:lnTo>
                <a:lnTo>
                  <a:pt x="0" y="2066825"/>
                </a:lnTo>
                <a:close/>
              </a:path>
            </a:pathLst>
          </a:custGeom>
          <a:solidFill>
            <a:schemeClr val="accent1"/>
          </a:solidFill>
          <a:ln w="25400">
            <a:solidFill>
              <a:srgbClr val="FFFFFF"/>
            </a:solidFill>
          </a:ln>
          <a:effectLst>
            <a:outerShdw blurRad="50800" sx="103000" sy="103000" algn="ctr" rotWithShape="0">
              <a:prstClr val="black">
                <a:alpha val="15000"/>
              </a:prstClr>
            </a:outerShdw>
          </a:effectLst>
        </p:spPr>
        <p:txBody>
          <a:bodyPr rtlCol="0" anchor="ctr"/>
          <a:lstStyle>
            <a:lvl1pPr>
              <a:defRPr lang="zh-CN" altLang="en-US" sz="1800">
                <a:solidFill>
                  <a:srgbClr val="FFFFFF"/>
                </a:solidFill>
                <a:latin typeface="汉仪夏日体W" panose="00020600040101010101" pitchFamily="18" charset="-122"/>
                <a:ea typeface="汉仪夏日体W" panose="00020600040101010101" pitchFamily="18" charset="-122"/>
              </a:defRPr>
            </a:lvl1pPr>
          </a:lstStyle>
          <a:p>
            <a:pPr marL="0" lvl="0" algn="ctr"/>
            <a:endParaRPr lang="zh-CN" altLang="en-US" dirty="0"/>
          </a:p>
        </p:txBody>
      </p:sp>
      <p:sp>
        <p:nvSpPr>
          <p:cNvPr id="19" name="图片占位符 18"/>
          <p:cNvSpPr>
            <a:spLocks noGrp="1"/>
          </p:cNvSpPr>
          <p:nvPr>
            <p:ph type="pic" sz="quarter" idx="11"/>
          </p:nvPr>
        </p:nvSpPr>
        <p:spPr>
          <a:xfrm>
            <a:off x="2056806" y="1637946"/>
            <a:ext cx="2301205" cy="2529279"/>
          </a:xfrm>
          <a:custGeom>
            <a:avLst/>
            <a:gdLst>
              <a:gd name="connsiteX0" fmla="*/ 1638879 w 2301505"/>
              <a:gd name="connsiteY0" fmla="*/ 0 h 2528693"/>
              <a:gd name="connsiteX1" fmla="*/ 2301505 w 2301505"/>
              <a:gd name="connsiteY1" fmla="*/ 1980313 h 2528693"/>
              <a:gd name="connsiteX2" fmla="*/ 662625 w 2301505"/>
              <a:gd name="connsiteY2" fmla="*/ 2528693 h 2528693"/>
              <a:gd name="connsiteX3" fmla="*/ 0 w 2301505"/>
              <a:gd name="connsiteY3" fmla="*/ 548379 h 2528693"/>
            </a:gdLst>
            <a:ahLst/>
            <a:cxnLst>
              <a:cxn ang="0">
                <a:pos x="connsiteX0" y="connsiteY0"/>
              </a:cxn>
              <a:cxn ang="0">
                <a:pos x="connsiteX1" y="connsiteY1"/>
              </a:cxn>
              <a:cxn ang="0">
                <a:pos x="connsiteX2" y="connsiteY2"/>
              </a:cxn>
              <a:cxn ang="0">
                <a:pos x="connsiteX3" y="connsiteY3"/>
              </a:cxn>
            </a:cxnLst>
            <a:rect l="l" t="t" r="r" b="b"/>
            <a:pathLst>
              <a:path w="2301505" h="2528693">
                <a:moveTo>
                  <a:pt x="1638879" y="0"/>
                </a:moveTo>
                <a:lnTo>
                  <a:pt x="2301505" y="1980313"/>
                </a:lnTo>
                <a:lnTo>
                  <a:pt x="662625" y="2528693"/>
                </a:lnTo>
                <a:lnTo>
                  <a:pt x="0" y="548379"/>
                </a:lnTo>
                <a:close/>
              </a:path>
            </a:pathLst>
          </a:custGeom>
          <a:solidFill>
            <a:schemeClr val="accent1"/>
          </a:solidFill>
          <a:ln w="25400">
            <a:solidFill>
              <a:srgbClr val="FFFFFF"/>
            </a:solidFill>
          </a:ln>
          <a:effectLst>
            <a:outerShdw blurRad="50800" sx="103000" sy="103000" algn="ctr" rotWithShape="0">
              <a:prstClr val="black">
                <a:alpha val="15000"/>
              </a:prstClr>
            </a:outerShdw>
          </a:effectLst>
        </p:spPr>
        <p:txBody>
          <a:bodyPr rtlCol="0" anchor="ctr"/>
          <a:lstStyle>
            <a:lvl1pPr>
              <a:defRPr lang="zh-CN" altLang="en-US" sz="1800">
                <a:solidFill>
                  <a:srgbClr val="FFFFFF"/>
                </a:solidFill>
                <a:latin typeface="汉仪夏日体W" panose="00020600040101010101" pitchFamily="18" charset="-122"/>
                <a:ea typeface="汉仪夏日体W" panose="00020600040101010101" pitchFamily="18" charset="-122"/>
              </a:defRPr>
            </a:lvl1pPr>
          </a:lstStyle>
          <a:p>
            <a:pPr marL="0" lvl="0" algn="ctr"/>
            <a:endParaRPr lang="zh-CN" altLang="en-US" dirty="0"/>
          </a:p>
        </p:txBody>
      </p:sp>
      <p:sp>
        <p:nvSpPr>
          <p:cNvPr id="18" name="图片占位符 17"/>
          <p:cNvSpPr>
            <a:spLocks noGrp="1"/>
          </p:cNvSpPr>
          <p:nvPr>
            <p:ph type="pic" sz="quarter" idx="12"/>
          </p:nvPr>
        </p:nvSpPr>
        <p:spPr>
          <a:xfrm>
            <a:off x="3563097" y="1782680"/>
            <a:ext cx="2270195" cy="2507912"/>
          </a:xfrm>
          <a:custGeom>
            <a:avLst/>
            <a:gdLst>
              <a:gd name="connsiteX0" fmla="*/ 620305 w 2270491"/>
              <a:gd name="connsiteY0" fmla="*/ 0 h 2507331"/>
              <a:gd name="connsiteX1" fmla="*/ 2270491 w 2270491"/>
              <a:gd name="connsiteY1" fmla="*/ 513356 h 2507331"/>
              <a:gd name="connsiteX2" fmla="*/ 1650185 w 2270491"/>
              <a:gd name="connsiteY2" fmla="*/ 2507331 h 2507331"/>
              <a:gd name="connsiteX3" fmla="*/ 0 w 2270491"/>
              <a:gd name="connsiteY3" fmla="*/ 1993974 h 2507331"/>
            </a:gdLst>
            <a:ahLst/>
            <a:cxnLst>
              <a:cxn ang="0">
                <a:pos x="connsiteX0" y="connsiteY0"/>
              </a:cxn>
              <a:cxn ang="0">
                <a:pos x="connsiteX1" y="connsiteY1"/>
              </a:cxn>
              <a:cxn ang="0">
                <a:pos x="connsiteX2" y="connsiteY2"/>
              </a:cxn>
              <a:cxn ang="0">
                <a:pos x="connsiteX3" y="connsiteY3"/>
              </a:cxn>
            </a:cxnLst>
            <a:rect l="l" t="t" r="r" b="b"/>
            <a:pathLst>
              <a:path w="2270491" h="2507331">
                <a:moveTo>
                  <a:pt x="620305" y="0"/>
                </a:moveTo>
                <a:lnTo>
                  <a:pt x="2270491" y="513356"/>
                </a:lnTo>
                <a:lnTo>
                  <a:pt x="1650185" y="2507331"/>
                </a:lnTo>
                <a:lnTo>
                  <a:pt x="0" y="1993974"/>
                </a:lnTo>
                <a:close/>
              </a:path>
            </a:pathLst>
          </a:custGeom>
          <a:solidFill>
            <a:schemeClr val="accent1"/>
          </a:solidFill>
          <a:ln w="25400">
            <a:solidFill>
              <a:srgbClr val="FFFFFF"/>
            </a:solidFill>
          </a:ln>
          <a:effectLst>
            <a:outerShdw blurRad="50800" sx="103000" sy="103000" algn="ctr" rotWithShape="0">
              <a:prstClr val="black">
                <a:alpha val="15000"/>
              </a:prstClr>
            </a:outerShdw>
          </a:effectLst>
        </p:spPr>
        <p:txBody>
          <a:bodyPr rtlCol="0" anchor="ctr"/>
          <a:lstStyle>
            <a:lvl1pPr>
              <a:defRPr lang="zh-CN" altLang="en-US" sz="1800">
                <a:solidFill>
                  <a:srgbClr val="FFFFFF"/>
                </a:solidFill>
                <a:latin typeface="汉仪夏日体W" panose="00020600040101010101" pitchFamily="18" charset="-122"/>
                <a:ea typeface="汉仪夏日体W" panose="00020600040101010101" pitchFamily="18" charset="-122"/>
              </a:defRPr>
            </a:lvl1pPr>
          </a:lstStyle>
          <a:p>
            <a:pPr marL="0" lvl="0" algn="ctr"/>
            <a:endParaRPr lang="zh-CN" altLang="en-US" dirty="0"/>
          </a:p>
        </p:txBody>
      </p:sp>
      <p:sp>
        <p:nvSpPr>
          <p:cNvPr id="17" name="图片占位符 16"/>
          <p:cNvSpPr>
            <a:spLocks noGrp="1"/>
          </p:cNvSpPr>
          <p:nvPr>
            <p:ph type="pic" sz="quarter" idx="13"/>
          </p:nvPr>
        </p:nvSpPr>
        <p:spPr>
          <a:xfrm>
            <a:off x="5197017" y="1637935"/>
            <a:ext cx="2041002" cy="2298588"/>
          </a:xfrm>
          <a:custGeom>
            <a:avLst/>
            <a:gdLst>
              <a:gd name="connsiteX0" fmla="*/ 1777147 w 2041268"/>
              <a:gd name="connsiteY0" fmla="*/ 0 h 2298056"/>
              <a:gd name="connsiteX1" fmla="*/ 2041268 w 2041268"/>
              <a:gd name="connsiteY1" fmla="*/ 2071462 h 2298056"/>
              <a:gd name="connsiteX2" fmla="*/ 264121 w 2041268"/>
              <a:gd name="connsiteY2" fmla="*/ 2298056 h 2298056"/>
              <a:gd name="connsiteX3" fmla="*/ 0 w 2041268"/>
              <a:gd name="connsiteY3" fmla="*/ 226594 h 2298056"/>
            </a:gdLst>
            <a:ahLst/>
            <a:cxnLst>
              <a:cxn ang="0">
                <a:pos x="connsiteX0" y="connsiteY0"/>
              </a:cxn>
              <a:cxn ang="0">
                <a:pos x="connsiteX1" y="connsiteY1"/>
              </a:cxn>
              <a:cxn ang="0">
                <a:pos x="connsiteX2" y="connsiteY2"/>
              </a:cxn>
              <a:cxn ang="0">
                <a:pos x="connsiteX3" y="connsiteY3"/>
              </a:cxn>
            </a:cxnLst>
            <a:rect l="l" t="t" r="r" b="b"/>
            <a:pathLst>
              <a:path w="2041268" h="2298056">
                <a:moveTo>
                  <a:pt x="1777147" y="0"/>
                </a:moveTo>
                <a:lnTo>
                  <a:pt x="2041268" y="2071462"/>
                </a:lnTo>
                <a:lnTo>
                  <a:pt x="264121" y="2298056"/>
                </a:lnTo>
                <a:lnTo>
                  <a:pt x="0" y="226594"/>
                </a:lnTo>
                <a:close/>
              </a:path>
            </a:pathLst>
          </a:custGeom>
          <a:solidFill>
            <a:schemeClr val="accent1"/>
          </a:solidFill>
          <a:ln w="25400">
            <a:solidFill>
              <a:srgbClr val="FFFFFF"/>
            </a:solidFill>
          </a:ln>
          <a:effectLst>
            <a:outerShdw blurRad="50800" sx="103000" sy="103000" algn="ctr" rotWithShape="0">
              <a:prstClr val="black">
                <a:alpha val="15000"/>
              </a:prstClr>
            </a:outerShdw>
          </a:effectLst>
        </p:spPr>
        <p:txBody>
          <a:bodyPr rtlCol="0" anchor="ctr"/>
          <a:lstStyle>
            <a:lvl1pPr>
              <a:defRPr lang="zh-CN" altLang="en-US" sz="1800">
                <a:solidFill>
                  <a:srgbClr val="FFFFFF"/>
                </a:solidFill>
                <a:latin typeface="汉仪夏日体W" panose="00020600040101010101" pitchFamily="18" charset="-122"/>
                <a:ea typeface="汉仪夏日体W" panose="00020600040101010101" pitchFamily="18" charset="-122"/>
              </a:defRPr>
            </a:lvl1pPr>
          </a:lstStyle>
          <a:p>
            <a:pPr marL="0" lvl="0" algn="ctr"/>
            <a:endParaRPr lang="zh-CN" altLang="en-US" dirty="0"/>
          </a:p>
        </p:txBody>
      </p:sp>
      <p:sp>
        <p:nvSpPr>
          <p:cNvPr id="16" name="图片占位符 15"/>
          <p:cNvSpPr>
            <a:spLocks noGrp="1"/>
          </p:cNvSpPr>
          <p:nvPr>
            <p:ph type="pic" sz="quarter" idx="14"/>
          </p:nvPr>
        </p:nvSpPr>
        <p:spPr>
          <a:xfrm>
            <a:off x="6406721" y="1933382"/>
            <a:ext cx="2226004" cy="2476766"/>
          </a:xfrm>
          <a:custGeom>
            <a:avLst/>
            <a:gdLst>
              <a:gd name="connsiteX0" fmla="*/ 1664471 w 2226294"/>
              <a:gd name="connsiteY0" fmla="*/ 0 h 2476193"/>
              <a:gd name="connsiteX1" fmla="*/ 2226294 w 2226294"/>
              <a:gd name="connsiteY1" fmla="*/ 2011235 h 2476193"/>
              <a:gd name="connsiteX2" fmla="*/ 561824 w 2226294"/>
              <a:gd name="connsiteY2" fmla="*/ 2476193 h 2476193"/>
              <a:gd name="connsiteX3" fmla="*/ 0 w 2226294"/>
              <a:gd name="connsiteY3" fmla="*/ 464957 h 2476193"/>
            </a:gdLst>
            <a:ahLst/>
            <a:cxnLst>
              <a:cxn ang="0">
                <a:pos x="connsiteX0" y="connsiteY0"/>
              </a:cxn>
              <a:cxn ang="0">
                <a:pos x="connsiteX1" y="connsiteY1"/>
              </a:cxn>
              <a:cxn ang="0">
                <a:pos x="connsiteX2" y="connsiteY2"/>
              </a:cxn>
              <a:cxn ang="0">
                <a:pos x="connsiteX3" y="connsiteY3"/>
              </a:cxn>
            </a:cxnLst>
            <a:rect l="l" t="t" r="r" b="b"/>
            <a:pathLst>
              <a:path w="2226294" h="2476193">
                <a:moveTo>
                  <a:pt x="1664471" y="0"/>
                </a:moveTo>
                <a:lnTo>
                  <a:pt x="2226294" y="2011235"/>
                </a:lnTo>
                <a:lnTo>
                  <a:pt x="561824" y="2476193"/>
                </a:lnTo>
                <a:lnTo>
                  <a:pt x="0" y="464957"/>
                </a:lnTo>
                <a:close/>
              </a:path>
            </a:pathLst>
          </a:custGeom>
          <a:solidFill>
            <a:schemeClr val="accent1"/>
          </a:solidFill>
          <a:ln w="25400">
            <a:solidFill>
              <a:srgbClr val="FFFFFF"/>
            </a:solidFill>
          </a:ln>
          <a:effectLst>
            <a:outerShdw blurRad="50800" sx="103000" sy="103000" algn="ctr" rotWithShape="0">
              <a:prstClr val="black">
                <a:alpha val="15000"/>
              </a:prstClr>
            </a:outerShdw>
          </a:effectLst>
        </p:spPr>
        <p:txBody>
          <a:bodyPr rtlCol="0" anchor="ctr"/>
          <a:lstStyle>
            <a:lvl1pPr>
              <a:defRPr lang="zh-CN" altLang="en-US" sz="1800">
                <a:solidFill>
                  <a:srgbClr val="FFFFFF"/>
                </a:solidFill>
                <a:latin typeface="汉仪夏日体W" panose="00020600040101010101" pitchFamily="18" charset="-122"/>
                <a:ea typeface="汉仪夏日体W" panose="00020600040101010101" pitchFamily="18" charset="-122"/>
              </a:defRPr>
            </a:lvl1pPr>
          </a:lstStyle>
          <a:p>
            <a:pPr marL="0" lvl="0" algn="ctr"/>
            <a:endParaRPr lang="zh-CN" altLang="en-US" dirty="0"/>
          </a:p>
        </p:txBody>
      </p:sp>
    </p:spTree>
    <p:extLst>
      <p:ext uri="{BB962C8B-B14F-4D97-AF65-F5344CB8AC3E}">
        <p14:creationId xmlns:p14="http://schemas.microsoft.com/office/powerpoint/2010/main" val="36291905"/>
      </p:ext>
    </p:extLst>
  </p:cSld>
  <p:clrMapOvr>
    <a:masterClrMapping/>
  </p:clrMapOvr>
  <p:transition spd="slow" advTm="0">
    <p:push dir="u"/>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13_自定义版式">
    <p:spTree>
      <p:nvGrpSpPr>
        <p:cNvPr id="1" name=""/>
        <p:cNvGrpSpPr/>
        <p:nvPr/>
      </p:nvGrpSpPr>
      <p:grpSpPr>
        <a:xfrm>
          <a:off x="0" y="0"/>
          <a:ext cx="0" cy="0"/>
          <a:chOff x="0" y="0"/>
          <a:chExt cx="0" cy="0"/>
        </a:xfrm>
      </p:grpSpPr>
      <p:sp>
        <p:nvSpPr>
          <p:cNvPr id="6" name="图片占位符 5">
            <a:extLst>
              <a:ext uri="{FF2B5EF4-FFF2-40B4-BE49-F238E27FC236}">
                <a16:creationId xmlns="" xmlns:a16="http://schemas.microsoft.com/office/drawing/2014/main" id="{ED488F08-7A69-4B71-8B16-517F0A65D713}"/>
              </a:ext>
            </a:extLst>
          </p:cNvPr>
          <p:cNvSpPr>
            <a:spLocks noGrp="1"/>
          </p:cNvSpPr>
          <p:nvPr>
            <p:ph type="pic" sz="quarter" idx="10"/>
          </p:nvPr>
        </p:nvSpPr>
        <p:spPr>
          <a:xfrm>
            <a:off x="5300148" y="1890263"/>
            <a:ext cx="5264481" cy="2293288"/>
          </a:xfrm>
          <a:custGeom>
            <a:avLst/>
            <a:gdLst>
              <a:gd name="connsiteX0" fmla="*/ 0 w 5265166"/>
              <a:gd name="connsiteY0" fmla="*/ 0 h 2292757"/>
              <a:gd name="connsiteX1" fmla="*/ 5265166 w 5265166"/>
              <a:gd name="connsiteY1" fmla="*/ 0 h 2292757"/>
              <a:gd name="connsiteX2" fmla="*/ 5265166 w 5265166"/>
              <a:gd name="connsiteY2" fmla="*/ 2292757 h 2292757"/>
              <a:gd name="connsiteX3" fmla="*/ 0 w 5265166"/>
              <a:gd name="connsiteY3" fmla="*/ 2292757 h 2292757"/>
            </a:gdLst>
            <a:ahLst/>
            <a:cxnLst>
              <a:cxn ang="0">
                <a:pos x="connsiteX0" y="connsiteY0"/>
              </a:cxn>
              <a:cxn ang="0">
                <a:pos x="connsiteX1" y="connsiteY1"/>
              </a:cxn>
              <a:cxn ang="0">
                <a:pos x="connsiteX2" y="connsiteY2"/>
              </a:cxn>
              <a:cxn ang="0">
                <a:pos x="connsiteX3" y="connsiteY3"/>
              </a:cxn>
            </a:cxnLst>
            <a:rect l="l" t="t" r="r" b="b"/>
            <a:pathLst>
              <a:path w="5265166" h="2292757">
                <a:moveTo>
                  <a:pt x="0" y="0"/>
                </a:moveTo>
                <a:lnTo>
                  <a:pt x="5265166" y="0"/>
                </a:lnTo>
                <a:lnTo>
                  <a:pt x="5265166" y="2292757"/>
                </a:lnTo>
                <a:lnTo>
                  <a:pt x="0" y="22927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527939137"/>
      </p:ext>
    </p:extLst>
  </p:cSld>
  <p:clrMapOvr>
    <a:masterClrMapping/>
  </p:clrMapOvr>
  <p:transition spd="slow" advTm="0">
    <p:push dir="u"/>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7_自定义版式">
    <p:spTree>
      <p:nvGrpSpPr>
        <p:cNvPr id="1" name=""/>
        <p:cNvGrpSpPr/>
        <p:nvPr/>
      </p:nvGrpSpPr>
      <p:grpSpPr>
        <a:xfrm>
          <a:off x="0" y="0"/>
          <a:ext cx="0" cy="0"/>
          <a:chOff x="0" y="0"/>
          <a:chExt cx="0" cy="0"/>
        </a:xfrm>
      </p:grpSpPr>
      <p:sp>
        <p:nvSpPr>
          <p:cNvPr id="11" name="图片占位符 10">
            <a:extLst>
              <a:ext uri="{FF2B5EF4-FFF2-40B4-BE49-F238E27FC236}">
                <a16:creationId xmlns="" xmlns:a16="http://schemas.microsoft.com/office/drawing/2014/main" id="{CD7EAD80-58E4-4595-9C46-4844FBBC3ED6}"/>
              </a:ext>
            </a:extLst>
          </p:cNvPr>
          <p:cNvSpPr>
            <a:spLocks noGrp="1"/>
          </p:cNvSpPr>
          <p:nvPr>
            <p:ph type="pic" sz="quarter" idx="10"/>
          </p:nvPr>
        </p:nvSpPr>
        <p:spPr>
          <a:xfrm>
            <a:off x="1389675" y="1376692"/>
            <a:ext cx="1765070" cy="1765709"/>
          </a:xfrm>
          <a:custGeom>
            <a:avLst/>
            <a:gdLst>
              <a:gd name="connsiteX0" fmla="*/ 882650 w 1765300"/>
              <a:gd name="connsiteY0" fmla="*/ 0 h 1765300"/>
              <a:gd name="connsiteX1" fmla="*/ 1765300 w 1765300"/>
              <a:gd name="connsiteY1" fmla="*/ 882650 h 1765300"/>
              <a:gd name="connsiteX2" fmla="*/ 882650 w 1765300"/>
              <a:gd name="connsiteY2" fmla="*/ 1765300 h 1765300"/>
              <a:gd name="connsiteX3" fmla="*/ 0 w 1765300"/>
              <a:gd name="connsiteY3" fmla="*/ 882650 h 1765300"/>
              <a:gd name="connsiteX4" fmla="*/ 882650 w 1765300"/>
              <a:gd name="connsiteY4" fmla="*/ 0 h 176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5300" h="1765300">
                <a:moveTo>
                  <a:pt x="882650" y="0"/>
                </a:moveTo>
                <a:cubicBezTo>
                  <a:pt x="1370124" y="0"/>
                  <a:pt x="1765300" y="395176"/>
                  <a:pt x="1765300" y="882650"/>
                </a:cubicBezTo>
                <a:cubicBezTo>
                  <a:pt x="1765300" y="1370124"/>
                  <a:pt x="1370124" y="1765300"/>
                  <a:pt x="882650" y="1765300"/>
                </a:cubicBezTo>
                <a:cubicBezTo>
                  <a:pt x="395176" y="1765300"/>
                  <a:pt x="0" y="1370124"/>
                  <a:pt x="0" y="882650"/>
                </a:cubicBezTo>
                <a:cubicBezTo>
                  <a:pt x="0" y="395176"/>
                  <a:pt x="395176" y="0"/>
                  <a:pt x="882650" y="0"/>
                </a:cubicBezTo>
                <a:close/>
              </a:path>
            </a:pathLst>
          </a:custGeom>
        </p:spPr>
        <p:txBody>
          <a:bodyPr wrap="square">
            <a:noAutofit/>
          </a:bodyPr>
          <a:lstStyle/>
          <a:p>
            <a:endParaRPr lang="zh-CN" altLang="en-US"/>
          </a:p>
        </p:txBody>
      </p:sp>
      <p:sp>
        <p:nvSpPr>
          <p:cNvPr id="10" name="图片占位符 9">
            <a:extLst>
              <a:ext uri="{FF2B5EF4-FFF2-40B4-BE49-F238E27FC236}">
                <a16:creationId xmlns="" xmlns:a16="http://schemas.microsoft.com/office/drawing/2014/main" id="{E54ABDF7-EAC2-48E8-AC4E-4C159EA5BD00}"/>
              </a:ext>
            </a:extLst>
          </p:cNvPr>
          <p:cNvSpPr>
            <a:spLocks noGrp="1"/>
          </p:cNvSpPr>
          <p:nvPr>
            <p:ph type="pic" sz="quarter" idx="11"/>
          </p:nvPr>
        </p:nvSpPr>
        <p:spPr>
          <a:xfrm>
            <a:off x="4353946" y="1971338"/>
            <a:ext cx="1741261" cy="1741891"/>
          </a:xfrm>
          <a:custGeom>
            <a:avLst/>
            <a:gdLst>
              <a:gd name="connsiteX0" fmla="*/ 870744 w 1741488"/>
              <a:gd name="connsiteY0" fmla="*/ 0 h 1741488"/>
              <a:gd name="connsiteX1" fmla="*/ 1741488 w 1741488"/>
              <a:gd name="connsiteY1" fmla="*/ 870744 h 1741488"/>
              <a:gd name="connsiteX2" fmla="*/ 870744 w 1741488"/>
              <a:gd name="connsiteY2" fmla="*/ 1741488 h 1741488"/>
              <a:gd name="connsiteX3" fmla="*/ 0 w 1741488"/>
              <a:gd name="connsiteY3" fmla="*/ 870744 h 1741488"/>
              <a:gd name="connsiteX4" fmla="*/ 870744 w 1741488"/>
              <a:gd name="connsiteY4" fmla="*/ 0 h 1741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1488" h="1741488">
                <a:moveTo>
                  <a:pt x="870744" y="0"/>
                </a:moveTo>
                <a:cubicBezTo>
                  <a:pt x="1351643" y="0"/>
                  <a:pt x="1741488" y="389845"/>
                  <a:pt x="1741488" y="870744"/>
                </a:cubicBezTo>
                <a:cubicBezTo>
                  <a:pt x="1741488" y="1351643"/>
                  <a:pt x="1351643" y="1741488"/>
                  <a:pt x="870744" y="1741488"/>
                </a:cubicBezTo>
                <a:cubicBezTo>
                  <a:pt x="389845" y="1741488"/>
                  <a:pt x="0" y="1351643"/>
                  <a:pt x="0" y="870744"/>
                </a:cubicBezTo>
                <a:cubicBezTo>
                  <a:pt x="0" y="389845"/>
                  <a:pt x="389845" y="0"/>
                  <a:pt x="870744" y="0"/>
                </a:cubicBezTo>
                <a:close/>
              </a:path>
            </a:pathLst>
          </a:custGeom>
        </p:spPr>
        <p:txBody>
          <a:bodyPr wrap="square">
            <a:noAutofit/>
          </a:bodyPr>
          <a:lstStyle/>
          <a:p>
            <a:endParaRPr lang="zh-CN" altLang="en-US"/>
          </a:p>
        </p:txBody>
      </p:sp>
      <p:sp>
        <p:nvSpPr>
          <p:cNvPr id="12" name="图片占位符 11">
            <a:extLst>
              <a:ext uri="{FF2B5EF4-FFF2-40B4-BE49-F238E27FC236}">
                <a16:creationId xmlns="" xmlns:a16="http://schemas.microsoft.com/office/drawing/2014/main" id="{85934E55-72E5-44BD-8AC7-7DDBF58D9F8D}"/>
              </a:ext>
            </a:extLst>
          </p:cNvPr>
          <p:cNvSpPr>
            <a:spLocks noGrp="1"/>
          </p:cNvSpPr>
          <p:nvPr>
            <p:ph type="pic" sz="quarter" idx="12"/>
          </p:nvPr>
        </p:nvSpPr>
        <p:spPr>
          <a:xfrm>
            <a:off x="2272210" y="3531428"/>
            <a:ext cx="1636501" cy="1637093"/>
          </a:xfrm>
          <a:custGeom>
            <a:avLst/>
            <a:gdLst>
              <a:gd name="connsiteX0" fmla="*/ 818357 w 1636714"/>
              <a:gd name="connsiteY0" fmla="*/ 0 h 1636714"/>
              <a:gd name="connsiteX1" fmla="*/ 1636714 w 1636714"/>
              <a:gd name="connsiteY1" fmla="*/ 818357 h 1636714"/>
              <a:gd name="connsiteX2" fmla="*/ 818357 w 1636714"/>
              <a:gd name="connsiteY2" fmla="*/ 1636714 h 1636714"/>
              <a:gd name="connsiteX3" fmla="*/ 0 w 1636714"/>
              <a:gd name="connsiteY3" fmla="*/ 818357 h 1636714"/>
              <a:gd name="connsiteX4" fmla="*/ 818357 w 1636714"/>
              <a:gd name="connsiteY4" fmla="*/ 0 h 1636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6714" h="1636714">
                <a:moveTo>
                  <a:pt x="818357" y="0"/>
                </a:moveTo>
                <a:cubicBezTo>
                  <a:pt x="1270323" y="0"/>
                  <a:pt x="1636714" y="366391"/>
                  <a:pt x="1636714" y="818357"/>
                </a:cubicBezTo>
                <a:cubicBezTo>
                  <a:pt x="1636714" y="1270323"/>
                  <a:pt x="1270323" y="1636714"/>
                  <a:pt x="818357" y="1636714"/>
                </a:cubicBezTo>
                <a:cubicBezTo>
                  <a:pt x="366391" y="1636714"/>
                  <a:pt x="0" y="1270323"/>
                  <a:pt x="0" y="818357"/>
                </a:cubicBezTo>
                <a:cubicBezTo>
                  <a:pt x="0" y="366391"/>
                  <a:pt x="366391" y="0"/>
                  <a:pt x="818357"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014532902"/>
      </p:ext>
    </p:extLst>
  </p:cSld>
  <p:clrMapOvr>
    <a:masterClrMapping/>
  </p:clrMapOvr>
  <p:transition spd="slow" advTm="0">
    <p:push dir="u"/>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0814135"/>
      </p:ext>
    </p:extLst>
  </p:cSld>
  <p:clrMapOvr>
    <a:masterClrMapping/>
  </p:clrMapOvr>
  <p:transition spd="slow" advTm="0">
    <p:push dir="u"/>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8031210"/>
      </p:ext>
    </p:extLst>
  </p:cSld>
  <p:clrMapOvr>
    <a:masterClrMapping/>
  </p:clrMapOvr>
  <p:transition spd="slow" advTm="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89" y="457317"/>
            <a:ext cx="3931725" cy="1600571"/>
          </a:xfrm>
        </p:spPr>
        <p:txBody>
          <a:bodyPr anchor="b"/>
          <a:lstStyle>
            <a:lvl1pPr>
              <a:defRPr sz="3200"/>
            </a:lvl1pPr>
          </a:lstStyle>
          <a:p>
            <a:r>
              <a:rPr lang="en-US" altLang="zh-CN"/>
              <a:t>Click to edit Master title style</a:t>
            </a:r>
            <a:endParaRPr lang="zh-CN" altLang="en-US"/>
          </a:p>
        </p:txBody>
      </p:sp>
      <p:sp>
        <p:nvSpPr>
          <p:cNvPr id="3" name="图片占位符 2"/>
          <p:cNvSpPr>
            <a:spLocks noGrp="1"/>
          </p:cNvSpPr>
          <p:nvPr>
            <p:ph type="pic" idx="1"/>
          </p:nvPr>
        </p:nvSpPr>
        <p:spPr>
          <a:xfrm>
            <a:off x="5182514" y="987664"/>
            <a:ext cx="6171397" cy="487475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a:t>Click icon to add picture</a:t>
            </a:r>
            <a:endParaRPr lang="zh-CN" altLang="en-US"/>
          </a:p>
        </p:txBody>
      </p:sp>
      <p:sp>
        <p:nvSpPr>
          <p:cNvPr id="4" name="文本占位符 3"/>
          <p:cNvSpPr>
            <a:spLocks noGrp="1"/>
          </p:cNvSpPr>
          <p:nvPr>
            <p:ph type="body" sz="half" idx="2"/>
          </p:nvPr>
        </p:nvSpPr>
        <p:spPr>
          <a:xfrm>
            <a:off x="83968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Edit Master text styles</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2022/12/28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226505172"/>
      </p:ext>
    </p:extLst>
  </p:cSld>
  <p:clrMapOvr>
    <a:masterClrMapping/>
  </p:clrMapOvr>
  <p:transition spd="slow" advClick="0">
    <p:push dir="u"/>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3317056"/>
      </p:ext>
    </p:extLst>
  </p:cSld>
  <p:clrMapOvr>
    <a:masterClrMapping/>
  </p:clrMapOvr>
  <p:transition spd="slow" advTm="0">
    <p:push dir="u"/>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8069317" y="1879535"/>
            <a:ext cx="2008453" cy="2314178"/>
          </a:xfrm>
          <a:custGeom>
            <a:avLst/>
            <a:gdLst>
              <a:gd name="connsiteX0" fmla="*/ 298238 w 2008714"/>
              <a:gd name="connsiteY0" fmla="*/ 0 h 2313642"/>
              <a:gd name="connsiteX1" fmla="*/ 2008714 w 2008714"/>
              <a:gd name="connsiteY1" fmla="*/ 246817 h 2313642"/>
              <a:gd name="connsiteX2" fmla="*/ 1710476 w 2008714"/>
              <a:gd name="connsiteY2" fmla="*/ 2313642 h 2313642"/>
              <a:gd name="connsiteX3" fmla="*/ 0 w 2008714"/>
              <a:gd name="connsiteY3" fmla="*/ 2066825 h 2313642"/>
            </a:gdLst>
            <a:ahLst/>
            <a:cxnLst>
              <a:cxn ang="0">
                <a:pos x="connsiteX0" y="connsiteY0"/>
              </a:cxn>
              <a:cxn ang="0">
                <a:pos x="connsiteX1" y="connsiteY1"/>
              </a:cxn>
              <a:cxn ang="0">
                <a:pos x="connsiteX2" y="connsiteY2"/>
              </a:cxn>
              <a:cxn ang="0">
                <a:pos x="connsiteX3" y="connsiteY3"/>
              </a:cxn>
            </a:cxnLst>
            <a:rect l="l" t="t" r="r" b="b"/>
            <a:pathLst>
              <a:path w="2008714" h="2313642">
                <a:moveTo>
                  <a:pt x="298238" y="0"/>
                </a:moveTo>
                <a:lnTo>
                  <a:pt x="2008714" y="246817"/>
                </a:lnTo>
                <a:lnTo>
                  <a:pt x="1710476" y="2313642"/>
                </a:lnTo>
                <a:lnTo>
                  <a:pt x="0" y="2066825"/>
                </a:lnTo>
                <a:close/>
              </a:path>
            </a:pathLst>
          </a:custGeom>
          <a:solidFill>
            <a:schemeClr val="accent1"/>
          </a:solidFill>
          <a:ln w="25400">
            <a:solidFill>
              <a:srgbClr val="FFFFFF"/>
            </a:solidFill>
          </a:ln>
          <a:effectLst>
            <a:outerShdw blurRad="50800" sx="103000" sy="103000" algn="ctr" rotWithShape="0">
              <a:prstClr val="black">
                <a:alpha val="15000"/>
              </a:prstClr>
            </a:outerShdw>
          </a:effectLst>
        </p:spPr>
        <p:txBody>
          <a:bodyPr rtlCol="0" anchor="ctr"/>
          <a:lstStyle>
            <a:lvl1pPr>
              <a:defRPr lang="zh-CN" altLang="en-US" sz="1800">
                <a:solidFill>
                  <a:srgbClr val="FFFFFF"/>
                </a:solidFill>
                <a:latin typeface="汉仪夏日体W" panose="00020600040101010101" pitchFamily="18" charset="-122"/>
                <a:ea typeface="汉仪夏日体W" panose="00020600040101010101" pitchFamily="18" charset="-122"/>
              </a:defRPr>
            </a:lvl1pPr>
          </a:lstStyle>
          <a:p>
            <a:pPr marL="0" lvl="0" algn="ctr"/>
            <a:endParaRPr lang="zh-CN" altLang="en-US" dirty="0"/>
          </a:p>
        </p:txBody>
      </p:sp>
      <p:sp>
        <p:nvSpPr>
          <p:cNvPr id="19" name="图片占位符 18"/>
          <p:cNvSpPr>
            <a:spLocks noGrp="1"/>
          </p:cNvSpPr>
          <p:nvPr>
            <p:ph type="pic" sz="quarter" idx="11"/>
          </p:nvPr>
        </p:nvSpPr>
        <p:spPr>
          <a:xfrm>
            <a:off x="2056802" y="1637942"/>
            <a:ext cx="2301205" cy="2529279"/>
          </a:xfrm>
          <a:custGeom>
            <a:avLst/>
            <a:gdLst>
              <a:gd name="connsiteX0" fmla="*/ 1638879 w 2301505"/>
              <a:gd name="connsiteY0" fmla="*/ 0 h 2528693"/>
              <a:gd name="connsiteX1" fmla="*/ 2301505 w 2301505"/>
              <a:gd name="connsiteY1" fmla="*/ 1980313 h 2528693"/>
              <a:gd name="connsiteX2" fmla="*/ 662625 w 2301505"/>
              <a:gd name="connsiteY2" fmla="*/ 2528693 h 2528693"/>
              <a:gd name="connsiteX3" fmla="*/ 0 w 2301505"/>
              <a:gd name="connsiteY3" fmla="*/ 548379 h 2528693"/>
            </a:gdLst>
            <a:ahLst/>
            <a:cxnLst>
              <a:cxn ang="0">
                <a:pos x="connsiteX0" y="connsiteY0"/>
              </a:cxn>
              <a:cxn ang="0">
                <a:pos x="connsiteX1" y="connsiteY1"/>
              </a:cxn>
              <a:cxn ang="0">
                <a:pos x="connsiteX2" y="connsiteY2"/>
              </a:cxn>
              <a:cxn ang="0">
                <a:pos x="connsiteX3" y="connsiteY3"/>
              </a:cxn>
            </a:cxnLst>
            <a:rect l="l" t="t" r="r" b="b"/>
            <a:pathLst>
              <a:path w="2301505" h="2528693">
                <a:moveTo>
                  <a:pt x="1638879" y="0"/>
                </a:moveTo>
                <a:lnTo>
                  <a:pt x="2301505" y="1980313"/>
                </a:lnTo>
                <a:lnTo>
                  <a:pt x="662625" y="2528693"/>
                </a:lnTo>
                <a:lnTo>
                  <a:pt x="0" y="548379"/>
                </a:lnTo>
                <a:close/>
              </a:path>
            </a:pathLst>
          </a:custGeom>
          <a:solidFill>
            <a:schemeClr val="accent1"/>
          </a:solidFill>
          <a:ln w="25400">
            <a:solidFill>
              <a:srgbClr val="FFFFFF"/>
            </a:solidFill>
          </a:ln>
          <a:effectLst>
            <a:outerShdw blurRad="50800" sx="103000" sy="103000" algn="ctr" rotWithShape="0">
              <a:prstClr val="black">
                <a:alpha val="15000"/>
              </a:prstClr>
            </a:outerShdw>
          </a:effectLst>
        </p:spPr>
        <p:txBody>
          <a:bodyPr rtlCol="0" anchor="ctr"/>
          <a:lstStyle>
            <a:lvl1pPr>
              <a:defRPr lang="zh-CN" altLang="en-US" sz="1800">
                <a:solidFill>
                  <a:srgbClr val="FFFFFF"/>
                </a:solidFill>
                <a:latin typeface="汉仪夏日体W" panose="00020600040101010101" pitchFamily="18" charset="-122"/>
                <a:ea typeface="汉仪夏日体W" panose="00020600040101010101" pitchFamily="18" charset="-122"/>
              </a:defRPr>
            </a:lvl1pPr>
          </a:lstStyle>
          <a:p>
            <a:pPr marL="0" lvl="0" algn="ctr"/>
            <a:endParaRPr lang="zh-CN" altLang="en-US" dirty="0"/>
          </a:p>
        </p:txBody>
      </p:sp>
      <p:sp>
        <p:nvSpPr>
          <p:cNvPr id="18" name="图片占位符 17"/>
          <p:cNvSpPr>
            <a:spLocks noGrp="1"/>
          </p:cNvSpPr>
          <p:nvPr>
            <p:ph type="pic" sz="quarter" idx="12"/>
          </p:nvPr>
        </p:nvSpPr>
        <p:spPr>
          <a:xfrm>
            <a:off x="3563093" y="1782676"/>
            <a:ext cx="2270195" cy="2507912"/>
          </a:xfrm>
          <a:custGeom>
            <a:avLst/>
            <a:gdLst>
              <a:gd name="connsiteX0" fmla="*/ 620305 w 2270491"/>
              <a:gd name="connsiteY0" fmla="*/ 0 h 2507331"/>
              <a:gd name="connsiteX1" fmla="*/ 2270491 w 2270491"/>
              <a:gd name="connsiteY1" fmla="*/ 513356 h 2507331"/>
              <a:gd name="connsiteX2" fmla="*/ 1650185 w 2270491"/>
              <a:gd name="connsiteY2" fmla="*/ 2507331 h 2507331"/>
              <a:gd name="connsiteX3" fmla="*/ 0 w 2270491"/>
              <a:gd name="connsiteY3" fmla="*/ 1993974 h 2507331"/>
            </a:gdLst>
            <a:ahLst/>
            <a:cxnLst>
              <a:cxn ang="0">
                <a:pos x="connsiteX0" y="connsiteY0"/>
              </a:cxn>
              <a:cxn ang="0">
                <a:pos x="connsiteX1" y="connsiteY1"/>
              </a:cxn>
              <a:cxn ang="0">
                <a:pos x="connsiteX2" y="connsiteY2"/>
              </a:cxn>
              <a:cxn ang="0">
                <a:pos x="connsiteX3" y="connsiteY3"/>
              </a:cxn>
            </a:cxnLst>
            <a:rect l="l" t="t" r="r" b="b"/>
            <a:pathLst>
              <a:path w="2270491" h="2507331">
                <a:moveTo>
                  <a:pt x="620305" y="0"/>
                </a:moveTo>
                <a:lnTo>
                  <a:pt x="2270491" y="513356"/>
                </a:lnTo>
                <a:lnTo>
                  <a:pt x="1650185" y="2507331"/>
                </a:lnTo>
                <a:lnTo>
                  <a:pt x="0" y="1993974"/>
                </a:lnTo>
                <a:close/>
              </a:path>
            </a:pathLst>
          </a:custGeom>
          <a:solidFill>
            <a:schemeClr val="accent1"/>
          </a:solidFill>
          <a:ln w="25400">
            <a:solidFill>
              <a:srgbClr val="FFFFFF"/>
            </a:solidFill>
          </a:ln>
          <a:effectLst>
            <a:outerShdw blurRad="50800" sx="103000" sy="103000" algn="ctr" rotWithShape="0">
              <a:prstClr val="black">
                <a:alpha val="15000"/>
              </a:prstClr>
            </a:outerShdw>
          </a:effectLst>
        </p:spPr>
        <p:txBody>
          <a:bodyPr rtlCol="0" anchor="ctr"/>
          <a:lstStyle>
            <a:lvl1pPr>
              <a:defRPr lang="zh-CN" altLang="en-US" sz="1800">
                <a:solidFill>
                  <a:srgbClr val="FFFFFF"/>
                </a:solidFill>
                <a:latin typeface="汉仪夏日体W" panose="00020600040101010101" pitchFamily="18" charset="-122"/>
                <a:ea typeface="汉仪夏日体W" panose="00020600040101010101" pitchFamily="18" charset="-122"/>
              </a:defRPr>
            </a:lvl1pPr>
          </a:lstStyle>
          <a:p>
            <a:pPr marL="0" lvl="0" algn="ctr"/>
            <a:endParaRPr lang="zh-CN" altLang="en-US" dirty="0"/>
          </a:p>
        </p:txBody>
      </p:sp>
      <p:sp>
        <p:nvSpPr>
          <p:cNvPr id="17" name="图片占位符 16"/>
          <p:cNvSpPr>
            <a:spLocks noGrp="1"/>
          </p:cNvSpPr>
          <p:nvPr>
            <p:ph type="pic" sz="quarter" idx="13"/>
          </p:nvPr>
        </p:nvSpPr>
        <p:spPr>
          <a:xfrm>
            <a:off x="5197017" y="1637935"/>
            <a:ext cx="2041002" cy="2298588"/>
          </a:xfrm>
          <a:custGeom>
            <a:avLst/>
            <a:gdLst>
              <a:gd name="connsiteX0" fmla="*/ 1777147 w 2041268"/>
              <a:gd name="connsiteY0" fmla="*/ 0 h 2298056"/>
              <a:gd name="connsiteX1" fmla="*/ 2041268 w 2041268"/>
              <a:gd name="connsiteY1" fmla="*/ 2071462 h 2298056"/>
              <a:gd name="connsiteX2" fmla="*/ 264121 w 2041268"/>
              <a:gd name="connsiteY2" fmla="*/ 2298056 h 2298056"/>
              <a:gd name="connsiteX3" fmla="*/ 0 w 2041268"/>
              <a:gd name="connsiteY3" fmla="*/ 226594 h 2298056"/>
            </a:gdLst>
            <a:ahLst/>
            <a:cxnLst>
              <a:cxn ang="0">
                <a:pos x="connsiteX0" y="connsiteY0"/>
              </a:cxn>
              <a:cxn ang="0">
                <a:pos x="connsiteX1" y="connsiteY1"/>
              </a:cxn>
              <a:cxn ang="0">
                <a:pos x="connsiteX2" y="connsiteY2"/>
              </a:cxn>
              <a:cxn ang="0">
                <a:pos x="connsiteX3" y="connsiteY3"/>
              </a:cxn>
            </a:cxnLst>
            <a:rect l="l" t="t" r="r" b="b"/>
            <a:pathLst>
              <a:path w="2041268" h="2298056">
                <a:moveTo>
                  <a:pt x="1777147" y="0"/>
                </a:moveTo>
                <a:lnTo>
                  <a:pt x="2041268" y="2071462"/>
                </a:lnTo>
                <a:lnTo>
                  <a:pt x="264121" y="2298056"/>
                </a:lnTo>
                <a:lnTo>
                  <a:pt x="0" y="226594"/>
                </a:lnTo>
                <a:close/>
              </a:path>
            </a:pathLst>
          </a:custGeom>
          <a:solidFill>
            <a:schemeClr val="accent1"/>
          </a:solidFill>
          <a:ln w="25400">
            <a:solidFill>
              <a:srgbClr val="FFFFFF"/>
            </a:solidFill>
          </a:ln>
          <a:effectLst>
            <a:outerShdw blurRad="50800" sx="103000" sy="103000" algn="ctr" rotWithShape="0">
              <a:prstClr val="black">
                <a:alpha val="15000"/>
              </a:prstClr>
            </a:outerShdw>
          </a:effectLst>
        </p:spPr>
        <p:txBody>
          <a:bodyPr rtlCol="0" anchor="ctr"/>
          <a:lstStyle>
            <a:lvl1pPr>
              <a:defRPr lang="zh-CN" altLang="en-US" sz="1800">
                <a:solidFill>
                  <a:srgbClr val="FFFFFF"/>
                </a:solidFill>
                <a:latin typeface="汉仪夏日体W" panose="00020600040101010101" pitchFamily="18" charset="-122"/>
                <a:ea typeface="汉仪夏日体W" panose="00020600040101010101" pitchFamily="18" charset="-122"/>
              </a:defRPr>
            </a:lvl1pPr>
          </a:lstStyle>
          <a:p>
            <a:pPr marL="0" lvl="0" algn="ctr"/>
            <a:endParaRPr lang="zh-CN" altLang="en-US" dirty="0"/>
          </a:p>
        </p:txBody>
      </p:sp>
      <p:sp>
        <p:nvSpPr>
          <p:cNvPr id="16" name="图片占位符 15"/>
          <p:cNvSpPr>
            <a:spLocks noGrp="1"/>
          </p:cNvSpPr>
          <p:nvPr>
            <p:ph type="pic" sz="quarter" idx="14"/>
          </p:nvPr>
        </p:nvSpPr>
        <p:spPr>
          <a:xfrm>
            <a:off x="6406721" y="1933382"/>
            <a:ext cx="2226004" cy="2476766"/>
          </a:xfrm>
          <a:custGeom>
            <a:avLst/>
            <a:gdLst>
              <a:gd name="connsiteX0" fmla="*/ 1664471 w 2226294"/>
              <a:gd name="connsiteY0" fmla="*/ 0 h 2476193"/>
              <a:gd name="connsiteX1" fmla="*/ 2226294 w 2226294"/>
              <a:gd name="connsiteY1" fmla="*/ 2011235 h 2476193"/>
              <a:gd name="connsiteX2" fmla="*/ 561824 w 2226294"/>
              <a:gd name="connsiteY2" fmla="*/ 2476193 h 2476193"/>
              <a:gd name="connsiteX3" fmla="*/ 0 w 2226294"/>
              <a:gd name="connsiteY3" fmla="*/ 464957 h 2476193"/>
            </a:gdLst>
            <a:ahLst/>
            <a:cxnLst>
              <a:cxn ang="0">
                <a:pos x="connsiteX0" y="connsiteY0"/>
              </a:cxn>
              <a:cxn ang="0">
                <a:pos x="connsiteX1" y="connsiteY1"/>
              </a:cxn>
              <a:cxn ang="0">
                <a:pos x="connsiteX2" y="connsiteY2"/>
              </a:cxn>
              <a:cxn ang="0">
                <a:pos x="connsiteX3" y="connsiteY3"/>
              </a:cxn>
            </a:cxnLst>
            <a:rect l="l" t="t" r="r" b="b"/>
            <a:pathLst>
              <a:path w="2226294" h="2476193">
                <a:moveTo>
                  <a:pt x="1664471" y="0"/>
                </a:moveTo>
                <a:lnTo>
                  <a:pt x="2226294" y="2011235"/>
                </a:lnTo>
                <a:lnTo>
                  <a:pt x="561824" y="2476193"/>
                </a:lnTo>
                <a:lnTo>
                  <a:pt x="0" y="464957"/>
                </a:lnTo>
                <a:close/>
              </a:path>
            </a:pathLst>
          </a:custGeom>
          <a:solidFill>
            <a:schemeClr val="accent1"/>
          </a:solidFill>
          <a:ln w="25400">
            <a:solidFill>
              <a:srgbClr val="FFFFFF"/>
            </a:solidFill>
          </a:ln>
          <a:effectLst>
            <a:outerShdw blurRad="50800" sx="103000" sy="103000" algn="ctr" rotWithShape="0">
              <a:prstClr val="black">
                <a:alpha val="15000"/>
              </a:prstClr>
            </a:outerShdw>
          </a:effectLst>
        </p:spPr>
        <p:txBody>
          <a:bodyPr rtlCol="0" anchor="ctr"/>
          <a:lstStyle>
            <a:lvl1pPr>
              <a:defRPr lang="zh-CN" altLang="en-US" sz="1800">
                <a:solidFill>
                  <a:srgbClr val="FFFFFF"/>
                </a:solidFill>
                <a:latin typeface="汉仪夏日体W" panose="00020600040101010101" pitchFamily="18" charset="-122"/>
                <a:ea typeface="汉仪夏日体W" panose="00020600040101010101" pitchFamily="18" charset="-122"/>
              </a:defRPr>
            </a:lvl1pPr>
          </a:lstStyle>
          <a:p>
            <a:pPr marL="0" lvl="0" algn="ctr"/>
            <a:endParaRPr lang="zh-CN" altLang="en-US" dirty="0"/>
          </a:p>
        </p:txBody>
      </p:sp>
    </p:spTree>
    <p:extLst>
      <p:ext uri="{BB962C8B-B14F-4D97-AF65-F5344CB8AC3E}">
        <p14:creationId xmlns:p14="http://schemas.microsoft.com/office/powerpoint/2010/main" val="1894722411"/>
      </p:ext>
    </p:extLst>
  </p:cSld>
  <p:clrMapOvr>
    <a:masterClrMapping/>
  </p:clrMapOvr>
  <p:transition spd="slow" advTm="0">
    <p:push dir="u"/>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13_自定义版式">
    <p:spTree>
      <p:nvGrpSpPr>
        <p:cNvPr id="1" name=""/>
        <p:cNvGrpSpPr/>
        <p:nvPr/>
      </p:nvGrpSpPr>
      <p:grpSpPr>
        <a:xfrm>
          <a:off x="0" y="0"/>
          <a:ext cx="0" cy="0"/>
          <a:chOff x="0" y="0"/>
          <a:chExt cx="0" cy="0"/>
        </a:xfrm>
      </p:grpSpPr>
      <p:sp>
        <p:nvSpPr>
          <p:cNvPr id="6" name="图片占位符 5">
            <a:extLst>
              <a:ext uri="{FF2B5EF4-FFF2-40B4-BE49-F238E27FC236}">
                <a16:creationId xmlns="" xmlns:a16="http://schemas.microsoft.com/office/drawing/2014/main" id="{ED488F08-7A69-4B71-8B16-517F0A65D713}"/>
              </a:ext>
            </a:extLst>
          </p:cNvPr>
          <p:cNvSpPr>
            <a:spLocks noGrp="1"/>
          </p:cNvSpPr>
          <p:nvPr>
            <p:ph type="pic" sz="quarter" idx="10"/>
          </p:nvPr>
        </p:nvSpPr>
        <p:spPr>
          <a:xfrm>
            <a:off x="5300144" y="1890263"/>
            <a:ext cx="5264481" cy="2293288"/>
          </a:xfrm>
          <a:custGeom>
            <a:avLst/>
            <a:gdLst>
              <a:gd name="connsiteX0" fmla="*/ 0 w 5265166"/>
              <a:gd name="connsiteY0" fmla="*/ 0 h 2292757"/>
              <a:gd name="connsiteX1" fmla="*/ 5265166 w 5265166"/>
              <a:gd name="connsiteY1" fmla="*/ 0 h 2292757"/>
              <a:gd name="connsiteX2" fmla="*/ 5265166 w 5265166"/>
              <a:gd name="connsiteY2" fmla="*/ 2292757 h 2292757"/>
              <a:gd name="connsiteX3" fmla="*/ 0 w 5265166"/>
              <a:gd name="connsiteY3" fmla="*/ 2292757 h 2292757"/>
            </a:gdLst>
            <a:ahLst/>
            <a:cxnLst>
              <a:cxn ang="0">
                <a:pos x="connsiteX0" y="connsiteY0"/>
              </a:cxn>
              <a:cxn ang="0">
                <a:pos x="connsiteX1" y="connsiteY1"/>
              </a:cxn>
              <a:cxn ang="0">
                <a:pos x="connsiteX2" y="connsiteY2"/>
              </a:cxn>
              <a:cxn ang="0">
                <a:pos x="connsiteX3" y="connsiteY3"/>
              </a:cxn>
            </a:cxnLst>
            <a:rect l="l" t="t" r="r" b="b"/>
            <a:pathLst>
              <a:path w="5265166" h="2292757">
                <a:moveTo>
                  <a:pt x="0" y="0"/>
                </a:moveTo>
                <a:lnTo>
                  <a:pt x="5265166" y="0"/>
                </a:lnTo>
                <a:lnTo>
                  <a:pt x="5265166" y="2292757"/>
                </a:lnTo>
                <a:lnTo>
                  <a:pt x="0" y="22927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678632741"/>
      </p:ext>
    </p:extLst>
  </p:cSld>
  <p:clrMapOvr>
    <a:masterClrMapping/>
  </p:clrMapOvr>
  <p:transition spd="slow" advTm="0">
    <p:push dir="u"/>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17_自定义版式">
    <p:spTree>
      <p:nvGrpSpPr>
        <p:cNvPr id="1" name=""/>
        <p:cNvGrpSpPr/>
        <p:nvPr/>
      </p:nvGrpSpPr>
      <p:grpSpPr>
        <a:xfrm>
          <a:off x="0" y="0"/>
          <a:ext cx="0" cy="0"/>
          <a:chOff x="0" y="0"/>
          <a:chExt cx="0" cy="0"/>
        </a:xfrm>
      </p:grpSpPr>
      <p:sp>
        <p:nvSpPr>
          <p:cNvPr id="11" name="图片占位符 10">
            <a:extLst>
              <a:ext uri="{FF2B5EF4-FFF2-40B4-BE49-F238E27FC236}">
                <a16:creationId xmlns="" xmlns:a16="http://schemas.microsoft.com/office/drawing/2014/main" id="{CD7EAD80-58E4-4595-9C46-4844FBBC3ED6}"/>
              </a:ext>
            </a:extLst>
          </p:cNvPr>
          <p:cNvSpPr>
            <a:spLocks noGrp="1"/>
          </p:cNvSpPr>
          <p:nvPr>
            <p:ph type="pic" sz="quarter" idx="10"/>
          </p:nvPr>
        </p:nvSpPr>
        <p:spPr>
          <a:xfrm>
            <a:off x="1389675" y="1376688"/>
            <a:ext cx="1765070" cy="1765709"/>
          </a:xfrm>
          <a:custGeom>
            <a:avLst/>
            <a:gdLst>
              <a:gd name="connsiteX0" fmla="*/ 882650 w 1765300"/>
              <a:gd name="connsiteY0" fmla="*/ 0 h 1765300"/>
              <a:gd name="connsiteX1" fmla="*/ 1765300 w 1765300"/>
              <a:gd name="connsiteY1" fmla="*/ 882650 h 1765300"/>
              <a:gd name="connsiteX2" fmla="*/ 882650 w 1765300"/>
              <a:gd name="connsiteY2" fmla="*/ 1765300 h 1765300"/>
              <a:gd name="connsiteX3" fmla="*/ 0 w 1765300"/>
              <a:gd name="connsiteY3" fmla="*/ 882650 h 1765300"/>
              <a:gd name="connsiteX4" fmla="*/ 882650 w 1765300"/>
              <a:gd name="connsiteY4" fmla="*/ 0 h 176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5300" h="1765300">
                <a:moveTo>
                  <a:pt x="882650" y="0"/>
                </a:moveTo>
                <a:cubicBezTo>
                  <a:pt x="1370124" y="0"/>
                  <a:pt x="1765300" y="395176"/>
                  <a:pt x="1765300" y="882650"/>
                </a:cubicBezTo>
                <a:cubicBezTo>
                  <a:pt x="1765300" y="1370124"/>
                  <a:pt x="1370124" y="1765300"/>
                  <a:pt x="882650" y="1765300"/>
                </a:cubicBezTo>
                <a:cubicBezTo>
                  <a:pt x="395176" y="1765300"/>
                  <a:pt x="0" y="1370124"/>
                  <a:pt x="0" y="882650"/>
                </a:cubicBezTo>
                <a:cubicBezTo>
                  <a:pt x="0" y="395176"/>
                  <a:pt x="395176" y="0"/>
                  <a:pt x="882650" y="0"/>
                </a:cubicBezTo>
                <a:close/>
              </a:path>
            </a:pathLst>
          </a:custGeom>
        </p:spPr>
        <p:txBody>
          <a:bodyPr wrap="square">
            <a:noAutofit/>
          </a:bodyPr>
          <a:lstStyle/>
          <a:p>
            <a:endParaRPr lang="zh-CN" altLang="en-US"/>
          </a:p>
        </p:txBody>
      </p:sp>
      <p:sp>
        <p:nvSpPr>
          <p:cNvPr id="10" name="图片占位符 9">
            <a:extLst>
              <a:ext uri="{FF2B5EF4-FFF2-40B4-BE49-F238E27FC236}">
                <a16:creationId xmlns="" xmlns:a16="http://schemas.microsoft.com/office/drawing/2014/main" id="{E54ABDF7-EAC2-48E8-AC4E-4C159EA5BD00}"/>
              </a:ext>
            </a:extLst>
          </p:cNvPr>
          <p:cNvSpPr>
            <a:spLocks noGrp="1"/>
          </p:cNvSpPr>
          <p:nvPr>
            <p:ph type="pic" sz="quarter" idx="11"/>
          </p:nvPr>
        </p:nvSpPr>
        <p:spPr>
          <a:xfrm>
            <a:off x="4353946" y="1971338"/>
            <a:ext cx="1741261" cy="1741891"/>
          </a:xfrm>
          <a:custGeom>
            <a:avLst/>
            <a:gdLst>
              <a:gd name="connsiteX0" fmla="*/ 870744 w 1741488"/>
              <a:gd name="connsiteY0" fmla="*/ 0 h 1741488"/>
              <a:gd name="connsiteX1" fmla="*/ 1741488 w 1741488"/>
              <a:gd name="connsiteY1" fmla="*/ 870744 h 1741488"/>
              <a:gd name="connsiteX2" fmla="*/ 870744 w 1741488"/>
              <a:gd name="connsiteY2" fmla="*/ 1741488 h 1741488"/>
              <a:gd name="connsiteX3" fmla="*/ 0 w 1741488"/>
              <a:gd name="connsiteY3" fmla="*/ 870744 h 1741488"/>
              <a:gd name="connsiteX4" fmla="*/ 870744 w 1741488"/>
              <a:gd name="connsiteY4" fmla="*/ 0 h 1741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1488" h="1741488">
                <a:moveTo>
                  <a:pt x="870744" y="0"/>
                </a:moveTo>
                <a:cubicBezTo>
                  <a:pt x="1351643" y="0"/>
                  <a:pt x="1741488" y="389845"/>
                  <a:pt x="1741488" y="870744"/>
                </a:cubicBezTo>
                <a:cubicBezTo>
                  <a:pt x="1741488" y="1351643"/>
                  <a:pt x="1351643" y="1741488"/>
                  <a:pt x="870744" y="1741488"/>
                </a:cubicBezTo>
                <a:cubicBezTo>
                  <a:pt x="389845" y="1741488"/>
                  <a:pt x="0" y="1351643"/>
                  <a:pt x="0" y="870744"/>
                </a:cubicBezTo>
                <a:cubicBezTo>
                  <a:pt x="0" y="389845"/>
                  <a:pt x="389845" y="0"/>
                  <a:pt x="870744" y="0"/>
                </a:cubicBezTo>
                <a:close/>
              </a:path>
            </a:pathLst>
          </a:custGeom>
        </p:spPr>
        <p:txBody>
          <a:bodyPr wrap="square">
            <a:noAutofit/>
          </a:bodyPr>
          <a:lstStyle/>
          <a:p>
            <a:endParaRPr lang="zh-CN" altLang="en-US"/>
          </a:p>
        </p:txBody>
      </p:sp>
      <p:sp>
        <p:nvSpPr>
          <p:cNvPr id="12" name="图片占位符 11">
            <a:extLst>
              <a:ext uri="{FF2B5EF4-FFF2-40B4-BE49-F238E27FC236}">
                <a16:creationId xmlns="" xmlns:a16="http://schemas.microsoft.com/office/drawing/2014/main" id="{85934E55-72E5-44BD-8AC7-7DDBF58D9F8D}"/>
              </a:ext>
            </a:extLst>
          </p:cNvPr>
          <p:cNvSpPr>
            <a:spLocks noGrp="1"/>
          </p:cNvSpPr>
          <p:nvPr>
            <p:ph type="pic" sz="quarter" idx="12"/>
          </p:nvPr>
        </p:nvSpPr>
        <p:spPr>
          <a:xfrm>
            <a:off x="2272210" y="3531424"/>
            <a:ext cx="1636501" cy="1637093"/>
          </a:xfrm>
          <a:custGeom>
            <a:avLst/>
            <a:gdLst>
              <a:gd name="connsiteX0" fmla="*/ 818357 w 1636714"/>
              <a:gd name="connsiteY0" fmla="*/ 0 h 1636714"/>
              <a:gd name="connsiteX1" fmla="*/ 1636714 w 1636714"/>
              <a:gd name="connsiteY1" fmla="*/ 818357 h 1636714"/>
              <a:gd name="connsiteX2" fmla="*/ 818357 w 1636714"/>
              <a:gd name="connsiteY2" fmla="*/ 1636714 h 1636714"/>
              <a:gd name="connsiteX3" fmla="*/ 0 w 1636714"/>
              <a:gd name="connsiteY3" fmla="*/ 818357 h 1636714"/>
              <a:gd name="connsiteX4" fmla="*/ 818357 w 1636714"/>
              <a:gd name="connsiteY4" fmla="*/ 0 h 1636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6714" h="1636714">
                <a:moveTo>
                  <a:pt x="818357" y="0"/>
                </a:moveTo>
                <a:cubicBezTo>
                  <a:pt x="1270323" y="0"/>
                  <a:pt x="1636714" y="366391"/>
                  <a:pt x="1636714" y="818357"/>
                </a:cubicBezTo>
                <a:cubicBezTo>
                  <a:pt x="1636714" y="1270323"/>
                  <a:pt x="1270323" y="1636714"/>
                  <a:pt x="818357" y="1636714"/>
                </a:cubicBezTo>
                <a:cubicBezTo>
                  <a:pt x="366391" y="1636714"/>
                  <a:pt x="0" y="1270323"/>
                  <a:pt x="0" y="818357"/>
                </a:cubicBezTo>
                <a:cubicBezTo>
                  <a:pt x="0" y="366391"/>
                  <a:pt x="366391" y="0"/>
                  <a:pt x="818357"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08857369"/>
      </p:ext>
    </p:extLst>
  </p:cSld>
  <p:clrMapOvr>
    <a:masterClrMapping/>
  </p:clrMapOvr>
  <p:transition spd="slow" advTm="0">
    <p:push dir="u"/>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11536901"/>
      </p:ext>
    </p:extLst>
  </p:cSld>
  <p:clrMapOvr>
    <a:masterClrMapping/>
  </p:clrMapOvr>
  <p:transition spd="slow" advTm="0">
    <p:push dir="u"/>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7136807"/>
      </p:ext>
    </p:extLst>
  </p:cSld>
  <p:clrMapOvr>
    <a:masterClrMapping/>
  </p:clrMapOvr>
  <p:transition spd="slow" advTm="0">
    <p:push dir="u"/>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0939201"/>
      </p:ext>
    </p:extLst>
  </p:cSld>
  <p:clrMapOvr>
    <a:masterClrMapping/>
  </p:clrMapOvr>
  <p:transition spd="slow" advTm="0">
    <p:push dir="u"/>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8069317" y="1879535"/>
            <a:ext cx="2008453" cy="2314178"/>
          </a:xfrm>
          <a:custGeom>
            <a:avLst/>
            <a:gdLst>
              <a:gd name="connsiteX0" fmla="*/ 298238 w 2008714"/>
              <a:gd name="connsiteY0" fmla="*/ 0 h 2313642"/>
              <a:gd name="connsiteX1" fmla="*/ 2008714 w 2008714"/>
              <a:gd name="connsiteY1" fmla="*/ 246817 h 2313642"/>
              <a:gd name="connsiteX2" fmla="*/ 1710476 w 2008714"/>
              <a:gd name="connsiteY2" fmla="*/ 2313642 h 2313642"/>
              <a:gd name="connsiteX3" fmla="*/ 0 w 2008714"/>
              <a:gd name="connsiteY3" fmla="*/ 2066825 h 2313642"/>
            </a:gdLst>
            <a:ahLst/>
            <a:cxnLst>
              <a:cxn ang="0">
                <a:pos x="connsiteX0" y="connsiteY0"/>
              </a:cxn>
              <a:cxn ang="0">
                <a:pos x="connsiteX1" y="connsiteY1"/>
              </a:cxn>
              <a:cxn ang="0">
                <a:pos x="connsiteX2" y="connsiteY2"/>
              </a:cxn>
              <a:cxn ang="0">
                <a:pos x="connsiteX3" y="connsiteY3"/>
              </a:cxn>
            </a:cxnLst>
            <a:rect l="l" t="t" r="r" b="b"/>
            <a:pathLst>
              <a:path w="2008714" h="2313642">
                <a:moveTo>
                  <a:pt x="298238" y="0"/>
                </a:moveTo>
                <a:lnTo>
                  <a:pt x="2008714" y="246817"/>
                </a:lnTo>
                <a:lnTo>
                  <a:pt x="1710476" y="2313642"/>
                </a:lnTo>
                <a:lnTo>
                  <a:pt x="0" y="2066825"/>
                </a:lnTo>
                <a:close/>
              </a:path>
            </a:pathLst>
          </a:custGeom>
          <a:solidFill>
            <a:schemeClr val="accent1"/>
          </a:solidFill>
          <a:ln w="25400">
            <a:solidFill>
              <a:srgbClr val="FFFFFF"/>
            </a:solidFill>
          </a:ln>
          <a:effectLst>
            <a:outerShdw blurRad="50800" sx="103000" sy="103000" algn="ctr" rotWithShape="0">
              <a:prstClr val="black">
                <a:alpha val="15000"/>
              </a:prstClr>
            </a:outerShdw>
          </a:effectLst>
        </p:spPr>
        <p:txBody>
          <a:bodyPr rtlCol="0" anchor="ctr"/>
          <a:lstStyle>
            <a:lvl1pPr>
              <a:defRPr lang="zh-CN" altLang="en-US" sz="1800">
                <a:solidFill>
                  <a:srgbClr val="FFFFFF"/>
                </a:solidFill>
                <a:latin typeface="汉仪夏日体W" panose="00020600040101010101" pitchFamily="18" charset="-122"/>
                <a:ea typeface="汉仪夏日体W" panose="00020600040101010101" pitchFamily="18" charset="-122"/>
              </a:defRPr>
            </a:lvl1pPr>
          </a:lstStyle>
          <a:p>
            <a:pPr marL="0" lvl="0" algn="ctr"/>
            <a:endParaRPr lang="zh-CN" altLang="en-US" dirty="0"/>
          </a:p>
        </p:txBody>
      </p:sp>
      <p:sp>
        <p:nvSpPr>
          <p:cNvPr id="19" name="图片占位符 18"/>
          <p:cNvSpPr>
            <a:spLocks noGrp="1"/>
          </p:cNvSpPr>
          <p:nvPr>
            <p:ph type="pic" sz="quarter" idx="11"/>
          </p:nvPr>
        </p:nvSpPr>
        <p:spPr>
          <a:xfrm>
            <a:off x="2056797" y="1637937"/>
            <a:ext cx="2301205" cy="2529279"/>
          </a:xfrm>
          <a:custGeom>
            <a:avLst/>
            <a:gdLst>
              <a:gd name="connsiteX0" fmla="*/ 1638879 w 2301505"/>
              <a:gd name="connsiteY0" fmla="*/ 0 h 2528693"/>
              <a:gd name="connsiteX1" fmla="*/ 2301505 w 2301505"/>
              <a:gd name="connsiteY1" fmla="*/ 1980313 h 2528693"/>
              <a:gd name="connsiteX2" fmla="*/ 662625 w 2301505"/>
              <a:gd name="connsiteY2" fmla="*/ 2528693 h 2528693"/>
              <a:gd name="connsiteX3" fmla="*/ 0 w 2301505"/>
              <a:gd name="connsiteY3" fmla="*/ 548379 h 2528693"/>
            </a:gdLst>
            <a:ahLst/>
            <a:cxnLst>
              <a:cxn ang="0">
                <a:pos x="connsiteX0" y="connsiteY0"/>
              </a:cxn>
              <a:cxn ang="0">
                <a:pos x="connsiteX1" y="connsiteY1"/>
              </a:cxn>
              <a:cxn ang="0">
                <a:pos x="connsiteX2" y="connsiteY2"/>
              </a:cxn>
              <a:cxn ang="0">
                <a:pos x="connsiteX3" y="connsiteY3"/>
              </a:cxn>
            </a:cxnLst>
            <a:rect l="l" t="t" r="r" b="b"/>
            <a:pathLst>
              <a:path w="2301505" h="2528693">
                <a:moveTo>
                  <a:pt x="1638879" y="0"/>
                </a:moveTo>
                <a:lnTo>
                  <a:pt x="2301505" y="1980313"/>
                </a:lnTo>
                <a:lnTo>
                  <a:pt x="662625" y="2528693"/>
                </a:lnTo>
                <a:lnTo>
                  <a:pt x="0" y="548379"/>
                </a:lnTo>
                <a:close/>
              </a:path>
            </a:pathLst>
          </a:custGeom>
          <a:solidFill>
            <a:schemeClr val="accent1"/>
          </a:solidFill>
          <a:ln w="25400">
            <a:solidFill>
              <a:srgbClr val="FFFFFF"/>
            </a:solidFill>
          </a:ln>
          <a:effectLst>
            <a:outerShdw blurRad="50800" sx="103000" sy="103000" algn="ctr" rotWithShape="0">
              <a:prstClr val="black">
                <a:alpha val="15000"/>
              </a:prstClr>
            </a:outerShdw>
          </a:effectLst>
        </p:spPr>
        <p:txBody>
          <a:bodyPr rtlCol="0" anchor="ctr"/>
          <a:lstStyle>
            <a:lvl1pPr>
              <a:defRPr lang="zh-CN" altLang="en-US" sz="1800">
                <a:solidFill>
                  <a:srgbClr val="FFFFFF"/>
                </a:solidFill>
                <a:latin typeface="汉仪夏日体W" panose="00020600040101010101" pitchFamily="18" charset="-122"/>
                <a:ea typeface="汉仪夏日体W" panose="00020600040101010101" pitchFamily="18" charset="-122"/>
              </a:defRPr>
            </a:lvl1pPr>
          </a:lstStyle>
          <a:p>
            <a:pPr marL="0" lvl="0" algn="ctr"/>
            <a:endParaRPr lang="zh-CN" altLang="en-US" dirty="0"/>
          </a:p>
        </p:txBody>
      </p:sp>
      <p:sp>
        <p:nvSpPr>
          <p:cNvPr id="18" name="图片占位符 17"/>
          <p:cNvSpPr>
            <a:spLocks noGrp="1"/>
          </p:cNvSpPr>
          <p:nvPr>
            <p:ph type="pic" sz="quarter" idx="12"/>
          </p:nvPr>
        </p:nvSpPr>
        <p:spPr>
          <a:xfrm>
            <a:off x="3563088" y="1782671"/>
            <a:ext cx="2270195" cy="2507912"/>
          </a:xfrm>
          <a:custGeom>
            <a:avLst/>
            <a:gdLst>
              <a:gd name="connsiteX0" fmla="*/ 620305 w 2270491"/>
              <a:gd name="connsiteY0" fmla="*/ 0 h 2507331"/>
              <a:gd name="connsiteX1" fmla="*/ 2270491 w 2270491"/>
              <a:gd name="connsiteY1" fmla="*/ 513356 h 2507331"/>
              <a:gd name="connsiteX2" fmla="*/ 1650185 w 2270491"/>
              <a:gd name="connsiteY2" fmla="*/ 2507331 h 2507331"/>
              <a:gd name="connsiteX3" fmla="*/ 0 w 2270491"/>
              <a:gd name="connsiteY3" fmla="*/ 1993974 h 2507331"/>
            </a:gdLst>
            <a:ahLst/>
            <a:cxnLst>
              <a:cxn ang="0">
                <a:pos x="connsiteX0" y="connsiteY0"/>
              </a:cxn>
              <a:cxn ang="0">
                <a:pos x="connsiteX1" y="connsiteY1"/>
              </a:cxn>
              <a:cxn ang="0">
                <a:pos x="connsiteX2" y="connsiteY2"/>
              </a:cxn>
              <a:cxn ang="0">
                <a:pos x="connsiteX3" y="connsiteY3"/>
              </a:cxn>
            </a:cxnLst>
            <a:rect l="l" t="t" r="r" b="b"/>
            <a:pathLst>
              <a:path w="2270491" h="2507331">
                <a:moveTo>
                  <a:pt x="620305" y="0"/>
                </a:moveTo>
                <a:lnTo>
                  <a:pt x="2270491" y="513356"/>
                </a:lnTo>
                <a:lnTo>
                  <a:pt x="1650185" y="2507331"/>
                </a:lnTo>
                <a:lnTo>
                  <a:pt x="0" y="1993974"/>
                </a:lnTo>
                <a:close/>
              </a:path>
            </a:pathLst>
          </a:custGeom>
          <a:solidFill>
            <a:schemeClr val="accent1"/>
          </a:solidFill>
          <a:ln w="25400">
            <a:solidFill>
              <a:srgbClr val="FFFFFF"/>
            </a:solidFill>
          </a:ln>
          <a:effectLst>
            <a:outerShdw blurRad="50800" sx="103000" sy="103000" algn="ctr" rotWithShape="0">
              <a:prstClr val="black">
                <a:alpha val="15000"/>
              </a:prstClr>
            </a:outerShdw>
          </a:effectLst>
        </p:spPr>
        <p:txBody>
          <a:bodyPr rtlCol="0" anchor="ctr"/>
          <a:lstStyle>
            <a:lvl1pPr>
              <a:defRPr lang="zh-CN" altLang="en-US" sz="1800">
                <a:solidFill>
                  <a:srgbClr val="FFFFFF"/>
                </a:solidFill>
                <a:latin typeface="汉仪夏日体W" panose="00020600040101010101" pitchFamily="18" charset="-122"/>
                <a:ea typeface="汉仪夏日体W" panose="00020600040101010101" pitchFamily="18" charset="-122"/>
              </a:defRPr>
            </a:lvl1pPr>
          </a:lstStyle>
          <a:p>
            <a:pPr marL="0" lvl="0" algn="ctr"/>
            <a:endParaRPr lang="zh-CN" altLang="en-US" dirty="0"/>
          </a:p>
        </p:txBody>
      </p:sp>
      <p:sp>
        <p:nvSpPr>
          <p:cNvPr id="17" name="图片占位符 16"/>
          <p:cNvSpPr>
            <a:spLocks noGrp="1"/>
          </p:cNvSpPr>
          <p:nvPr>
            <p:ph type="pic" sz="quarter" idx="13"/>
          </p:nvPr>
        </p:nvSpPr>
        <p:spPr>
          <a:xfrm>
            <a:off x="5197017" y="1637935"/>
            <a:ext cx="2041002" cy="2298588"/>
          </a:xfrm>
          <a:custGeom>
            <a:avLst/>
            <a:gdLst>
              <a:gd name="connsiteX0" fmla="*/ 1777147 w 2041268"/>
              <a:gd name="connsiteY0" fmla="*/ 0 h 2298056"/>
              <a:gd name="connsiteX1" fmla="*/ 2041268 w 2041268"/>
              <a:gd name="connsiteY1" fmla="*/ 2071462 h 2298056"/>
              <a:gd name="connsiteX2" fmla="*/ 264121 w 2041268"/>
              <a:gd name="connsiteY2" fmla="*/ 2298056 h 2298056"/>
              <a:gd name="connsiteX3" fmla="*/ 0 w 2041268"/>
              <a:gd name="connsiteY3" fmla="*/ 226594 h 2298056"/>
            </a:gdLst>
            <a:ahLst/>
            <a:cxnLst>
              <a:cxn ang="0">
                <a:pos x="connsiteX0" y="connsiteY0"/>
              </a:cxn>
              <a:cxn ang="0">
                <a:pos x="connsiteX1" y="connsiteY1"/>
              </a:cxn>
              <a:cxn ang="0">
                <a:pos x="connsiteX2" y="connsiteY2"/>
              </a:cxn>
              <a:cxn ang="0">
                <a:pos x="connsiteX3" y="connsiteY3"/>
              </a:cxn>
            </a:cxnLst>
            <a:rect l="l" t="t" r="r" b="b"/>
            <a:pathLst>
              <a:path w="2041268" h="2298056">
                <a:moveTo>
                  <a:pt x="1777147" y="0"/>
                </a:moveTo>
                <a:lnTo>
                  <a:pt x="2041268" y="2071462"/>
                </a:lnTo>
                <a:lnTo>
                  <a:pt x="264121" y="2298056"/>
                </a:lnTo>
                <a:lnTo>
                  <a:pt x="0" y="226594"/>
                </a:lnTo>
                <a:close/>
              </a:path>
            </a:pathLst>
          </a:custGeom>
          <a:solidFill>
            <a:schemeClr val="accent1"/>
          </a:solidFill>
          <a:ln w="25400">
            <a:solidFill>
              <a:srgbClr val="FFFFFF"/>
            </a:solidFill>
          </a:ln>
          <a:effectLst>
            <a:outerShdw blurRad="50800" sx="103000" sy="103000" algn="ctr" rotWithShape="0">
              <a:prstClr val="black">
                <a:alpha val="15000"/>
              </a:prstClr>
            </a:outerShdw>
          </a:effectLst>
        </p:spPr>
        <p:txBody>
          <a:bodyPr rtlCol="0" anchor="ctr"/>
          <a:lstStyle>
            <a:lvl1pPr>
              <a:defRPr lang="zh-CN" altLang="en-US" sz="1800">
                <a:solidFill>
                  <a:srgbClr val="FFFFFF"/>
                </a:solidFill>
                <a:latin typeface="汉仪夏日体W" panose="00020600040101010101" pitchFamily="18" charset="-122"/>
                <a:ea typeface="汉仪夏日体W" panose="00020600040101010101" pitchFamily="18" charset="-122"/>
              </a:defRPr>
            </a:lvl1pPr>
          </a:lstStyle>
          <a:p>
            <a:pPr marL="0" lvl="0" algn="ctr"/>
            <a:endParaRPr lang="zh-CN" altLang="en-US" dirty="0"/>
          </a:p>
        </p:txBody>
      </p:sp>
      <p:sp>
        <p:nvSpPr>
          <p:cNvPr id="16" name="图片占位符 15"/>
          <p:cNvSpPr>
            <a:spLocks noGrp="1"/>
          </p:cNvSpPr>
          <p:nvPr>
            <p:ph type="pic" sz="quarter" idx="14"/>
          </p:nvPr>
        </p:nvSpPr>
        <p:spPr>
          <a:xfrm>
            <a:off x="6406721" y="1933382"/>
            <a:ext cx="2226004" cy="2476766"/>
          </a:xfrm>
          <a:custGeom>
            <a:avLst/>
            <a:gdLst>
              <a:gd name="connsiteX0" fmla="*/ 1664471 w 2226294"/>
              <a:gd name="connsiteY0" fmla="*/ 0 h 2476193"/>
              <a:gd name="connsiteX1" fmla="*/ 2226294 w 2226294"/>
              <a:gd name="connsiteY1" fmla="*/ 2011235 h 2476193"/>
              <a:gd name="connsiteX2" fmla="*/ 561824 w 2226294"/>
              <a:gd name="connsiteY2" fmla="*/ 2476193 h 2476193"/>
              <a:gd name="connsiteX3" fmla="*/ 0 w 2226294"/>
              <a:gd name="connsiteY3" fmla="*/ 464957 h 2476193"/>
            </a:gdLst>
            <a:ahLst/>
            <a:cxnLst>
              <a:cxn ang="0">
                <a:pos x="connsiteX0" y="connsiteY0"/>
              </a:cxn>
              <a:cxn ang="0">
                <a:pos x="connsiteX1" y="connsiteY1"/>
              </a:cxn>
              <a:cxn ang="0">
                <a:pos x="connsiteX2" y="connsiteY2"/>
              </a:cxn>
              <a:cxn ang="0">
                <a:pos x="connsiteX3" y="connsiteY3"/>
              </a:cxn>
            </a:cxnLst>
            <a:rect l="l" t="t" r="r" b="b"/>
            <a:pathLst>
              <a:path w="2226294" h="2476193">
                <a:moveTo>
                  <a:pt x="1664471" y="0"/>
                </a:moveTo>
                <a:lnTo>
                  <a:pt x="2226294" y="2011235"/>
                </a:lnTo>
                <a:lnTo>
                  <a:pt x="561824" y="2476193"/>
                </a:lnTo>
                <a:lnTo>
                  <a:pt x="0" y="464957"/>
                </a:lnTo>
                <a:close/>
              </a:path>
            </a:pathLst>
          </a:custGeom>
          <a:solidFill>
            <a:schemeClr val="accent1"/>
          </a:solidFill>
          <a:ln w="25400">
            <a:solidFill>
              <a:srgbClr val="FFFFFF"/>
            </a:solidFill>
          </a:ln>
          <a:effectLst>
            <a:outerShdw blurRad="50800" sx="103000" sy="103000" algn="ctr" rotWithShape="0">
              <a:prstClr val="black">
                <a:alpha val="15000"/>
              </a:prstClr>
            </a:outerShdw>
          </a:effectLst>
        </p:spPr>
        <p:txBody>
          <a:bodyPr rtlCol="0" anchor="ctr"/>
          <a:lstStyle>
            <a:lvl1pPr>
              <a:defRPr lang="zh-CN" altLang="en-US" sz="1800">
                <a:solidFill>
                  <a:srgbClr val="FFFFFF"/>
                </a:solidFill>
                <a:latin typeface="汉仪夏日体W" panose="00020600040101010101" pitchFamily="18" charset="-122"/>
                <a:ea typeface="汉仪夏日体W" panose="00020600040101010101" pitchFamily="18" charset="-122"/>
              </a:defRPr>
            </a:lvl1pPr>
          </a:lstStyle>
          <a:p>
            <a:pPr marL="0" lvl="0" algn="ctr"/>
            <a:endParaRPr lang="zh-CN" altLang="en-US" dirty="0"/>
          </a:p>
        </p:txBody>
      </p:sp>
    </p:spTree>
    <p:extLst>
      <p:ext uri="{BB962C8B-B14F-4D97-AF65-F5344CB8AC3E}">
        <p14:creationId xmlns:p14="http://schemas.microsoft.com/office/powerpoint/2010/main" val="2428602398"/>
      </p:ext>
    </p:extLst>
  </p:cSld>
  <p:clrMapOvr>
    <a:masterClrMapping/>
  </p:clrMapOvr>
  <p:transition spd="slow" advTm="0">
    <p:push dir="u"/>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13_自定义版式">
    <p:spTree>
      <p:nvGrpSpPr>
        <p:cNvPr id="1" name=""/>
        <p:cNvGrpSpPr/>
        <p:nvPr/>
      </p:nvGrpSpPr>
      <p:grpSpPr>
        <a:xfrm>
          <a:off x="0" y="0"/>
          <a:ext cx="0" cy="0"/>
          <a:chOff x="0" y="0"/>
          <a:chExt cx="0" cy="0"/>
        </a:xfrm>
      </p:grpSpPr>
      <p:sp>
        <p:nvSpPr>
          <p:cNvPr id="6" name="图片占位符 5">
            <a:extLst>
              <a:ext uri="{FF2B5EF4-FFF2-40B4-BE49-F238E27FC236}">
                <a16:creationId xmlns="" xmlns:a16="http://schemas.microsoft.com/office/drawing/2014/main" id="{ED488F08-7A69-4B71-8B16-517F0A65D713}"/>
              </a:ext>
            </a:extLst>
          </p:cNvPr>
          <p:cNvSpPr>
            <a:spLocks noGrp="1"/>
          </p:cNvSpPr>
          <p:nvPr>
            <p:ph type="pic" sz="quarter" idx="10"/>
          </p:nvPr>
        </p:nvSpPr>
        <p:spPr>
          <a:xfrm>
            <a:off x="5300139" y="1890263"/>
            <a:ext cx="5264481" cy="2293288"/>
          </a:xfrm>
          <a:custGeom>
            <a:avLst/>
            <a:gdLst>
              <a:gd name="connsiteX0" fmla="*/ 0 w 5265166"/>
              <a:gd name="connsiteY0" fmla="*/ 0 h 2292757"/>
              <a:gd name="connsiteX1" fmla="*/ 5265166 w 5265166"/>
              <a:gd name="connsiteY1" fmla="*/ 0 h 2292757"/>
              <a:gd name="connsiteX2" fmla="*/ 5265166 w 5265166"/>
              <a:gd name="connsiteY2" fmla="*/ 2292757 h 2292757"/>
              <a:gd name="connsiteX3" fmla="*/ 0 w 5265166"/>
              <a:gd name="connsiteY3" fmla="*/ 2292757 h 2292757"/>
            </a:gdLst>
            <a:ahLst/>
            <a:cxnLst>
              <a:cxn ang="0">
                <a:pos x="connsiteX0" y="connsiteY0"/>
              </a:cxn>
              <a:cxn ang="0">
                <a:pos x="connsiteX1" y="connsiteY1"/>
              </a:cxn>
              <a:cxn ang="0">
                <a:pos x="connsiteX2" y="connsiteY2"/>
              </a:cxn>
              <a:cxn ang="0">
                <a:pos x="connsiteX3" y="connsiteY3"/>
              </a:cxn>
            </a:cxnLst>
            <a:rect l="l" t="t" r="r" b="b"/>
            <a:pathLst>
              <a:path w="5265166" h="2292757">
                <a:moveTo>
                  <a:pt x="0" y="0"/>
                </a:moveTo>
                <a:lnTo>
                  <a:pt x="5265166" y="0"/>
                </a:lnTo>
                <a:lnTo>
                  <a:pt x="5265166" y="2292757"/>
                </a:lnTo>
                <a:lnTo>
                  <a:pt x="0" y="22927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643007702"/>
      </p:ext>
    </p:extLst>
  </p:cSld>
  <p:clrMapOvr>
    <a:masterClrMapping/>
  </p:clrMapOvr>
  <p:transition spd="slow" advTm="0">
    <p:push dir="u"/>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17_自定义版式">
    <p:spTree>
      <p:nvGrpSpPr>
        <p:cNvPr id="1" name=""/>
        <p:cNvGrpSpPr/>
        <p:nvPr/>
      </p:nvGrpSpPr>
      <p:grpSpPr>
        <a:xfrm>
          <a:off x="0" y="0"/>
          <a:ext cx="0" cy="0"/>
          <a:chOff x="0" y="0"/>
          <a:chExt cx="0" cy="0"/>
        </a:xfrm>
      </p:grpSpPr>
      <p:sp>
        <p:nvSpPr>
          <p:cNvPr id="11" name="图片占位符 10">
            <a:extLst>
              <a:ext uri="{FF2B5EF4-FFF2-40B4-BE49-F238E27FC236}">
                <a16:creationId xmlns="" xmlns:a16="http://schemas.microsoft.com/office/drawing/2014/main" id="{CD7EAD80-58E4-4595-9C46-4844FBBC3ED6}"/>
              </a:ext>
            </a:extLst>
          </p:cNvPr>
          <p:cNvSpPr>
            <a:spLocks noGrp="1"/>
          </p:cNvSpPr>
          <p:nvPr>
            <p:ph type="pic" sz="quarter" idx="10"/>
          </p:nvPr>
        </p:nvSpPr>
        <p:spPr>
          <a:xfrm>
            <a:off x="1389675" y="1376683"/>
            <a:ext cx="1765070" cy="1765709"/>
          </a:xfrm>
          <a:custGeom>
            <a:avLst/>
            <a:gdLst>
              <a:gd name="connsiteX0" fmla="*/ 882650 w 1765300"/>
              <a:gd name="connsiteY0" fmla="*/ 0 h 1765300"/>
              <a:gd name="connsiteX1" fmla="*/ 1765300 w 1765300"/>
              <a:gd name="connsiteY1" fmla="*/ 882650 h 1765300"/>
              <a:gd name="connsiteX2" fmla="*/ 882650 w 1765300"/>
              <a:gd name="connsiteY2" fmla="*/ 1765300 h 1765300"/>
              <a:gd name="connsiteX3" fmla="*/ 0 w 1765300"/>
              <a:gd name="connsiteY3" fmla="*/ 882650 h 1765300"/>
              <a:gd name="connsiteX4" fmla="*/ 882650 w 1765300"/>
              <a:gd name="connsiteY4" fmla="*/ 0 h 176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5300" h="1765300">
                <a:moveTo>
                  <a:pt x="882650" y="0"/>
                </a:moveTo>
                <a:cubicBezTo>
                  <a:pt x="1370124" y="0"/>
                  <a:pt x="1765300" y="395176"/>
                  <a:pt x="1765300" y="882650"/>
                </a:cubicBezTo>
                <a:cubicBezTo>
                  <a:pt x="1765300" y="1370124"/>
                  <a:pt x="1370124" y="1765300"/>
                  <a:pt x="882650" y="1765300"/>
                </a:cubicBezTo>
                <a:cubicBezTo>
                  <a:pt x="395176" y="1765300"/>
                  <a:pt x="0" y="1370124"/>
                  <a:pt x="0" y="882650"/>
                </a:cubicBezTo>
                <a:cubicBezTo>
                  <a:pt x="0" y="395176"/>
                  <a:pt x="395176" y="0"/>
                  <a:pt x="882650" y="0"/>
                </a:cubicBezTo>
                <a:close/>
              </a:path>
            </a:pathLst>
          </a:custGeom>
        </p:spPr>
        <p:txBody>
          <a:bodyPr wrap="square">
            <a:noAutofit/>
          </a:bodyPr>
          <a:lstStyle/>
          <a:p>
            <a:endParaRPr lang="zh-CN" altLang="en-US"/>
          </a:p>
        </p:txBody>
      </p:sp>
      <p:sp>
        <p:nvSpPr>
          <p:cNvPr id="10" name="图片占位符 9">
            <a:extLst>
              <a:ext uri="{FF2B5EF4-FFF2-40B4-BE49-F238E27FC236}">
                <a16:creationId xmlns="" xmlns:a16="http://schemas.microsoft.com/office/drawing/2014/main" id="{E54ABDF7-EAC2-48E8-AC4E-4C159EA5BD00}"/>
              </a:ext>
            </a:extLst>
          </p:cNvPr>
          <p:cNvSpPr>
            <a:spLocks noGrp="1"/>
          </p:cNvSpPr>
          <p:nvPr>
            <p:ph type="pic" sz="quarter" idx="11"/>
          </p:nvPr>
        </p:nvSpPr>
        <p:spPr>
          <a:xfrm>
            <a:off x="4353946" y="1971338"/>
            <a:ext cx="1741261" cy="1741891"/>
          </a:xfrm>
          <a:custGeom>
            <a:avLst/>
            <a:gdLst>
              <a:gd name="connsiteX0" fmla="*/ 870744 w 1741488"/>
              <a:gd name="connsiteY0" fmla="*/ 0 h 1741488"/>
              <a:gd name="connsiteX1" fmla="*/ 1741488 w 1741488"/>
              <a:gd name="connsiteY1" fmla="*/ 870744 h 1741488"/>
              <a:gd name="connsiteX2" fmla="*/ 870744 w 1741488"/>
              <a:gd name="connsiteY2" fmla="*/ 1741488 h 1741488"/>
              <a:gd name="connsiteX3" fmla="*/ 0 w 1741488"/>
              <a:gd name="connsiteY3" fmla="*/ 870744 h 1741488"/>
              <a:gd name="connsiteX4" fmla="*/ 870744 w 1741488"/>
              <a:gd name="connsiteY4" fmla="*/ 0 h 1741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1488" h="1741488">
                <a:moveTo>
                  <a:pt x="870744" y="0"/>
                </a:moveTo>
                <a:cubicBezTo>
                  <a:pt x="1351643" y="0"/>
                  <a:pt x="1741488" y="389845"/>
                  <a:pt x="1741488" y="870744"/>
                </a:cubicBezTo>
                <a:cubicBezTo>
                  <a:pt x="1741488" y="1351643"/>
                  <a:pt x="1351643" y="1741488"/>
                  <a:pt x="870744" y="1741488"/>
                </a:cubicBezTo>
                <a:cubicBezTo>
                  <a:pt x="389845" y="1741488"/>
                  <a:pt x="0" y="1351643"/>
                  <a:pt x="0" y="870744"/>
                </a:cubicBezTo>
                <a:cubicBezTo>
                  <a:pt x="0" y="389845"/>
                  <a:pt x="389845" y="0"/>
                  <a:pt x="870744" y="0"/>
                </a:cubicBezTo>
                <a:close/>
              </a:path>
            </a:pathLst>
          </a:custGeom>
        </p:spPr>
        <p:txBody>
          <a:bodyPr wrap="square">
            <a:noAutofit/>
          </a:bodyPr>
          <a:lstStyle/>
          <a:p>
            <a:endParaRPr lang="zh-CN" altLang="en-US"/>
          </a:p>
        </p:txBody>
      </p:sp>
      <p:sp>
        <p:nvSpPr>
          <p:cNvPr id="12" name="图片占位符 11">
            <a:extLst>
              <a:ext uri="{FF2B5EF4-FFF2-40B4-BE49-F238E27FC236}">
                <a16:creationId xmlns="" xmlns:a16="http://schemas.microsoft.com/office/drawing/2014/main" id="{85934E55-72E5-44BD-8AC7-7DDBF58D9F8D}"/>
              </a:ext>
            </a:extLst>
          </p:cNvPr>
          <p:cNvSpPr>
            <a:spLocks noGrp="1"/>
          </p:cNvSpPr>
          <p:nvPr>
            <p:ph type="pic" sz="quarter" idx="12"/>
          </p:nvPr>
        </p:nvSpPr>
        <p:spPr>
          <a:xfrm>
            <a:off x="2272210" y="3531419"/>
            <a:ext cx="1636501" cy="1637093"/>
          </a:xfrm>
          <a:custGeom>
            <a:avLst/>
            <a:gdLst>
              <a:gd name="connsiteX0" fmla="*/ 818357 w 1636714"/>
              <a:gd name="connsiteY0" fmla="*/ 0 h 1636714"/>
              <a:gd name="connsiteX1" fmla="*/ 1636714 w 1636714"/>
              <a:gd name="connsiteY1" fmla="*/ 818357 h 1636714"/>
              <a:gd name="connsiteX2" fmla="*/ 818357 w 1636714"/>
              <a:gd name="connsiteY2" fmla="*/ 1636714 h 1636714"/>
              <a:gd name="connsiteX3" fmla="*/ 0 w 1636714"/>
              <a:gd name="connsiteY3" fmla="*/ 818357 h 1636714"/>
              <a:gd name="connsiteX4" fmla="*/ 818357 w 1636714"/>
              <a:gd name="connsiteY4" fmla="*/ 0 h 1636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6714" h="1636714">
                <a:moveTo>
                  <a:pt x="818357" y="0"/>
                </a:moveTo>
                <a:cubicBezTo>
                  <a:pt x="1270323" y="0"/>
                  <a:pt x="1636714" y="366391"/>
                  <a:pt x="1636714" y="818357"/>
                </a:cubicBezTo>
                <a:cubicBezTo>
                  <a:pt x="1636714" y="1270323"/>
                  <a:pt x="1270323" y="1636714"/>
                  <a:pt x="818357" y="1636714"/>
                </a:cubicBezTo>
                <a:cubicBezTo>
                  <a:pt x="366391" y="1636714"/>
                  <a:pt x="0" y="1270323"/>
                  <a:pt x="0" y="818357"/>
                </a:cubicBezTo>
                <a:cubicBezTo>
                  <a:pt x="0" y="366391"/>
                  <a:pt x="366391" y="0"/>
                  <a:pt x="818357"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8663361"/>
      </p:ext>
    </p:extLst>
  </p:cSld>
  <p:clrMapOvr>
    <a:masterClrMapping/>
  </p:clrMapOvr>
  <p:transition spd="slow" advTm="0">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1.jp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image" Target="../media/image5.jp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11.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12.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13.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14.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slideLayout" Target="../slideLayouts/slideLayout84.xml"/><Relationship Id="rId7" Type="http://schemas.openxmlformats.org/officeDocument/2006/relationships/theme" Target="../theme/theme14.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5" Type="http://schemas.openxmlformats.org/officeDocument/2006/relationships/slideLayout" Target="../slideLayouts/slideLayout86.xml"/><Relationship Id="rId10" Type="http://schemas.openxmlformats.org/officeDocument/2006/relationships/image" Target="../media/image8.png"/><Relationship Id="rId4" Type="http://schemas.openxmlformats.org/officeDocument/2006/relationships/slideLayout" Target="../slideLayouts/slideLayout85.xml"/><Relationship Id="rId9" Type="http://schemas.openxmlformats.org/officeDocument/2006/relationships/image" Target="../media/image7.emf"/></Relationships>
</file>

<file path=ppt/slideMasters/_rels/slideMaster15.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slideLayout" Target="../slideLayouts/slideLayout90.xml"/><Relationship Id="rId7" Type="http://schemas.openxmlformats.org/officeDocument/2006/relationships/theme" Target="../theme/theme15.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5" Type="http://schemas.openxmlformats.org/officeDocument/2006/relationships/slideLayout" Target="../slideLayouts/slideLayout92.xml"/><Relationship Id="rId10" Type="http://schemas.openxmlformats.org/officeDocument/2006/relationships/image" Target="../media/image8.png"/><Relationship Id="rId4" Type="http://schemas.openxmlformats.org/officeDocument/2006/relationships/slideLayout" Target="../slideLayouts/slideLayout91.xml"/><Relationship Id="rId9" Type="http://schemas.openxmlformats.org/officeDocument/2006/relationships/image" Target="../media/image7.emf"/></Relationships>
</file>

<file path=ppt/slideMasters/_rels/slideMaster16.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slideLayout" Target="../slideLayouts/slideLayout96.xml"/><Relationship Id="rId7" Type="http://schemas.openxmlformats.org/officeDocument/2006/relationships/theme" Target="../theme/theme16.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5" Type="http://schemas.openxmlformats.org/officeDocument/2006/relationships/slideLayout" Target="../slideLayouts/slideLayout98.xml"/><Relationship Id="rId10" Type="http://schemas.openxmlformats.org/officeDocument/2006/relationships/image" Target="../media/image8.png"/><Relationship Id="rId4" Type="http://schemas.openxmlformats.org/officeDocument/2006/relationships/slideLayout" Target="../slideLayouts/slideLayout97.xml"/><Relationship Id="rId9" Type="http://schemas.openxmlformats.org/officeDocument/2006/relationships/image" Target="../media/image7.emf"/></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102" y="365211"/>
            <a:ext cx="10514231" cy="1325870"/>
          </a:xfrm>
          <a:prstGeom prst="rect">
            <a:avLst/>
          </a:prstGeom>
        </p:spPr>
        <p:txBody>
          <a:bodyPr vert="horz" lIns="91436" tIns="45718" rIns="91436" bIns="45718" rtlCol="0" anchor="ctr">
            <a:normAutofit/>
          </a:bodyPr>
          <a:lstStyle/>
          <a:p>
            <a:r>
              <a:rPr lang="zh-CN" altLang="en-US"/>
              <a:t>单击此处编辑母版标题样式</a:t>
            </a:r>
          </a:p>
        </p:txBody>
      </p:sp>
      <p:sp>
        <p:nvSpPr>
          <p:cNvPr id="3" name="文本占位符 2"/>
          <p:cNvSpPr>
            <a:spLocks noGrp="1"/>
          </p:cNvSpPr>
          <p:nvPr>
            <p:ph type="body" idx="1"/>
          </p:nvPr>
        </p:nvSpPr>
        <p:spPr>
          <a:xfrm>
            <a:off x="838102" y="1826048"/>
            <a:ext cx="10514231" cy="4352346"/>
          </a:xfrm>
          <a:prstGeom prst="rect">
            <a:avLst/>
          </a:prstGeom>
        </p:spPr>
        <p:txBody>
          <a:bodyPr vert="horz" lIns="91436" tIns="45718" rIns="91436" bIns="45718"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102" y="6357823"/>
            <a:ext cx="2742843" cy="365210"/>
          </a:xfrm>
          <a:prstGeom prst="rect">
            <a:avLst/>
          </a:prstGeom>
        </p:spPr>
        <p:txBody>
          <a:bodyPr vert="horz" lIns="91436" tIns="45718" rIns="91436" bIns="45718" rtlCol="0" anchor="ctr"/>
          <a:lstStyle>
            <a:lvl1pPr algn="l">
              <a:defRPr sz="1200">
                <a:solidFill>
                  <a:schemeClr val="tx1">
                    <a:tint val="75000"/>
                  </a:schemeClr>
                </a:solidFill>
              </a:defRPr>
            </a:lvl1pPr>
          </a:lstStyle>
          <a:p>
            <a:fld id="{4C4388EF-52D1-4258-9BE5-BCD010C7D4DE}" type="datetimeFigureOut">
              <a:rPr lang="zh-CN" altLang="en-US" smtClean="0"/>
              <a:t>2022/12/28</a:t>
            </a:fld>
            <a:endParaRPr lang="zh-CN" altLang="en-US"/>
          </a:p>
        </p:txBody>
      </p:sp>
      <p:sp>
        <p:nvSpPr>
          <p:cNvPr id="5" name="页脚占位符 4"/>
          <p:cNvSpPr>
            <a:spLocks noGrp="1"/>
          </p:cNvSpPr>
          <p:nvPr>
            <p:ph type="ftr" sz="quarter" idx="3"/>
          </p:nvPr>
        </p:nvSpPr>
        <p:spPr>
          <a:xfrm>
            <a:off x="4038075" y="6357823"/>
            <a:ext cx="4114264" cy="365210"/>
          </a:xfrm>
          <a:prstGeom prst="rect">
            <a:avLst/>
          </a:prstGeom>
        </p:spPr>
        <p:txBody>
          <a:bodyPr vert="horz" lIns="91436" tIns="45718" rIns="91436" bIns="45718"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09480" y="6357823"/>
            <a:ext cx="2742843" cy="365210"/>
          </a:xfrm>
          <a:prstGeom prst="rect">
            <a:avLst/>
          </a:prstGeom>
        </p:spPr>
        <p:txBody>
          <a:bodyPr vert="horz" lIns="91436" tIns="45718" rIns="91436" bIns="45718" rtlCol="0" anchor="ctr"/>
          <a:lstStyle>
            <a:lvl1pPr algn="r">
              <a:defRPr sz="1200">
                <a:solidFill>
                  <a:schemeClr val="tx1">
                    <a:tint val="75000"/>
                  </a:schemeClr>
                </a:solidFill>
              </a:defRPr>
            </a:lvl1p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934026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Click="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70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82"/>
            <a:ext cx="10971372" cy="4527011"/>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521" y="6357825"/>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12/28/2022</a:t>
            </a:fld>
            <a:endParaRPr lang="en-US" dirty="0">
              <a:solidFill>
                <a:prstClr val="black">
                  <a:tint val="75000"/>
                </a:prstClr>
              </a:solidFill>
            </a:endParaRPr>
          </a:p>
        </p:txBody>
      </p:sp>
      <p:sp>
        <p:nvSpPr>
          <p:cNvPr id="5" name="Footer Placeholder 4"/>
          <p:cNvSpPr>
            <a:spLocks noGrp="1"/>
          </p:cNvSpPr>
          <p:nvPr>
            <p:ph type="ftr" sz="quarter" idx="3"/>
          </p:nvPr>
        </p:nvSpPr>
        <p:spPr>
          <a:xfrm>
            <a:off x="4165069" y="6357825"/>
            <a:ext cx="3860297" cy="365210"/>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6463" y="6357825"/>
            <a:ext cx="2844430" cy="365210"/>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5906510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p:transition spd="slow" advClick="0">
    <p:push dir="u"/>
  </p:transition>
  <p:hf hdr="0" ftr="0" dt="0"/>
  <p:txStyles>
    <p:titleStyle>
      <a:lvl1pPr algn="ctr" defTabSz="1219170" rtl="0" eaLnBrk="1" latinLnBrk="0" hangingPunct="1">
        <a:spcBef>
          <a:spcPct val="0"/>
        </a:spcBef>
        <a:buNone/>
        <a:defRPr sz="5900"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AC74BBE8-1815-4000-8008-945E8B561AD9}"/>
              </a:ext>
            </a:extLst>
          </p:cNvPr>
          <p:cNvSpPr>
            <a:spLocks noGrp="1"/>
          </p:cNvSpPr>
          <p:nvPr>
            <p:ph type="title"/>
          </p:nvPr>
        </p:nvSpPr>
        <p:spPr>
          <a:xfrm>
            <a:off x="838101" y="365210"/>
            <a:ext cx="10514231" cy="132587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F3E314DF-819C-4FF1-9C2E-69194E155030}"/>
              </a:ext>
            </a:extLst>
          </p:cNvPr>
          <p:cNvSpPr>
            <a:spLocks noGrp="1"/>
          </p:cNvSpPr>
          <p:nvPr>
            <p:ph type="body" idx="1"/>
          </p:nvPr>
        </p:nvSpPr>
        <p:spPr>
          <a:xfrm>
            <a:off x="838101" y="1826048"/>
            <a:ext cx="10514231" cy="4352346"/>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ECA1525E-7C66-46A7-89CD-0A0836A4BF07}"/>
              </a:ext>
            </a:extLst>
          </p:cNvPr>
          <p:cNvSpPr>
            <a:spLocks noGrp="1"/>
          </p:cNvSpPr>
          <p:nvPr>
            <p:ph type="dt" sz="half" idx="2"/>
          </p:nvPr>
        </p:nvSpPr>
        <p:spPr>
          <a:xfrm>
            <a:off x="838101" y="6357822"/>
            <a:ext cx="2742843" cy="365210"/>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2022/12/28</a:t>
            </a:fld>
            <a:endParaRPr lang="zh-CN" altLang="en-US"/>
          </a:p>
        </p:txBody>
      </p:sp>
      <p:sp>
        <p:nvSpPr>
          <p:cNvPr id="5" name="页脚占位符 4">
            <a:extLst>
              <a:ext uri="{FF2B5EF4-FFF2-40B4-BE49-F238E27FC236}">
                <a16:creationId xmlns:a16="http://schemas.microsoft.com/office/drawing/2014/main" xmlns="" id="{93269161-46AB-416B-9C71-590B71BBF5AF}"/>
              </a:ext>
            </a:extLst>
          </p:cNvPr>
          <p:cNvSpPr>
            <a:spLocks noGrp="1"/>
          </p:cNvSpPr>
          <p:nvPr>
            <p:ph type="ftr" sz="quarter" idx="3"/>
          </p:nvPr>
        </p:nvSpPr>
        <p:spPr>
          <a:xfrm>
            <a:off x="4038075" y="6357822"/>
            <a:ext cx="4114264" cy="36521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0347D277-5155-4804-A42E-790F5C4F8074}"/>
              </a:ext>
            </a:extLst>
          </p:cNvPr>
          <p:cNvSpPr>
            <a:spLocks noGrp="1"/>
          </p:cNvSpPr>
          <p:nvPr>
            <p:ph type="sldNum" sz="quarter" idx="4"/>
          </p:nvPr>
        </p:nvSpPr>
        <p:spPr>
          <a:xfrm>
            <a:off x="8609479" y="6357822"/>
            <a:ext cx="2742843" cy="365210"/>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119506755"/>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ransition spd="slow" advClick="0" advTm="1000">
    <p:push dir="u"/>
  </p:transition>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701"/>
            <a:ext cx="10971372" cy="114326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521" y="1600582"/>
            <a:ext cx="10971372" cy="452701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521" y="6357823"/>
            <a:ext cx="2844430" cy="365210"/>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12/28/2022</a:t>
            </a:fld>
            <a:endParaRPr lang="en-US"/>
          </a:p>
        </p:txBody>
      </p:sp>
      <p:sp>
        <p:nvSpPr>
          <p:cNvPr id="5" name="Footer Placeholder 4"/>
          <p:cNvSpPr>
            <a:spLocks noGrp="1"/>
          </p:cNvSpPr>
          <p:nvPr>
            <p:ph type="ftr" sz="quarter" idx="3"/>
          </p:nvPr>
        </p:nvSpPr>
        <p:spPr>
          <a:xfrm>
            <a:off x="4165068" y="6357823"/>
            <a:ext cx="3860297" cy="36521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6463" y="6357823"/>
            <a:ext cx="2844430" cy="365210"/>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465463275"/>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txStyles>
    <p:titleStyle>
      <a:lvl1pPr algn="ctr" defTabSz="914309" rtl="0" eaLnBrk="1" latinLnBrk="0" hangingPunct="1">
        <a:spcBef>
          <a:spcPct val="0"/>
        </a:spcBef>
        <a:buNone/>
        <a:defRPr sz="4400" kern="1200">
          <a:solidFill>
            <a:schemeClr val="tx1"/>
          </a:solidFill>
          <a:latin typeface="+mj-lt"/>
          <a:ea typeface="+mj-ea"/>
          <a:cs typeface="+mj-cs"/>
        </a:defRPr>
      </a:lvl1pPr>
    </p:titleStyle>
    <p:bodyStyle>
      <a:lvl1pPr marL="342866" indent="-342866" algn="l" defTabSz="914309"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76" indent="-285721" algn="l" defTabSz="914309"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86" indent="-228577" algn="l" defTabSz="914309"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40" indent="-228577" algn="l" defTabSz="914309"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94" indent="-228577" algn="l" defTabSz="914309"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349" indent="-228577" algn="l" defTabSz="91430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03" indent="-228577" algn="l" defTabSz="91430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57" indent="-228577" algn="l" defTabSz="91430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11" indent="-228577" algn="l" defTabSz="91430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101" y="365210"/>
            <a:ext cx="10514231" cy="132587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101" y="1826048"/>
            <a:ext cx="10514231" cy="435234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101" y="6357822"/>
            <a:ext cx="2742843" cy="365210"/>
          </a:xfrm>
          <a:prstGeom prst="rect">
            <a:avLst/>
          </a:prstGeom>
        </p:spPr>
        <p:txBody>
          <a:bodyPr vert="horz" lIns="91440" tIns="45720" rIns="91440" bIns="45720" rtlCol="0" anchor="ctr"/>
          <a:lstStyle>
            <a:lvl1pPr algn="l">
              <a:defRPr sz="1200">
                <a:solidFill>
                  <a:schemeClr val="tx1">
                    <a:tint val="75000"/>
                  </a:schemeClr>
                </a:solidFill>
              </a:defRPr>
            </a:lvl1pPr>
          </a:lstStyle>
          <a:p>
            <a:fld id="{570635D2-1FD4-42FB-A3A0-B9DFEF7C7F90}" type="datetimeFigureOut">
              <a:rPr lang="en-US" smtClean="0">
                <a:solidFill>
                  <a:prstClr val="black">
                    <a:tint val="75000"/>
                  </a:prstClr>
                </a:solidFill>
              </a:rPr>
              <a:t>12/28/2022</a:t>
            </a:fld>
            <a:endParaRPr lang="en-US">
              <a:solidFill>
                <a:prstClr val="black">
                  <a:tint val="75000"/>
                </a:prstClr>
              </a:solidFill>
            </a:endParaRPr>
          </a:p>
        </p:txBody>
      </p:sp>
      <p:sp>
        <p:nvSpPr>
          <p:cNvPr id="5" name="Footer Placeholder 4"/>
          <p:cNvSpPr>
            <a:spLocks noGrp="1"/>
          </p:cNvSpPr>
          <p:nvPr>
            <p:ph type="ftr" sz="quarter" idx="3"/>
          </p:nvPr>
        </p:nvSpPr>
        <p:spPr>
          <a:xfrm>
            <a:off x="4038075" y="6357822"/>
            <a:ext cx="4114264" cy="36521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09479" y="6357822"/>
            <a:ext cx="2742843" cy="365210"/>
          </a:xfrm>
          <a:prstGeom prst="rect">
            <a:avLst/>
          </a:prstGeom>
        </p:spPr>
        <p:txBody>
          <a:bodyPr vert="horz" lIns="91440" tIns="45720" rIns="91440" bIns="45720" rtlCol="0" anchor="ctr"/>
          <a:lstStyle>
            <a:lvl1pPr algn="r">
              <a:defRPr sz="1200">
                <a:solidFill>
                  <a:schemeClr val="tx1">
                    <a:tint val="75000"/>
                  </a:schemeClr>
                </a:solidFill>
              </a:defRPr>
            </a:lvl1p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026427159"/>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7448" y="2972488"/>
            <a:ext cx="3555537" cy="229923"/>
          </a:xfrm>
          <a:prstGeom prst="rect">
            <a:avLst/>
          </a:prstGeom>
          <a:noFill/>
        </p:spPr>
        <p:txBody>
          <a:bodyPr wrap="square" rtlCol="0">
            <a:spAutoFit/>
          </a:bodyPr>
          <a:lstStyle/>
          <a:p>
            <a:pPr>
              <a:defRPr/>
            </a:pPr>
            <a:r>
              <a:rPr lang="zh-CN" altLang="en-US" sz="300" dirty="0">
                <a:solidFill>
                  <a:prstClr val="white">
                    <a:alpha val="0"/>
                  </a:prst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prstClr val="white">
                    <a:alpha val="0"/>
                  </a:prstClr>
                </a:solidFill>
                <a:latin typeface="微软雅黑" panose="020B0503020204020204" pitchFamily="34" charset="-122"/>
                <a:ea typeface="微软雅黑" panose="020B0503020204020204" pitchFamily="34" charset="-122"/>
                <a:sym typeface="+mn-ea"/>
              </a:rPr>
              <a:t>PPT</a:t>
            </a:r>
            <a:r>
              <a:rPr lang="zh-CN" altLang="en-US" sz="300" dirty="0">
                <a:solidFill>
                  <a:prstClr val="white">
                    <a:alpha val="0"/>
                  </a:prst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pPr>
              <a:defRPr/>
            </a:pPr>
            <a:r>
              <a:rPr lang="en-US" altLang="zh-CN" sz="600" dirty="0">
                <a:solidFill>
                  <a:prstClr val="white">
                    <a:alpha val="0"/>
                  </a:prstClr>
                </a:solidFill>
                <a:latin typeface="微软雅黑" panose="020B0503020204020204" pitchFamily="34" charset="-122"/>
                <a:ea typeface="微软雅黑" panose="020B0503020204020204" pitchFamily="34" charset="-122"/>
                <a:sym typeface="+mn-ea"/>
              </a:rPr>
              <a:t>ibaotu.com</a:t>
            </a:r>
          </a:p>
        </p:txBody>
      </p:sp>
      <p:sp>
        <p:nvSpPr>
          <p:cNvPr id="3" name="矩形 2"/>
          <p:cNvSpPr/>
          <p:nvPr userDrawn="1"/>
        </p:nvSpPr>
        <p:spPr>
          <a:xfrm>
            <a:off x="10" y="0"/>
            <a:ext cx="12190413" cy="6859588"/>
          </a:xfrm>
          <a:prstGeom prst="rect">
            <a:avLst/>
          </a:prstGeom>
          <a:solidFill>
            <a:srgbClr val="95C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4" name="矩形 3"/>
          <p:cNvSpPr/>
          <p:nvPr userDrawn="1"/>
        </p:nvSpPr>
        <p:spPr>
          <a:xfrm>
            <a:off x="653068" y="1172764"/>
            <a:ext cx="10782711" cy="5258563"/>
          </a:xfrm>
          <a:prstGeom prst="rect">
            <a:avLst/>
          </a:prstGeom>
          <a:solidFill>
            <a:srgbClr val="62A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5" name="矩形 4"/>
          <p:cNvSpPr/>
          <p:nvPr userDrawn="1"/>
        </p:nvSpPr>
        <p:spPr>
          <a:xfrm>
            <a:off x="769157" y="1172754"/>
            <a:ext cx="10546658" cy="5137432"/>
          </a:xfrm>
          <a:prstGeom prst="rect">
            <a:avLst/>
          </a:prstGeom>
          <a:solidFill>
            <a:srgbClr val="EEF5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grpSp>
        <p:nvGrpSpPr>
          <p:cNvPr id="6" name="组合 5"/>
          <p:cNvGrpSpPr/>
          <p:nvPr userDrawn="1"/>
        </p:nvGrpSpPr>
        <p:grpSpPr>
          <a:xfrm>
            <a:off x="4767323" y="5635901"/>
            <a:ext cx="2655768" cy="1180134"/>
            <a:chOff x="1156044" y="2056266"/>
            <a:chExt cx="9573176" cy="4252459"/>
          </a:xfrm>
        </p:grpSpPr>
        <p:pic>
          <p:nvPicPr>
            <p:cNvPr id="7" name="图片 6"/>
            <p:cNvPicPr>
              <a:picLocks noChangeAspect="1"/>
            </p:cNvPicPr>
            <p:nvPr/>
          </p:nvPicPr>
          <p:blipFill>
            <a:blip r:embed="rId8"/>
            <a:stretch>
              <a:fillRect/>
            </a:stretch>
          </p:blipFill>
          <p:spPr>
            <a:xfrm>
              <a:off x="1156044" y="2413453"/>
              <a:ext cx="5169655" cy="3895272"/>
            </a:xfrm>
            <a:prstGeom prst="rect">
              <a:avLst/>
            </a:prstGeom>
          </p:spPr>
        </p:pic>
        <p:pic>
          <p:nvPicPr>
            <p:cNvPr id="8" name="图片 7"/>
            <p:cNvPicPr>
              <a:picLocks noChangeAspect="1"/>
            </p:cNvPicPr>
            <p:nvPr/>
          </p:nvPicPr>
          <p:blipFill>
            <a:blip r:embed="rId9"/>
            <a:stretch>
              <a:fillRect/>
            </a:stretch>
          </p:blipFill>
          <p:spPr>
            <a:xfrm>
              <a:off x="6096000" y="2056266"/>
              <a:ext cx="4633220" cy="4178300"/>
            </a:xfrm>
            <a:prstGeom prst="rect">
              <a:avLst/>
            </a:prstGeom>
          </p:spPr>
        </p:pic>
      </p:grpSp>
      <p:pic>
        <p:nvPicPr>
          <p:cNvPr id="9" name="图片 8"/>
          <p:cNvPicPr>
            <a:picLocks noChangeAspect="1"/>
          </p:cNvPicPr>
          <p:nvPr userDrawn="1"/>
        </p:nvPicPr>
        <p:blipFill>
          <a:blip r:embed="rId10"/>
          <a:stretch>
            <a:fillRect/>
          </a:stretch>
        </p:blipFill>
        <p:spPr>
          <a:xfrm>
            <a:off x="653057" y="304881"/>
            <a:ext cx="788093" cy="736315"/>
          </a:xfrm>
          <a:prstGeom prst="rect">
            <a:avLst/>
          </a:prstGeom>
        </p:spPr>
      </p:pic>
    </p:spTree>
    <p:extLst>
      <p:ext uri="{BB962C8B-B14F-4D97-AF65-F5344CB8AC3E}">
        <p14:creationId xmlns:p14="http://schemas.microsoft.com/office/powerpoint/2010/main" val="1151933441"/>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Lst>
  <p:transition spd="slow" advTm="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7444" y="2972488"/>
            <a:ext cx="3555537" cy="229923"/>
          </a:xfrm>
          <a:prstGeom prst="rect">
            <a:avLst/>
          </a:prstGeom>
          <a:noFill/>
        </p:spPr>
        <p:txBody>
          <a:bodyPr wrap="square" rtlCol="0">
            <a:spAutoFit/>
          </a:bodyPr>
          <a:lstStyle/>
          <a:p>
            <a:pPr>
              <a:defRPr/>
            </a:pPr>
            <a:r>
              <a:rPr lang="zh-CN" altLang="en-US" sz="300" dirty="0">
                <a:solidFill>
                  <a:prstClr val="white">
                    <a:alpha val="0"/>
                  </a:prst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prstClr val="white">
                    <a:alpha val="0"/>
                  </a:prstClr>
                </a:solidFill>
                <a:latin typeface="微软雅黑" panose="020B0503020204020204" pitchFamily="34" charset="-122"/>
                <a:ea typeface="微软雅黑" panose="020B0503020204020204" pitchFamily="34" charset="-122"/>
                <a:sym typeface="+mn-ea"/>
              </a:rPr>
              <a:t>PPT</a:t>
            </a:r>
            <a:r>
              <a:rPr lang="zh-CN" altLang="en-US" sz="300" dirty="0">
                <a:solidFill>
                  <a:prstClr val="white">
                    <a:alpha val="0"/>
                  </a:prst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pPr>
              <a:defRPr/>
            </a:pPr>
            <a:r>
              <a:rPr lang="en-US" altLang="zh-CN" sz="600" dirty="0">
                <a:solidFill>
                  <a:prstClr val="white">
                    <a:alpha val="0"/>
                  </a:prstClr>
                </a:solidFill>
                <a:latin typeface="微软雅黑" panose="020B0503020204020204" pitchFamily="34" charset="-122"/>
                <a:ea typeface="微软雅黑" panose="020B0503020204020204" pitchFamily="34" charset="-122"/>
                <a:sym typeface="+mn-ea"/>
              </a:rPr>
              <a:t>ibaotu.com</a:t>
            </a:r>
          </a:p>
        </p:txBody>
      </p:sp>
      <p:sp>
        <p:nvSpPr>
          <p:cNvPr id="3" name="矩形 2"/>
          <p:cNvSpPr/>
          <p:nvPr userDrawn="1"/>
        </p:nvSpPr>
        <p:spPr>
          <a:xfrm>
            <a:off x="6" y="0"/>
            <a:ext cx="12190413" cy="6859588"/>
          </a:xfrm>
          <a:prstGeom prst="rect">
            <a:avLst/>
          </a:prstGeom>
          <a:solidFill>
            <a:srgbClr val="95C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4" name="矩形 3"/>
          <p:cNvSpPr/>
          <p:nvPr userDrawn="1"/>
        </p:nvSpPr>
        <p:spPr>
          <a:xfrm>
            <a:off x="653064" y="1172760"/>
            <a:ext cx="10782711" cy="5258563"/>
          </a:xfrm>
          <a:prstGeom prst="rect">
            <a:avLst/>
          </a:prstGeom>
          <a:solidFill>
            <a:srgbClr val="62A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5" name="矩形 4"/>
          <p:cNvSpPr/>
          <p:nvPr userDrawn="1"/>
        </p:nvSpPr>
        <p:spPr>
          <a:xfrm>
            <a:off x="769157" y="1172754"/>
            <a:ext cx="10546658" cy="5137432"/>
          </a:xfrm>
          <a:prstGeom prst="rect">
            <a:avLst/>
          </a:prstGeom>
          <a:solidFill>
            <a:srgbClr val="EEF5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grpSp>
        <p:nvGrpSpPr>
          <p:cNvPr id="6" name="组合 5"/>
          <p:cNvGrpSpPr/>
          <p:nvPr userDrawn="1"/>
        </p:nvGrpSpPr>
        <p:grpSpPr>
          <a:xfrm>
            <a:off x="4767323" y="5635901"/>
            <a:ext cx="2655768" cy="1180134"/>
            <a:chOff x="1156044" y="2056266"/>
            <a:chExt cx="9573176" cy="4252459"/>
          </a:xfrm>
        </p:grpSpPr>
        <p:pic>
          <p:nvPicPr>
            <p:cNvPr id="7" name="图片 6"/>
            <p:cNvPicPr>
              <a:picLocks noChangeAspect="1"/>
            </p:cNvPicPr>
            <p:nvPr/>
          </p:nvPicPr>
          <p:blipFill>
            <a:blip r:embed="rId8"/>
            <a:stretch>
              <a:fillRect/>
            </a:stretch>
          </p:blipFill>
          <p:spPr>
            <a:xfrm>
              <a:off x="1156044" y="2413453"/>
              <a:ext cx="5169655" cy="3895272"/>
            </a:xfrm>
            <a:prstGeom prst="rect">
              <a:avLst/>
            </a:prstGeom>
          </p:spPr>
        </p:pic>
        <p:pic>
          <p:nvPicPr>
            <p:cNvPr id="8" name="图片 7"/>
            <p:cNvPicPr>
              <a:picLocks noChangeAspect="1"/>
            </p:cNvPicPr>
            <p:nvPr/>
          </p:nvPicPr>
          <p:blipFill>
            <a:blip r:embed="rId9"/>
            <a:stretch>
              <a:fillRect/>
            </a:stretch>
          </p:blipFill>
          <p:spPr>
            <a:xfrm>
              <a:off x="6096000" y="2056266"/>
              <a:ext cx="4633220" cy="4178300"/>
            </a:xfrm>
            <a:prstGeom prst="rect">
              <a:avLst/>
            </a:prstGeom>
          </p:spPr>
        </p:pic>
      </p:grpSp>
      <p:pic>
        <p:nvPicPr>
          <p:cNvPr id="9" name="图片 8"/>
          <p:cNvPicPr>
            <a:picLocks noChangeAspect="1"/>
          </p:cNvPicPr>
          <p:nvPr userDrawn="1"/>
        </p:nvPicPr>
        <p:blipFill>
          <a:blip r:embed="rId10"/>
          <a:stretch>
            <a:fillRect/>
          </a:stretch>
        </p:blipFill>
        <p:spPr>
          <a:xfrm>
            <a:off x="653057" y="304877"/>
            <a:ext cx="788093" cy="736315"/>
          </a:xfrm>
          <a:prstGeom prst="rect">
            <a:avLst/>
          </a:prstGeom>
        </p:spPr>
      </p:pic>
    </p:spTree>
    <p:extLst>
      <p:ext uri="{BB962C8B-B14F-4D97-AF65-F5344CB8AC3E}">
        <p14:creationId xmlns:p14="http://schemas.microsoft.com/office/powerpoint/2010/main" val="480199594"/>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Lst>
  <p:transition spd="slow" advTm="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7439" y="2972488"/>
            <a:ext cx="3555537" cy="229923"/>
          </a:xfrm>
          <a:prstGeom prst="rect">
            <a:avLst/>
          </a:prstGeom>
          <a:noFill/>
        </p:spPr>
        <p:txBody>
          <a:bodyPr wrap="square" rtlCol="0">
            <a:spAutoFit/>
          </a:bodyPr>
          <a:lstStyle/>
          <a:p>
            <a:pPr>
              <a:defRPr/>
            </a:pPr>
            <a:r>
              <a:rPr lang="zh-CN" altLang="en-US" sz="300" dirty="0">
                <a:solidFill>
                  <a:prstClr val="white">
                    <a:alpha val="0"/>
                  </a:prst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prstClr val="white">
                    <a:alpha val="0"/>
                  </a:prstClr>
                </a:solidFill>
                <a:latin typeface="微软雅黑" panose="020B0503020204020204" pitchFamily="34" charset="-122"/>
                <a:ea typeface="微软雅黑" panose="020B0503020204020204" pitchFamily="34" charset="-122"/>
                <a:sym typeface="+mn-ea"/>
              </a:rPr>
              <a:t>PPT</a:t>
            </a:r>
            <a:r>
              <a:rPr lang="zh-CN" altLang="en-US" sz="300" dirty="0">
                <a:solidFill>
                  <a:prstClr val="white">
                    <a:alpha val="0"/>
                  </a:prst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pPr>
              <a:defRPr/>
            </a:pPr>
            <a:r>
              <a:rPr lang="en-US" altLang="zh-CN" sz="600" dirty="0">
                <a:solidFill>
                  <a:prstClr val="white">
                    <a:alpha val="0"/>
                  </a:prstClr>
                </a:solidFill>
                <a:latin typeface="微软雅黑" panose="020B0503020204020204" pitchFamily="34" charset="-122"/>
                <a:ea typeface="微软雅黑" panose="020B0503020204020204" pitchFamily="34" charset="-122"/>
                <a:sym typeface="+mn-ea"/>
              </a:rPr>
              <a:t>ibaotu.com</a:t>
            </a:r>
          </a:p>
        </p:txBody>
      </p:sp>
      <p:sp>
        <p:nvSpPr>
          <p:cNvPr id="3" name="矩形 2"/>
          <p:cNvSpPr/>
          <p:nvPr userDrawn="1"/>
        </p:nvSpPr>
        <p:spPr>
          <a:xfrm>
            <a:off x="1" y="0"/>
            <a:ext cx="12190413" cy="6859588"/>
          </a:xfrm>
          <a:prstGeom prst="rect">
            <a:avLst/>
          </a:prstGeom>
          <a:solidFill>
            <a:srgbClr val="95C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4" name="矩形 3"/>
          <p:cNvSpPr/>
          <p:nvPr userDrawn="1"/>
        </p:nvSpPr>
        <p:spPr>
          <a:xfrm>
            <a:off x="653059" y="1172755"/>
            <a:ext cx="10782711" cy="5258563"/>
          </a:xfrm>
          <a:prstGeom prst="rect">
            <a:avLst/>
          </a:prstGeom>
          <a:solidFill>
            <a:srgbClr val="62A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5" name="矩形 4"/>
          <p:cNvSpPr/>
          <p:nvPr userDrawn="1"/>
        </p:nvSpPr>
        <p:spPr>
          <a:xfrm>
            <a:off x="769157" y="1172754"/>
            <a:ext cx="10546658" cy="5137432"/>
          </a:xfrm>
          <a:prstGeom prst="rect">
            <a:avLst/>
          </a:prstGeom>
          <a:solidFill>
            <a:srgbClr val="EEF5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grpSp>
        <p:nvGrpSpPr>
          <p:cNvPr id="6" name="组合 5"/>
          <p:cNvGrpSpPr/>
          <p:nvPr userDrawn="1"/>
        </p:nvGrpSpPr>
        <p:grpSpPr>
          <a:xfrm>
            <a:off x="4767323" y="5635901"/>
            <a:ext cx="2655768" cy="1180134"/>
            <a:chOff x="1156044" y="2056266"/>
            <a:chExt cx="9573176" cy="4252459"/>
          </a:xfrm>
        </p:grpSpPr>
        <p:pic>
          <p:nvPicPr>
            <p:cNvPr id="7" name="图片 6"/>
            <p:cNvPicPr>
              <a:picLocks noChangeAspect="1"/>
            </p:cNvPicPr>
            <p:nvPr/>
          </p:nvPicPr>
          <p:blipFill>
            <a:blip r:embed="rId8"/>
            <a:stretch>
              <a:fillRect/>
            </a:stretch>
          </p:blipFill>
          <p:spPr>
            <a:xfrm>
              <a:off x="1156044" y="2413453"/>
              <a:ext cx="5169655" cy="3895272"/>
            </a:xfrm>
            <a:prstGeom prst="rect">
              <a:avLst/>
            </a:prstGeom>
          </p:spPr>
        </p:pic>
        <p:pic>
          <p:nvPicPr>
            <p:cNvPr id="8" name="图片 7"/>
            <p:cNvPicPr>
              <a:picLocks noChangeAspect="1"/>
            </p:cNvPicPr>
            <p:nvPr/>
          </p:nvPicPr>
          <p:blipFill>
            <a:blip r:embed="rId9"/>
            <a:stretch>
              <a:fillRect/>
            </a:stretch>
          </p:blipFill>
          <p:spPr>
            <a:xfrm>
              <a:off x="6096000" y="2056266"/>
              <a:ext cx="4633220" cy="4178300"/>
            </a:xfrm>
            <a:prstGeom prst="rect">
              <a:avLst/>
            </a:prstGeom>
          </p:spPr>
        </p:pic>
      </p:grpSp>
      <p:pic>
        <p:nvPicPr>
          <p:cNvPr id="9" name="图片 8"/>
          <p:cNvPicPr>
            <a:picLocks noChangeAspect="1"/>
          </p:cNvPicPr>
          <p:nvPr userDrawn="1"/>
        </p:nvPicPr>
        <p:blipFill>
          <a:blip r:embed="rId10"/>
          <a:stretch>
            <a:fillRect/>
          </a:stretch>
        </p:blipFill>
        <p:spPr>
          <a:xfrm>
            <a:off x="653057" y="304872"/>
            <a:ext cx="788093" cy="736315"/>
          </a:xfrm>
          <a:prstGeom prst="rect">
            <a:avLst/>
          </a:prstGeom>
        </p:spPr>
      </p:pic>
    </p:spTree>
    <p:extLst>
      <p:ext uri="{BB962C8B-B14F-4D97-AF65-F5344CB8AC3E}">
        <p14:creationId xmlns:p14="http://schemas.microsoft.com/office/powerpoint/2010/main" val="1682667382"/>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Lst>
  <p:transition spd="slow" advTm="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8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28/12/2022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069" y="633401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6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3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7515703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ransition spd="slow" advClick="0">
    <p:push dir="u"/>
  </p:transition>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8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28/12/2022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069" y="633401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6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3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71760875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p:transition spd="slow" advClick="0">
    <p:push dir="u"/>
  </p:transition>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8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28/12/2022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069" y="633401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6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3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404781561"/>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Lst>
  <p:transition spd="slow" advClick="0">
    <p:push dir="u"/>
  </p:transition>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8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28/12/2022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069" y="633401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6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3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63941391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transition spd="slow" advClick="0">
    <p:push dir="u"/>
  </p:transition>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8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28/12/2022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069" y="633401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6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3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158920986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Lst>
  <p:transition spd="slow" advClick="0">
    <p:push dir="u"/>
  </p:transition>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8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28/12/2022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069" y="633401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6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3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198839385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Lst>
  <p:transition spd="slow" advClick="0">
    <p:push dir="u"/>
  </p:transition>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8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28/12/2022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069" y="633401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6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3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04848604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Lst>
  <p:transition spd="slow" advClick="0">
    <p:push dir="u"/>
  </p:transition>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8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28/12/2022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069" y="633401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6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3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28471426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Lst>
  <p:transition spd="slow" advClick="0">
    <p:push dir="u"/>
  </p:transition>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55.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43.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43.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22.png"/><Relationship Id="rId2" Type="http://schemas.openxmlformats.org/officeDocument/2006/relationships/slideLayout" Target="../slideLayouts/slideLayout43.xml"/><Relationship Id="rId1" Type="http://schemas.openxmlformats.org/officeDocument/2006/relationships/tags" Target="../tags/tag3.xml"/><Relationship Id="rId6" Type="http://schemas.openxmlformats.org/officeDocument/2006/relationships/image" Target="../media/image20.png"/><Relationship Id="rId5" Type="http://schemas.openxmlformats.org/officeDocument/2006/relationships/image" Target="../media/image25.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3.xml"/><Relationship Id="rId1" Type="http://schemas.openxmlformats.org/officeDocument/2006/relationships/tags" Target="../tags/tag4.xml"/><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43.xml"/><Relationship Id="rId5" Type="http://schemas.openxmlformats.org/officeDocument/2006/relationships/image" Target="../media/image29.png"/><Relationship Id="rId4" Type="http://schemas.openxmlformats.org/officeDocument/2006/relationships/image" Target="../media/image21.sv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3.xml"/><Relationship Id="rId1" Type="http://schemas.openxmlformats.org/officeDocument/2006/relationships/tags" Target="../tags/tag5.xml"/><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22.png"/><Relationship Id="rId2" Type="http://schemas.openxmlformats.org/officeDocument/2006/relationships/slideLayout" Target="../slideLayouts/slideLayout43.xml"/><Relationship Id="rId1" Type="http://schemas.openxmlformats.org/officeDocument/2006/relationships/tags" Target="../tags/tag6.xml"/><Relationship Id="rId6" Type="http://schemas.openxmlformats.org/officeDocument/2006/relationships/image" Target="../media/image20.png"/><Relationship Id="rId5" Type="http://schemas.openxmlformats.org/officeDocument/2006/relationships/image" Target="../media/image12.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5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22.png"/><Relationship Id="rId2" Type="http://schemas.openxmlformats.org/officeDocument/2006/relationships/slideLayout" Target="../slideLayouts/slideLayout43.xml"/><Relationship Id="rId1" Type="http://schemas.openxmlformats.org/officeDocument/2006/relationships/tags" Target="../tags/tag7.xml"/><Relationship Id="rId6" Type="http://schemas.openxmlformats.org/officeDocument/2006/relationships/image" Target="../media/image20.png"/><Relationship Id="rId5" Type="http://schemas.openxmlformats.org/officeDocument/2006/relationships/image" Target="../media/image12.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22.png"/><Relationship Id="rId2" Type="http://schemas.openxmlformats.org/officeDocument/2006/relationships/slideLayout" Target="../slideLayouts/slideLayout43.xml"/><Relationship Id="rId1" Type="http://schemas.openxmlformats.org/officeDocument/2006/relationships/tags" Target="../tags/tag8.xml"/><Relationship Id="rId6" Type="http://schemas.openxmlformats.org/officeDocument/2006/relationships/image" Target="../media/image20.png"/><Relationship Id="rId5" Type="http://schemas.openxmlformats.org/officeDocument/2006/relationships/image" Target="../media/image31.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43.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22.png"/><Relationship Id="rId2" Type="http://schemas.openxmlformats.org/officeDocument/2006/relationships/slideLayout" Target="../slideLayouts/slideLayout43.xml"/><Relationship Id="rId1" Type="http://schemas.openxmlformats.org/officeDocument/2006/relationships/tags" Target="../tags/tag9.xml"/><Relationship Id="rId6" Type="http://schemas.openxmlformats.org/officeDocument/2006/relationships/image" Target="../media/image20.png"/><Relationship Id="rId5" Type="http://schemas.openxmlformats.org/officeDocument/2006/relationships/image" Target="../media/image12.png"/><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22.png"/><Relationship Id="rId2" Type="http://schemas.openxmlformats.org/officeDocument/2006/relationships/slideLayout" Target="../slideLayouts/slideLayout43.xml"/><Relationship Id="rId1" Type="http://schemas.openxmlformats.org/officeDocument/2006/relationships/tags" Target="../tags/tag10.xml"/><Relationship Id="rId6" Type="http://schemas.openxmlformats.org/officeDocument/2006/relationships/image" Target="../media/image20.png"/><Relationship Id="rId5" Type="http://schemas.openxmlformats.org/officeDocument/2006/relationships/image" Target="../media/image12.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2.png"/><Relationship Id="rId7" Type="http://schemas.openxmlformats.org/officeDocument/2006/relationships/image" Target="../media/image20.png"/><Relationship Id="rId2" Type="http://schemas.openxmlformats.org/officeDocument/2006/relationships/slideLayout" Target="../slideLayouts/slideLayout60.xml"/><Relationship Id="rId1" Type="http://schemas.openxmlformats.org/officeDocument/2006/relationships/tags" Target="../tags/tag11.xml"/><Relationship Id="rId6" Type="http://schemas.openxmlformats.org/officeDocument/2006/relationships/image" Target="../media/image12.png"/><Relationship Id="rId5" Type="http://schemas.openxmlformats.org/officeDocument/2006/relationships/image" Target="../media/image22.png"/><Relationship Id="rId4" Type="http://schemas.openxmlformats.org/officeDocument/2006/relationships/image" Target="../media/image33.png"/><Relationship Id="rId9"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7.png"/><Relationship Id="rId4" Type="http://schemas.openxmlformats.org/officeDocument/2006/relationships/image" Target="../media/image36.jpeg"/></Relationships>
</file>

<file path=ppt/slides/_rels/slide27.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40.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39.png"/><Relationship Id="rId5" Type="http://schemas.microsoft.com/office/2007/relationships/media" Target="../media/media4.mp3"/><Relationship Id="rId10" Type="http://schemas.openxmlformats.org/officeDocument/2006/relationships/image" Target="../media/image38.png"/><Relationship Id="rId4" Type="http://schemas.openxmlformats.org/officeDocument/2006/relationships/audio" Target="../media/media3.mp3"/><Relationship Id="rId9" Type="http://schemas.openxmlformats.org/officeDocument/2006/relationships/slideLayout" Target="../slideLayouts/slideLayout71.xml"/></Relationships>
</file>

<file path=ppt/slides/_rels/slide28.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40.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39.png"/><Relationship Id="rId5" Type="http://schemas.microsoft.com/office/2007/relationships/media" Target="../media/media4.mp3"/><Relationship Id="rId10" Type="http://schemas.openxmlformats.org/officeDocument/2006/relationships/image" Target="../media/image38.png"/><Relationship Id="rId4" Type="http://schemas.openxmlformats.org/officeDocument/2006/relationships/audio" Target="../media/media3.mp3"/><Relationship Id="rId9" Type="http://schemas.openxmlformats.org/officeDocument/2006/relationships/slideLayout" Target="../slideLayouts/slideLayout71.xml"/></Relationships>
</file>

<file path=ppt/slides/_rels/slide29.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40.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39.png"/><Relationship Id="rId5" Type="http://schemas.microsoft.com/office/2007/relationships/media" Target="../media/media4.mp3"/><Relationship Id="rId10" Type="http://schemas.openxmlformats.org/officeDocument/2006/relationships/image" Target="../media/image38.png"/><Relationship Id="rId4" Type="http://schemas.openxmlformats.org/officeDocument/2006/relationships/audio" Target="../media/media3.mp3"/><Relationship Id="rId9" Type="http://schemas.openxmlformats.org/officeDocument/2006/relationships/slideLayout" Target="../slideLayouts/slideLayout71.xml"/></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43.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30.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40.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39.png"/><Relationship Id="rId5" Type="http://schemas.microsoft.com/office/2007/relationships/media" Target="../media/media4.mp3"/><Relationship Id="rId10" Type="http://schemas.openxmlformats.org/officeDocument/2006/relationships/image" Target="../media/image38.png"/><Relationship Id="rId4" Type="http://schemas.openxmlformats.org/officeDocument/2006/relationships/audio" Target="../media/media3.mp3"/><Relationship Id="rId9" Type="http://schemas.openxmlformats.org/officeDocument/2006/relationships/slideLayout" Target="../slideLayouts/slideLayout71.xml"/></Relationships>
</file>

<file path=ppt/slides/_rels/slide31.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40.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39.png"/><Relationship Id="rId5" Type="http://schemas.microsoft.com/office/2007/relationships/media" Target="../media/media4.mp3"/><Relationship Id="rId10" Type="http://schemas.openxmlformats.org/officeDocument/2006/relationships/image" Target="../media/image38.png"/><Relationship Id="rId4" Type="http://schemas.openxmlformats.org/officeDocument/2006/relationships/audio" Target="../media/media3.mp3"/><Relationship Id="rId9" Type="http://schemas.openxmlformats.org/officeDocument/2006/relationships/slideLayout" Target="../slideLayouts/slideLayout71.xml"/></Relationships>
</file>

<file path=ppt/slides/_rels/slide32.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40.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39.png"/><Relationship Id="rId5" Type="http://schemas.microsoft.com/office/2007/relationships/media" Target="../media/media4.mp3"/><Relationship Id="rId10" Type="http://schemas.openxmlformats.org/officeDocument/2006/relationships/image" Target="../media/image38.png"/><Relationship Id="rId4" Type="http://schemas.openxmlformats.org/officeDocument/2006/relationships/audio" Target="../media/media3.mp3"/><Relationship Id="rId9" Type="http://schemas.openxmlformats.org/officeDocument/2006/relationships/slideLayout" Target="../slideLayouts/slideLayout71.xml"/></Relationships>
</file>

<file path=ppt/slides/_rels/slide33.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40.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39.png"/><Relationship Id="rId5" Type="http://schemas.microsoft.com/office/2007/relationships/media" Target="../media/media4.mp3"/><Relationship Id="rId10" Type="http://schemas.openxmlformats.org/officeDocument/2006/relationships/image" Target="../media/image38.png"/><Relationship Id="rId4" Type="http://schemas.openxmlformats.org/officeDocument/2006/relationships/audio" Target="../media/media3.mp3"/><Relationship Id="rId9" Type="http://schemas.openxmlformats.org/officeDocument/2006/relationships/slideLayout" Target="../slideLayouts/slideLayout71.xml"/></Relationships>
</file>

<file path=ppt/slides/_rels/slide34.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40.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39.png"/><Relationship Id="rId5" Type="http://schemas.microsoft.com/office/2007/relationships/media" Target="../media/media4.mp3"/><Relationship Id="rId10" Type="http://schemas.openxmlformats.org/officeDocument/2006/relationships/image" Target="../media/image38.png"/><Relationship Id="rId4" Type="http://schemas.openxmlformats.org/officeDocument/2006/relationships/audio" Target="../media/media3.mp3"/><Relationship Id="rId9" Type="http://schemas.openxmlformats.org/officeDocument/2006/relationships/slideLayout" Target="../slideLayouts/slideLayout71.xml"/></Relationships>
</file>

<file path=ppt/slides/_rels/slide35.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40.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39.png"/><Relationship Id="rId5" Type="http://schemas.microsoft.com/office/2007/relationships/media" Target="../media/media4.mp3"/><Relationship Id="rId10" Type="http://schemas.openxmlformats.org/officeDocument/2006/relationships/image" Target="../media/image38.png"/><Relationship Id="rId4" Type="http://schemas.openxmlformats.org/officeDocument/2006/relationships/audio" Target="../media/media3.mp3"/><Relationship Id="rId9" Type="http://schemas.openxmlformats.org/officeDocument/2006/relationships/slideLayout" Target="../slideLayouts/slideLayout71.xml"/></Relationships>
</file>

<file path=ppt/slides/_rels/slide36.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40.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39.png"/><Relationship Id="rId5" Type="http://schemas.microsoft.com/office/2007/relationships/media" Target="../media/media4.mp3"/><Relationship Id="rId10" Type="http://schemas.openxmlformats.org/officeDocument/2006/relationships/image" Target="../media/image38.png"/><Relationship Id="rId4" Type="http://schemas.openxmlformats.org/officeDocument/2006/relationships/audio" Target="../media/media3.mp3"/><Relationship Id="rId9" Type="http://schemas.openxmlformats.org/officeDocument/2006/relationships/slideLayout" Target="../slideLayouts/slideLayout71.xml"/></Relationships>
</file>

<file path=ppt/slides/_rels/slide3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2.png"/><Relationship Id="rId7" Type="http://schemas.openxmlformats.org/officeDocument/2006/relationships/image" Target="../media/image20.png"/><Relationship Id="rId2" Type="http://schemas.openxmlformats.org/officeDocument/2006/relationships/slideLayout" Target="../slideLayouts/slideLayout60.xml"/><Relationship Id="rId1" Type="http://schemas.openxmlformats.org/officeDocument/2006/relationships/tags" Target="../tags/tag12.xml"/><Relationship Id="rId6" Type="http://schemas.openxmlformats.org/officeDocument/2006/relationships/image" Target="../media/image12.png"/><Relationship Id="rId5" Type="http://schemas.openxmlformats.org/officeDocument/2006/relationships/image" Target="../media/image22.png"/><Relationship Id="rId4" Type="http://schemas.openxmlformats.org/officeDocument/2006/relationships/image" Target="../media/image33.png"/><Relationship Id="rId9" Type="http://schemas.openxmlformats.org/officeDocument/2006/relationships/image" Target="../media/image35.png"/></Relationships>
</file>

<file path=ppt/slides/_rels/slide3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2.png"/><Relationship Id="rId7" Type="http://schemas.openxmlformats.org/officeDocument/2006/relationships/image" Target="../media/image41.png"/><Relationship Id="rId2" Type="http://schemas.openxmlformats.org/officeDocument/2006/relationships/slideLayout" Target="../slideLayouts/slideLayout60.xml"/><Relationship Id="rId1" Type="http://schemas.openxmlformats.org/officeDocument/2006/relationships/tags" Target="../tags/tag13.xml"/><Relationship Id="rId6" Type="http://schemas.openxmlformats.org/officeDocument/2006/relationships/image" Target="../media/image20.png"/><Relationship Id="rId5" Type="http://schemas.openxmlformats.org/officeDocument/2006/relationships/image" Target="../media/image12.png"/><Relationship Id="rId4" Type="http://schemas.openxmlformats.org/officeDocument/2006/relationships/image" Target="../media/image33.png"/><Relationship Id="rId9" Type="http://schemas.openxmlformats.org/officeDocument/2006/relationships/image" Target="../media/image22.png"/></Relationships>
</file>

<file path=ppt/slides/_rels/slide3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notesSlide" Target="../notesSlides/notesSlide22.xml"/><Relationship Id="rId7" Type="http://schemas.openxmlformats.org/officeDocument/2006/relationships/image" Target="../media/image22.png"/><Relationship Id="rId2" Type="http://schemas.openxmlformats.org/officeDocument/2006/relationships/slideLayout" Target="../slideLayouts/slideLayout43.xml"/><Relationship Id="rId1" Type="http://schemas.openxmlformats.org/officeDocument/2006/relationships/tags" Target="../tags/tag14.xml"/><Relationship Id="rId6" Type="http://schemas.openxmlformats.org/officeDocument/2006/relationships/image" Target="../media/image20.png"/><Relationship Id="rId5" Type="http://schemas.openxmlformats.org/officeDocument/2006/relationships/image" Target="../media/image42.png"/><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22.png"/><Relationship Id="rId2" Type="http://schemas.openxmlformats.org/officeDocument/2006/relationships/slideLayout" Target="../slideLayouts/slideLayout43.xml"/><Relationship Id="rId1" Type="http://schemas.openxmlformats.org/officeDocument/2006/relationships/tags" Target="../tags/tag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4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2.png"/><Relationship Id="rId7" Type="http://schemas.openxmlformats.org/officeDocument/2006/relationships/image" Target="../media/image20.png"/><Relationship Id="rId2" Type="http://schemas.openxmlformats.org/officeDocument/2006/relationships/slideLayout" Target="../slideLayouts/slideLayout60.xml"/><Relationship Id="rId1" Type="http://schemas.openxmlformats.org/officeDocument/2006/relationships/tags" Target="../tags/tag15.xml"/><Relationship Id="rId6" Type="http://schemas.openxmlformats.org/officeDocument/2006/relationships/image" Target="../media/image12.png"/><Relationship Id="rId5" Type="http://schemas.openxmlformats.org/officeDocument/2006/relationships/image" Target="../media/image22.png"/><Relationship Id="rId4" Type="http://schemas.openxmlformats.org/officeDocument/2006/relationships/image" Target="../media/image33.png"/><Relationship Id="rId9" Type="http://schemas.openxmlformats.org/officeDocument/2006/relationships/image" Target="../media/image3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4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82.xml"/></Relationships>
</file>

<file path=ppt/slides/_rels/slide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82.xml"/></Relationships>
</file>

<file path=ppt/slides/_rels/slide4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88.xml"/></Relationships>
</file>

<file path=ppt/slides/_rels/slide4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88.xml"/></Relationships>
</file>

<file path=ppt/slides/_rels/slide4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88.xml"/></Relationships>
</file>

<file path=ppt/slides/_rels/slide4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94.xml"/></Relationships>
</file>

<file path=ppt/slides/_rels/slide4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94.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22.png"/><Relationship Id="rId2" Type="http://schemas.openxmlformats.org/officeDocument/2006/relationships/slideLayout" Target="../slideLayouts/slideLayout43.xml"/><Relationship Id="rId1" Type="http://schemas.openxmlformats.org/officeDocument/2006/relationships/tags" Target="../tags/tag1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55.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55.xml"/><Relationship Id="rId6" Type="http://schemas.openxmlformats.org/officeDocument/2006/relationships/image" Target="../media/image13.png"/><Relationship Id="rId5" Type="http://schemas.openxmlformats.org/officeDocument/2006/relationships/image" Target="../media/image23.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5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43.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7C8A3FDF-0425-43EB-A07F-4D3CA56D48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251"/>
            <a:ext cx="12190413" cy="6857107"/>
          </a:xfrm>
          <a:prstGeom prst="rect">
            <a:avLst/>
          </a:prstGeom>
        </p:spPr>
      </p:pic>
      <p:sp>
        <p:nvSpPr>
          <p:cNvPr id="4" name="文本框 7">
            <a:extLst>
              <a:ext uri="{FF2B5EF4-FFF2-40B4-BE49-F238E27FC236}">
                <a16:creationId xmlns:a16="http://schemas.microsoft.com/office/drawing/2014/main" xmlns="" id="{35A38F1E-50C7-4578-A31F-D456FBD91A2B}"/>
              </a:ext>
            </a:extLst>
          </p:cNvPr>
          <p:cNvSpPr txBox="1">
            <a:spLocks noChangeArrowheads="1"/>
          </p:cNvSpPr>
          <p:nvPr/>
        </p:nvSpPr>
        <p:spPr bwMode="auto">
          <a:xfrm>
            <a:off x="2417346" y="1893967"/>
            <a:ext cx="7108798"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algn="ctr" defTabSz="685731"/>
            <a:r>
              <a:rPr lang="en-US" altLang="zh-CN" sz="4400" b="1" dirty="0" smtClean="0">
                <a:solidFill>
                  <a:srgbClr val="007A8C"/>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CHÀO CÁC EM ĐẾN VỚI BÀI HỌC HÔM NAY !</a:t>
            </a:r>
            <a:endParaRPr lang="en-US" altLang="zh-CN" sz="4400" b="1" dirty="0">
              <a:solidFill>
                <a:srgbClr val="007A8C"/>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Tree>
    <p:extLst>
      <p:ext uri="{BB962C8B-B14F-4D97-AF65-F5344CB8AC3E}">
        <p14:creationId xmlns:p14="http://schemas.microsoft.com/office/powerpoint/2010/main" val="399178041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7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xmlns="" id="{F0FC0F70-AC76-4EA2-86EB-0B407A4ACBB5}"/>
              </a:ext>
            </a:extLst>
          </p:cNvPr>
          <p:cNvGrpSpPr/>
          <p:nvPr/>
        </p:nvGrpSpPr>
        <p:grpSpPr>
          <a:xfrm>
            <a:off x="10" y="507661"/>
            <a:ext cx="12190413" cy="467500"/>
            <a:chOff x="0" y="908813"/>
            <a:chExt cx="12190413" cy="467500"/>
          </a:xfrm>
        </p:grpSpPr>
        <p:sp>
          <p:nvSpPr>
            <p:cNvPr id="11" name="矩形 10">
              <a:extLst>
                <a:ext uri="{FF2B5EF4-FFF2-40B4-BE49-F238E27FC236}">
                  <a16:creationId xmlns:a16="http://schemas.microsoft.com/office/drawing/2014/main" xmlns="" id="{84C0791A-6676-4043-BBF1-DD2993D19C98}"/>
                </a:ext>
              </a:extLst>
            </p:cNvPr>
            <p:cNvSpPr/>
            <p:nvPr/>
          </p:nvSpPr>
          <p:spPr>
            <a:xfrm flipV="1">
              <a:off x="0" y="1330594"/>
              <a:ext cx="12190413" cy="45719"/>
            </a:xfrm>
            <a:prstGeom prst="rect">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
              <a:extLst>
                <a:ext uri="{FF2B5EF4-FFF2-40B4-BE49-F238E27FC236}">
                  <a16:creationId xmlns:a16="http://schemas.microsoft.com/office/drawing/2014/main" xmlns="" id="{E9BB0E5B-E5F4-4490-B3C7-C915B81DF5B6}"/>
                </a:ext>
              </a:extLst>
            </p:cNvPr>
            <p:cNvSpPr txBox="1">
              <a:spLocks noChangeArrowheads="1"/>
            </p:cNvSpPr>
            <p:nvPr/>
          </p:nvSpPr>
          <p:spPr bwMode="auto">
            <a:xfrm>
              <a:off x="1133523" y="908813"/>
              <a:ext cx="886821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endParaRPr lang="zh-CN" altLang="en-US" sz="2800" b="1" dirty="0">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grpSp>
      <p:grpSp>
        <p:nvGrpSpPr>
          <p:cNvPr id="5" name="组合 7">
            <a:extLst>
              <a:ext uri="{FF2B5EF4-FFF2-40B4-BE49-F238E27FC236}">
                <a16:creationId xmlns:a16="http://schemas.microsoft.com/office/drawing/2014/main" xmlns="" id="{5C575D00-1C58-4B15-84E7-3F38A0052520}"/>
              </a:ext>
            </a:extLst>
          </p:cNvPr>
          <p:cNvGrpSpPr/>
          <p:nvPr/>
        </p:nvGrpSpPr>
        <p:grpSpPr>
          <a:xfrm>
            <a:off x="10" y="2331434"/>
            <a:ext cx="4403548" cy="2513701"/>
            <a:chOff x="1104901" y="1744692"/>
            <a:chExt cx="3752849" cy="2513701"/>
          </a:xfrm>
        </p:grpSpPr>
        <p:pic>
          <p:nvPicPr>
            <p:cNvPr id="6" name="图片 4">
              <a:extLst>
                <a:ext uri="{FF2B5EF4-FFF2-40B4-BE49-F238E27FC236}">
                  <a16:creationId xmlns:a16="http://schemas.microsoft.com/office/drawing/2014/main" xmlns="" id="{7CA45B1D-8FFB-4113-A6B7-5662E7C672B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334" t="11667" r="8334" b="9444"/>
            <a:stretch/>
          </p:blipFill>
          <p:spPr>
            <a:xfrm>
              <a:off x="1104901" y="1744692"/>
              <a:ext cx="3752849" cy="2513701"/>
            </a:xfrm>
            <a:prstGeom prst="rect">
              <a:avLst/>
            </a:prstGeom>
          </p:spPr>
        </p:pic>
        <p:sp>
          <p:nvSpPr>
            <p:cNvPr id="7" name="文本框 6">
              <a:extLst>
                <a:ext uri="{FF2B5EF4-FFF2-40B4-BE49-F238E27FC236}">
                  <a16:creationId xmlns:a16="http://schemas.microsoft.com/office/drawing/2014/main" xmlns="" id="{F2B31253-814C-408F-8358-F1A73E75AB39}"/>
                </a:ext>
              </a:extLst>
            </p:cNvPr>
            <p:cNvSpPr txBox="1"/>
            <p:nvPr/>
          </p:nvSpPr>
          <p:spPr>
            <a:xfrm>
              <a:off x="1762783" y="2604708"/>
              <a:ext cx="2457450" cy="1200329"/>
            </a:xfrm>
            <a:prstGeom prst="rect">
              <a:avLst/>
            </a:prstGeom>
            <a:noFill/>
          </p:spPr>
          <p:txBody>
            <a:bodyPr wrap="square" rtlCol="0">
              <a:spAutoFit/>
            </a:bodyPr>
            <a:lstStyle/>
            <a:p>
              <a:pPr algn="ctr"/>
              <a:r>
                <a:rPr lang="en-US" altLang="zh-CN" sz="3600" b="1" dirty="0" smtClean="0">
                  <a:solidFill>
                    <a:srgbClr val="FF0000"/>
                  </a:solidFill>
                  <a:latin typeface="Times New Roman" panose="02020603050405020304" pitchFamily="18" charset="0"/>
                  <a:ea typeface="字魂27号-布丁体" panose="00000505000000000000" pitchFamily="2" charset="-122"/>
                  <a:cs typeface="Times New Roman" panose="02020603050405020304" pitchFamily="18" charset="0"/>
                </a:rPr>
                <a:t>3. </a:t>
              </a:r>
              <a:r>
                <a:rPr lang="en-US" altLang="zh-CN" sz="3600" b="1" u="sng" dirty="0" err="1" smtClean="0">
                  <a:solidFill>
                    <a:srgbClr val="FF0000"/>
                  </a:solidFill>
                  <a:latin typeface="Times New Roman" panose="02020603050405020304" pitchFamily="18" charset="0"/>
                  <a:ea typeface="字魂27号-布丁体" panose="00000505000000000000" pitchFamily="2" charset="-122"/>
                  <a:cs typeface="Times New Roman" panose="02020603050405020304" pitchFamily="18" charset="0"/>
                </a:rPr>
                <a:t>Bố</a:t>
              </a:r>
              <a:r>
                <a:rPr lang="en-US" altLang="zh-CN" sz="3600" b="1" u="sng" dirty="0" smtClean="0">
                  <a:solidFill>
                    <a:srgbClr val="FF0000"/>
                  </a:solidFill>
                  <a:latin typeface="Times New Roman" panose="02020603050405020304" pitchFamily="18" charset="0"/>
                  <a:ea typeface="字魂27号-布丁体" panose="00000505000000000000" pitchFamily="2" charset="-122"/>
                  <a:cs typeface="Times New Roman" panose="02020603050405020304" pitchFamily="18" charset="0"/>
                </a:rPr>
                <a:t> </a:t>
              </a:r>
              <a:r>
                <a:rPr lang="en-US" altLang="zh-CN" sz="3600" b="1" u="sng" dirty="0" err="1" smtClean="0">
                  <a:solidFill>
                    <a:srgbClr val="FF0000"/>
                  </a:solidFill>
                  <a:latin typeface="Times New Roman" panose="02020603050405020304" pitchFamily="18" charset="0"/>
                  <a:ea typeface="字魂27号-布丁体" panose="00000505000000000000" pitchFamily="2" charset="-122"/>
                  <a:cs typeface="Times New Roman" panose="02020603050405020304" pitchFamily="18" charset="0"/>
                </a:rPr>
                <a:t>cục</a:t>
              </a:r>
              <a:r>
                <a:rPr lang="en-US" altLang="zh-CN" sz="3600" b="1" u="sng" dirty="0" smtClean="0">
                  <a:solidFill>
                    <a:srgbClr val="FF0000"/>
                  </a:solidFill>
                  <a:latin typeface="Times New Roman" panose="02020603050405020304" pitchFamily="18" charset="0"/>
                  <a:ea typeface="字魂27号-布丁体" panose="00000505000000000000" pitchFamily="2" charset="-122"/>
                  <a:cs typeface="Times New Roman" panose="02020603050405020304" pitchFamily="18" charset="0"/>
                </a:rPr>
                <a:t>:</a:t>
              </a:r>
            </a:p>
            <a:p>
              <a:pPr algn="ctr"/>
              <a:r>
                <a:rPr lang="en-US" altLang="zh-CN" sz="3600" b="1" dirty="0" smtClean="0">
                  <a:latin typeface="Times New Roman" panose="02020603050405020304" pitchFamily="18" charset="0"/>
                  <a:ea typeface="字魂27号-布丁体" panose="00000505000000000000" pitchFamily="2" charset="-122"/>
                  <a:cs typeface="Times New Roman" panose="02020603050405020304" pitchFamily="18" charset="0"/>
                </a:rPr>
                <a:t>4 </a:t>
              </a:r>
              <a:r>
                <a:rPr lang="en-US" altLang="zh-CN" sz="3600" b="1" dirty="0" err="1" smtClean="0">
                  <a:latin typeface="Times New Roman" panose="02020603050405020304" pitchFamily="18" charset="0"/>
                  <a:ea typeface="字魂27号-布丁体" panose="00000505000000000000" pitchFamily="2" charset="-122"/>
                  <a:cs typeface="Times New Roman" panose="02020603050405020304" pitchFamily="18" charset="0"/>
                </a:rPr>
                <a:t>phần</a:t>
              </a:r>
              <a:endParaRPr lang="zh-CN" altLang="en-US" sz="3600" b="1" dirty="0">
                <a:latin typeface="Times New Roman" panose="02020603050405020304" pitchFamily="18" charset="0"/>
                <a:ea typeface="字魂27号-布丁体" panose="00000505000000000000" pitchFamily="2" charset="-122"/>
                <a:cs typeface="Times New Roman" panose="02020603050405020304" pitchFamily="18" charset="0"/>
              </a:endParaRPr>
            </a:p>
          </p:txBody>
        </p:sp>
      </p:grpSp>
      <p:grpSp>
        <p:nvGrpSpPr>
          <p:cNvPr id="14" name="Google Shape;1049;p33">
            <a:extLst>
              <a:ext uri="{FF2B5EF4-FFF2-40B4-BE49-F238E27FC236}">
                <a16:creationId xmlns:a16="http://schemas.microsoft.com/office/drawing/2014/main" xmlns="" id="{C4B60FF8-A9F0-5962-CD65-9DCF555C927A}"/>
              </a:ext>
            </a:extLst>
          </p:cNvPr>
          <p:cNvGrpSpPr/>
          <p:nvPr/>
        </p:nvGrpSpPr>
        <p:grpSpPr>
          <a:xfrm flipH="1">
            <a:off x="4589546" y="1828105"/>
            <a:ext cx="552268" cy="552356"/>
            <a:chOff x="1193406" y="1795290"/>
            <a:chExt cx="888176" cy="888176"/>
          </a:xfrm>
        </p:grpSpPr>
        <p:grpSp>
          <p:nvGrpSpPr>
            <p:cNvPr id="18" name="Google Shape;1050;p33">
              <a:extLst>
                <a:ext uri="{FF2B5EF4-FFF2-40B4-BE49-F238E27FC236}">
                  <a16:creationId xmlns:a16="http://schemas.microsoft.com/office/drawing/2014/main" xmlns="" id="{E5508BE1-4366-440E-5D5F-3C67173F9F5B}"/>
                </a:ext>
              </a:extLst>
            </p:cNvPr>
            <p:cNvGrpSpPr/>
            <p:nvPr/>
          </p:nvGrpSpPr>
          <p:grpSpPr>
            <a:xfrm>
              <a:off x="1193406" y="1795290"/>
              <a:ext cx="888176" cy="888176"/>
              <a:chOff x="1075225" y="1618700"/>
              <a:chExt cx="1124700" cy="1124700"/>
            </a:xfrm>
          </p:grpSpPr>
          <p:sp>
            <p:nvSpPr>
              <p:cNvPr id="20" name="Google Shape;1051;p33">
                <a:extLst>
                  <a:ext uri="{FF2B5EF4-FFF2-40B4-BE49-F238E27FC236}">
                    <a16:creationId xmlns:a16="http://schemas.microsoft.com/office/drawing/2014/main" xmlns="" id="{DDA904FA-0213-6492-D0FE-E69ADBC97B73}"/>
                  </a:ext>
                </a:extLst>
              </p:cNvPr>
              <p:cNvSpPr/>
              <p:nvPr/>
            </p:nvSpPr>
            <p:spPr>
              <a:xfrm>
                <a:off x="1075225" y="1618700"/>
                <a:ext cx="1124700" cy="1124700"/>
              </a:xfrm>
              <a:prstGeom prst="ellipse">
                <a:avLst/>
              </a:prstGeom>
              <a:solidFill>
                <a:srgbClr val="B1739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1052;p33">
                <a:extLst>
                  <a:ext uri="{FF2B5EF4-FFF2-40B4-BE49-F238E27FC236}">
                    <a16:creationId xmlns:a16="http://schemas.microsoft.com/office/drawing/2014/main" xmlns="" id="{B6F2F933-29D3-E610-4CF8-127FA50FD89A}"/>
                  </a:ext>
                </a:extLst>
              </p:cNvPr>
              <p:cNvSpPr/>
              <p:nvPr/>
            </p:nvSpPr>
            <p:spPr>
              <a:xfrm>
                <a:off x="1830625" y="1686925"/>
                <a:ext cx="212525" cy="168250"/>
              </a:xfrm>
              <a:custGeom>
                <a:avLst/>
                <a:gdLst/>
                <a:ahLst/>
                <a:cxnLst/>
                <a:rect l="l" t="t" r="r" b="b"/>
                <a:pathLst>
                  <a:path w="8501" h="6730" extrusionOk="0">
                    <a:moveTo>
                      <a:pt x="0" y="0"/>
                    </a:moveTo>
                    <a:cubicBezTo>
                      <a:pt x="3429" y="1142"/>
                      <a:pt x="5945" y="4174"/>
                      <a:pt x="8501" y="6730"/>
                    </a:cubicBezTo>
                  </a:path>
                </a:pathLst>
              </a:custGeom>
              <a:noFill/>
              <a:ln w="19050" cap="rnd" cmpd="sng">
                <a:solidFill>
                  <a:srgbClr val="FFFFFF"/>
                </a:solidFill>
                <a:prstDash val="solid"/>
                <a:round/>
                <a:headEnd type="none" w="med" len="med"/>
                <a:tailEnd type="none" w="med" len="med"/>
              </a:ln>
            </p:spPr>
          </p:sp>
        </p:grpSp>
        <p:sp>
          <p:nvSpPr>
            <p:cNvPr id="19" name="Google Shape;1053;p33">
              <a:extLst>
                <a:ext uri="{FF2B5EF4-FFF2-40B4-BE49-F238E27FC236}">
                  <a16:creationId xmlns:a16="http://schemas.microsoft.com/office/drawing/2014/main" xmlns="" id="{7FDFCA31-ADD8-D7AF-EB14-C9B5FCAA2921}"/>
                </a:ext>
              </a:extLst>
            </p:cNvPr>
            <p:cNvSpPr/>
            <p:nvPr/>
          </p:nvSpPr>
          <p:spPr>
            <a:xfrm>
              <a:off x="1269987" y="2358225"/>
              <a:ext cx="138600" cy="210350"/>
            </a:xfrm>
            <a:custGeom>
              <a:avLst/>
              <a:gdLst/>
              <a:ahLst/>
              <a:cxnLst/>
              <a:rect l="l" t="t" r="r" b="b"/>
              <a:pathLst>
                <a:path w="5544" h="8414" extrusionOk="0">
                  <a:moveTo>
                    <a:pt x="190" y="0"/>
                  </a:moveTo>
                  <a:cubicBezTo>
                    <a:pt x="-861" y="3154"/>
                    <a:pt x="2778" y="6570"/>
                    <a:pt x="5544" y="8414"/>
                  </a:cubicBezTo>
                </a:path>
              </a:pathLst>
            </a:custGeom>
            <a:noFill/>
            <a:ln w="19050" cap="rnd" cmpd="sng">
              <a:solidFill>
                <a:srgbClr val="FFFFFF"/>
              </a:solidFill>
              <a:prstDash val="solid"/>
              <a:round/>
              <a:headEnd type="none" w="med" len="med"/>
              <a:tailEnd type="none" w="med" len="med"/>
            </a:ln>
          </p:spPr>
        </p:sp>
      </p:grpSp>
      <p:grpSp>
        <p:nvGrpSpPr>
          <p:cNvPr id="22" name="Google Shape;1054;p33">
            <a:extLst>
              <a:ext uri="{FF2B5EF4-FFF2-40B4-BE49-F238E27FC236}">
                <a16:creationId xmlns:a16="http://schemas.microsoft.com/office/drawing/2014/main" xmlns="" id="{D80E8E43-FAC2-615A-D942-2AC760F0D08B}"/>
              </a:ext>
            </a:extLst>
          </p:cNvPr>
          <p:cNvGrpSpPr/>
          <p:nvPr/>
        </p:nvGrpSpPr>
        <p:grpSpPr>
          <a:xfrm>
            <a:off x="4589546" y="2809353"/>
            <a:ext cx="552268" cy="552356"/>
            <a:chOff x="1193406" y="1795290"/>
            <a:chExt cx="888176" cy="888176"/>
          </a:xfrm>
        </p:grpSpPr>
        <p:grpSp>
          <p:nvGrpSpPr>
            <p:cNvPr id="23" name="Google Shape;1055;p33">
              <a:extLst>
                <a:ext uri="{FF2B5EF4-FFF2-40B4-BE49-F238E27FC236}">
                  <a16:creationId xmlns:a16="http://schemas.microsoft.com/office/drawing/2014/main" xmlns="" id="{951E3250-0F5F-6ED4-0A99-01CDCF7694B8}"/>
                </a:ext>
              </a:extLst>
            </p:cNvPr>
            <p:cNvGrpSpPr/>
            <p:nvPr/>
          </p:nvGrpSpPr>
          <p:grpSpPr>
            <a:xfrm>
              <a:off x="1193406" y="1795290"/>
              <a:ext cx="888176" cy="888176"/>
              <a:chOff x="1075225" y="1618700"/>
              <a:chExt cx="1124700" cy="1124700"/>
            </a:xfrm>
          </p:grpSpPr>
          <p:sp>
            <p:nvSpPr>
              <p:cNvPr id="25" name="Google Shape;1056;p33">
                <a:extLst>
                  <a:ext uri="{FF2B5EF4-FFF2-40B4-BE49-F238E27FC236}">
                    <a16:creationId xmlns:a16="http://schemas.microsoft.com/office/drawing/2014/main" xmlns="" id="{772B6B6F-4A98-4F47-456A-29E9068FC80E}"/>
                  </a:ext>
                </a:extLst>
              </p:cNvPr>
              <p:cNvSpPr/>
              <p:nvPr/>
            </p:nvSpPr>
            <p:spPr>
              <a:xfrm>
                <a:off x="1075225" y="1618700"/>
                <a:ext cx="1124700" cy="1124700"/>
              </a:xfrm>
              <a:prstGeom prst="ellipse">
                <a:avLst/>
              </a:prstGeom>
              <a:solidFill>
                <a:srgbClr val="E17B8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057;p33">
                <a:extLst>
                  <a:ext uri="{FF2B5EF4-FFF2-40B4-BE49-F238E27FC236}">
                    <a16:creationId xmlns:a16="http://schemas.microsoft.com/office/drawing/2014/main" xmlns="" id="{14A8620E-930C-7C1E-73B4-C031D9E5A40C}"/>
                  </a:ext>
                </a:extLst>
              </p:cNvPr>
              <p:cNvSpPr/>
              <p:nvPr/>
            </p:nvSpPr>
            <p:spPr>
              <a:xfrm>
                <a:off x="1830625" y="1686925"/>
                <a:ext cx="212525" cy="168250"/>
              </a:xfrm>
              <a:custGeom>
                <a:avLst/>
                <a:gdLst/>
                <a:ahLst/>
                <a:cxnLst/>
                <a:rect l="l" t="t" r="r" b="b"/>
                <a:pathLst>
                  <a:path w="8501" h="6730" extrusionOk="0">
                    <a:moveTo>
                      <a:pt x="0" y="0"/>
                    </a:moveTo>
                    <a:cubicBezTo>
                      <a:pt x="3429" y="1142"/>
                      <a:pt x="5945" y="4174"/>
                      <a:pt x="8501" y="6730"/>
                    </a:cubicBezTo>
                  </a:path>
                </a:pathLst>
              </a:custGeom>
              <a:noFill/>
              <a:ln w="19050" cap="rnd" cmpd="sng">
                <a:solidFill>
                  <a:srgbClr val="FFFFFF"/>
                </a:solidFill>
                <a:prstDash val="solid"/>
                <a:round/>
                <a:headEnd type="none" w="med" len="med"/>
                <a:tailEnd type="none" w="med" len="med"/>
              </a:ln>
            </p:spPr>
          </p:sp>
        </p:grpSp>
        <p:sp>
          <p:nvSpPr>
            <p:cNvPr id="24" name="Google Shape;1058;p33">
              <a:extLst>
                <a:ext uri="{FF2B5EF4-FFF2-40B4-BE49-F238E27FC236}">
                  <a16:creationId xmlns:a16="http://schemas.microsoft.com/office/drawing/2014/main" xmlns="" id="{6B28785A-6E62-775B-DC60-214BF809D54B}"/>
                </a:ext>
              </a:extLst>
            </p:cNvPr>
            <p:cNvSpPr/>
            <p:nvPr/>
          </p:nvSpPr>
          <p:spPr>
            <a:xfrm>
              <a:off x="1269987" y="2358225"/>
              <a:ext cx="138600" cy="210350"/>
            </a:xfrm>
            <a:custGeom>
              <a:avLst/>
              <a:gdLst/>
              <a:ahLst/>
              <a:cxnLst/>
              <a:rect l="l" t="t" r="r" b="b"/>
              <a:pathLst>
                <a:path w="5544" h="8414" extrusionOk="0">
                  <a:moveTo>
                    <a:pt x="190" y="0"/>
                  </a:moveTo>
                  <a:cubicBezTo>
                    <a:pt x="-861" y="3154"/>
                    <a:pt x="2778" y="6570"/>
                    <a:pt x="5544" y="8414"/>
                  </a:cubicBezTo>
                </a:path>
              </a:pathLst>
            </a:custGeom>
            <a:noFill/>
            <a:ln w="19050" cap="rnd" cmpd="sng">
              <a:solidFill>
                <a:srgbClr val="FFFFFF"/>
              </a:solidFill>
              <a:prstDash val="solid"/>
              <a:round/>
              <a:headEnd type="none" w="med" len="med"/>
              <a:tailEnd type="none" w="med" len="med"/>
            </a:ln>
          </p:spPr>
        </p:sp>
      </p:grpSp>
      <p:grpSp>
        <p:nvGrpSpPr>
          <p:cNvPr id="27" name="Google Shape;1059;p33">
            <a:extLst>
              <a:ext uri="{FF2B5EF4-FFF2-40B4-BE49-F238E27FC236}">
                <a16:creationId xmlns:a16="http://schemas.microsoft.com/office/drawing/2014/main" xmlns="" id="{A4050E7F-3DD1-6A4B-2B28-424B9C5633E1}"/>
              </a:ext>
            </a:extLst>
          </p:cNvPr>
          <p:cNvGrpSpPr/>
          <p:nvPr/>
        </p:nvGrpSpPr>
        <p:grpSpPr>
          <a:xfrm flipH="1">
            <a:off x="4589546" y="3790601"/>
            <a:ext cx="552268" cy="552356"/>
            <a:chOff x="1193406" y="1795290"/>
            <a:chExt cx="888176" cy="888176"/>
          </a:xfrm>
        </p:grpSpPr>
        <p:grpSp>
          <p:nvGrpSpPr>
            <p:cNvPr id="28" name="Google Shape;1060;p33">
              <a:extLst>
                <a:ext uri="{FF2B5EF4-FFF2-40B4-BE49-F238E27FC236}">
                  <a16:creationId xmlns:a16="http://schemas.microsoft.com/office/drawing/2014/main" xmlns="" id="{DCA775E4-98E6-F645-8C0E-5448E6FECF32}"/>
                </a:ext>
              </a:extLst>
            </p:cNvPr>
            <p:cNvGrpSpPr/>
            <p:nvPr/>
          </p:nvGrpSpPr>
          <p:grpSpPr>
            <a:xfrm>
              <a:off x="1193406" y="1795290"/>
              <a:ext cx="888176" cy="888176"/>
              <a:chOff x="1075225" y="1618700"/>
              <a:chExt cx="1124700" cy="1124700"/>
            </a:xfrm>
          </p:grpSpPr>
          <p:sp>
            <p:nvSpPr>
              <p:cNvPr id="30" name="Google Shape;1061;p33">
                <a:extLst>
                  <a:ext uri="{FF2B5EF4-FFF2-40B4-BE49-F238E27FC236}">
                    <a16:creationId xmlns:a16="http://schemas.microsoft.com/office/drawing/2014/main" xmlns="" id="{24AE1CD0-2C30-F07D-D38C-5224F3A1B62A}"/>
                  </a:ext>
                </a:extLst>
              </p:cNvPr>
              <p:cNvSpPr/>
              <p:nvPr/>
            </p:nvSpPr>
            <p:spPr>
              <a:xfrm>
                <a:off x="1075225" y="1618700"/>
                <a:ext cx="1124700" cy="1124700"/>
              </a:xfrm>
              <a:prstGeom prst="ellipse">
                <a:avLst/>
              </a:prstGeom>
              <a:solidFill>
                <a:srgbClr val="52AFA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1062;p33">
                <a:extLst>
                  <a:ext uri="{FF2B5EF4-FFF2-40B4-BE49-F238E27FC236}">
                    <a16:creationId xmlns:a16="http://schemas.microsoft.com/office/drawing/2014/main" xmlns="" id="{BBAA6E17-9D4C-071C-1923-96036355AFD5}"/>
                  </a:ext>
                </a:extLst>
              </p:cNvPr>
              <p:cNvSpPr/>
              <p:nvPr/>
            </p:nvSpPr>
            <p:spPr>
              <a:xfrm>
                <a:off x="1830625" y="1686925"/>
                <a:ext cx="212525" cy="168250"/>
              </a:xfrm>
              <a:custGeom>
                <a:avLst/>
                <a:gdLst/>
                <a:ahLst/>
                <a:cxnLst/>
                <a:rect l="l" t="t" r="r" b="b"/>
                <a:pathLst>
                  <a:path w="8501" h="6730" extrusionOk="0">
                    <a:moveTo>
                      <a:pt x="0" y="0"/>
                    </a:moveTo>
                    <a:cubicBezTo>
                      <a:pt x="3429" y="1142"/>
                      <a:pt x="5945" y="4174"/>
                      <a:pt x="8501" y="6730"/>
                    </a:cubicBezTo>
                  </a:path>
                </a:pathLst>
              </a:custGeom>
              <a:noFill/>
              <a:ln w="19050" cap="rnd" cmpd="sng">
                <a:solidFill>
                  <a:srgbClr val="FFFFFF"/>
                </a:solidFill>
                <a:prstDash val="solid"/>
                <a:round/>
                <a:headEnd type="none" w="med" len="med"/>
                <a:tailEnd type="none" w="med" len="med"/>
              </a:ln>
            </p:spPr>
          </p:sp>
        </p:grpSp>
        <p:sp>
          <p:nvSpPr>
            <p:cNvPr id="29" name="Google Shape;1063;p33">
              <a:extLst>
                <a:ext uri="{FF2B5EF4-FFF2-40B4-BE49-F238E27FC236}">
                  <a16:creationId xmlns:a16="http://schemas.microsoft.com/office/drawing/2014/main" xmlns="" id="{5BDA9B6C-42A4-29DB-A9B2-54A300F93210}"/>
                </a:ext>
              </a:extLst>
            </p:cNvPr>
            <p:cNvSpPr/>
            <p:nvPr/>
          </p:nvSpPr>
          <p:spPr>
            <a:xfrm>
              <a:off x="1269987" y="2358225"/>
              <a:ext cx="138600" cy="210350"/>
            </a:xfrm>
            <a:custGeom>
              <a:avLst/>
              <a:gdLst/>
              <a:ahLst/>
              <a:cxnLst/>
              <a:rect l="l" t="t" r="r" b="b"/>
              <a:pathLst>
                <a:path w="5544" h="8414" extrusionOk="0">
                  <a:moveTo>
                    <a:pt x="190" y="0"/>
                  </a:moveTo>
                  <a:cubicBezTo>
                    <a:pt x="-861" y="3154"/>
                    <a:pt x="2778" y="6570"/>
                    <a:pt x="5544" y="8414"/>
                  </a:cubicBezTo>
                </a:path>
              </a:pathLst>
            </a:custGeom>
            <a:noFill/>
            <a:ln w="19050" cap="rnd" cmpd="sng">
              <a:solidFill>
                <a:srgbClr val="FFFFFF"/>
              </a:solidFill>
              <a:prstDash val="solid"/>
              <a:round/>
              <a:headEnd type="none" w="med" len="med"/>
              <a:tailEnd type="none" w="med" len="med"/>
            </a:ln>
          </p:spPr>
        </p:sp>
      </p:grpSp>
      <p:grpSp>
        <p:nvGrpSpPr>
          <p:cNvPr id="32" name="Google Shape;1064;p33">
            <a:extLst>
              <a:ext uri="{FF2B5EF4-FFF2-40B4-BE49-F238E27FC236}">
                <a16:creationId xmlns:a16="http://schemas.microsoft.com/office/drawing/2014/main" xmlns="" id="{A4321625-7C58-A125-D381-BA121B595815}"/>
              </a:ext>
            </a:extLst>
          </p:cNvPr>
          <p:cNvGrpSpPr/>
          <p:nvPr/>
        </p:nvGrpSpPr>
        <p:grpSpPr>
          <a:xfrm>
            <a:off x="4589546" y="4659306"/>
            <a:ext cx="552268" cy="552356"/>
            <a:chOff x="1193406" y="1795290"/>
            <a:chExt cx="888176" cy="888176"/>
          </a:xfrm>
        </p:grpSpPr>
        <p:grpSp>
          <p:nvGrpSpPr>
            <p:cNvPr id="33" name="Google Shape;1065;p33">
              <a:extLst>
                <a:ext uri="{FF2B5EF4-FFF2-40B4-BE49-F238E27FC236}">
                  <a16:creationId xmlns:a16="http://schemas.microsoft.com/office/drawing/2014/main" xmlns="" id="{2AC57AD1-5FF4-A92E-FB3C-1E91D8C1AFB4}"/>
                </a:ext>
              </a:extLst>
            </p:cNvPr>
            <p:cNvGrpSpPr/>
            <p:nvPr/>
          </p:nvGrpSpPr>
          <p:grpSpPr>
            <a:xfrm>
              <a:off x="1193406" y="1795290"/>
              <a:ext cx="888176" cy="888176"/>
              <a:chOff x="1075225" y="1618700"/>
              <a:chExt cx="1124700" cy="1124700"/>
            </a:xfrm>
          </p:grpSpPr>
          <p:sp>
            <p:nvSpPr>
              <p:cNvPr id="35" name="Google Shape;1066;p33">
                <a:extLst>
                  <a:ext uri="{FF2B5EF4-FFF2-40B4-BE49-F238E27FC236}">
                    <a16:creationId xmlns:a16="http://schemas.microsoft.com/office/drawing/2014/main" xmlns="" id="{08DBE21C-7042-E045-6C4C-01E793212A0C}"/>
                  </a:ext>
                </a:extLst>
              </p:cNvPr>
              <p:cNvSpPr/>
              <p:nvPr/>
            </p:nvSpPr>
            <p:spPr>
              <a:xfrm>
                <a:off x="1075225" y="1618700"/>
                <a:ext cx="1124700" cy="1124700"/>
              </a:xfrm>
              <a:prstGeom prst="ellipse">
                <a:avLst/>
              </a:prstGeom>
              <a:solidFill>
                <a:srgbClr val="EC9B7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1067;p33">
                <a:extLst>
                  <a:ext uri="{FF2B5EF4-FFF2-40B4-BE49-F238E27FC236}">
                    <a16:creationId xmlns:a16="http://schemas.microsoft.com/office/drawing/2014/main" xmlns="" id="{221AD645-0F11-20E8-CF48-F3F7ACA00E85}"/>
                  </a:ext>
                </a:extLst>
              </p:cNvPr>
              <p:cNvSpPr/>
              <p:nvPr/>
            </p:nvSpPr>
            <p:spPr>
              <a:xfrm>
                <a:off x="1830625" y="1686925"/>
                <a:ext cx="212525" cy="168250"/>
              </a:xfrm>
              <a:custGeom>
                <a:avLst/>
                <a:gdLst/>
                <a:ahLst/>
                <a:cxnLst/>
                <a:rect l="l" t="t" r="r" b="b"/>
                <a:pathLst>
                  <a:path w="8501" h="6730" extrusionOk="0">
                    <a:moveTo>
                      <a:pt x="0" y="0"/>
                    </a:moveTo>
                    <a:cubicBezTo>
                      <a:pt x="3429" y="1142"/>
                      <a:pt x="5945" y="4174"/>
                      <a:pt x="8501" y="6730"/>
                    </a:cubicBezTo>
                  </a:path>
                </a:pathLst>
              </a:custGeom>
              <a:noFill/>
              <a:ln w="19050" cap="rnd" cmpd="sng">
                <a:solidFill>
                  <a:srgbClr val="FFFFFF"/>
                </a:solidFill>
                <a:prstDash val="solid"/>
                <a:round/>
                <a:headEnd type="none" w="med" len="med"/>
                <a:tailEnd type="none" w="med" len="med"/>
              </a:ln>
            </p:spPr>
          </p:sp>
        </p:grpSp>
        <p:sp>
          <p:nvSpPr>
            <p:cNvPr id="34" name="Google Shape;1068;p33">
              <a:extLst>
                <a:ext uri="{FF2B5EF4-FFF2-40B4-BE49-F238E27FC236}">
                  <a16:creationId xmlns:a16="http://schemas.microsoft.com/office/drawing/2014/main" xmlns="" id="{B89F2C9A-0318-1CF6-52CA-D3641BB980BE}"/>
                </a:ext>
              </a:extLst>
            </p:cNvPr>
            <p:cNvSpPr/>
            <p:nvPr/>
          </p:nvSpPr>
          <p:spPr>
            <a:xfrm>
              <a:off x="1269987" y="2358225"/>
              <a:ext cx="138600" cy="210350"/>
            </a:xfrm>
            <a:custGeom>
              <a:avLst/>
              <a:gdLst/>
              <a:ahLst/>
              <a:cxnLst/>
              <a:rect l="l" t="t" r="r" b="b"/>
              <a:pathLst>
                <a:path w="5544" h="8414" extrusionOk="0">
                  <a:moveTo>
                    <a:pt x="190" y="0"/>
                  </a:moveTo>
                  <a:cubicBezTo>
                    <a:pt x="-861" y="3154"/>
                    <a:pt x="2778" y="6570"/>
                    <a:pt x="5544" y="8414"/>
                  </a:cubicBezTo>
                </a:path>
              </a:pathLst>
            </a:custGeom>
            <a:noFill/>
            <a:ln w="19050" cap="rnd" cmpd="sng">
              <a:solidFill>
                <a:srgbClr val="FFFFFF"/>
              </a:solidFill>
              <a:prstDash val="solid"/>
              <a:round/>
              <a:headEnd type="none" w="med" len="med"/>
              <a:tailEnd type="none" w="med" len="med"/>
            </a:ln>
          </p:spPr>
        </p:sp>
      </p:grpSp>
      <p:grpSp>
        <p:nvGrpSpPr>
          <p:cNvPr id="42" name="Google Shape;1074;p33">
            <a:extLst>
              <a:ext uri="{FF2B5EF4-FFF2-40B4-BE49-F238E27FC236}">
                <a16:creationId xmlns:a16="http://schemas.microsoft.com/office/drawing/2014/main" xmlns="" id="{FEF72D5F-885F-EF4E-9B6D-19695F7F0022}"/>
              </a:ext>
            </a:extLst>
          </p:cNvPr>
          <p:cNvGrpSpPr/>
          <p:nvPr/>
        </p:nvGrpSpPr>
        <p:grpSpPr>
          <a:xfrm>
            <a:off x="4721272" y="1960637"/>
            <a:ext cx="288835" cy="287311"/>
            <a:chOff x="-6329100" y="3632100"/>
            <a:chExt cx="293025" cy="291450"/>
          </a:xfrm>
        </p:grpSpPr>
        <p:sp>
          <p:nvSpPr>
            <p:cNvPr id="43" name="Google Shape;1075;p33">
              <a:extLst>
                <a:ext uri="{FF2B5EF4-FFF2-40B4-BE49-F238E27FC236}">
                  <a16:creationId xmlns:a16="http://schemas.microsoft.com/office/drawing/2014/main" xmlns="" id="{AE18EE04-D707-37C0-D80F-B597A38B0373}"/>
                </a:ext>
              </a:extLst>
            </p:cNvPr>
            <p:cNvSpPr/>
            <p:nvPr/>
          </p:nvSpPr>
          <p:spPr>
            <a:xfrm>
              <a:off x="-6210700" y="3751600"/>
              <a:ext cx="174625" cy="171950"/>
            </a:xfrm>
            <a:custGeom>
              <a:avLst/>
              <a:gdLst/>
              <a:ahLst/>
              <a:cxnLst/>
              <a:rect l="l" t="t" r="r" b="b"/>
              <a:pathLst>
                <a:path w="6985" h="6878" extrusionOk="0">
                  <a:moveTo>
                    <a:pt x="492" y="0"/>
                  </a:moveTo>
                  <a:cubicBezTo>
                    <a:pt x="219" y="0"/>
                    <a:pt x="0" y="235"/>
                    <a:pt x="85" y="545"/>
                  </a:cubicBezTo>
                  <a:lnTo>
                    <a:pt x="1503" y="5712"/>
                  </a:lnTo>
                  <a:cubicBezTo>
                    <a:pt x="1559" y="5882"/>
                    <a:pt x="1707" y="5984"/>
                    <a:pt x="1856" y="5984"/>
                  </a:cubicBezTo>
                  <a:cubicBezTo>
                    <a:pt x="1956" y="5984"/>
                    <a:pt x="2057" y="5939"/>
                    <a:pt x="2133" y="5838"/>
                  </a:cubicBezTo>
                  <a:lnTo>
                    <a:pt x="2889" y="4735"/>
                  </a:lnTo>
                  <a:lnTo>
                    <a:pt x="3739" y="5712"/>
                  </a:lnTo>
                  <a:lnTo>
                    <a:pt x="4622" y="6594"/>
                  </a:lnTo>
                  <a:cubicBezTo>
                    <a:pt x="4811" y="6783"/>
                    <a:pt x="5086" y="6878"/>
                    <a:pt x="5362" y="6878"/>
                  </a:cubicBezTo>
                  <a:cubicBezTo>
                    <a:pt x="5638" y="6878"/>
                    <a:pt x="5913" y="6783"/>
                    <a:pt x="6102" y="6594"/>
                  </a:cubicBezTo>
                  <a:lnTo>
                    <a:pt x="6575" y="6122"/>
                  </a:lnTo>
                  <a:cubicBezTo>
                    <a:pt x="6984" y="5712"/>
                    <a:pt x="6984" y="5113"/>
                    <a:pt x="6575" y="4672"/>
                  </a:cubicBezTo>
                  <a:lnTo>
                    <a:pt x="4811" y="2814"/>
                  </a:lnTo>
                  <a:lnTo>
                    <a:pt x="5913" y="2058"/>
                  </a:lnTo>
                  <a:cubicBezTo>
                    <a:pt x="6134" y="1900"/>
                    <a:pt x="6102" y="1522"/>
                    <a:pt x="5787" y="1427"/>
                  </a:cubicBezTo>
                  <a:lnTo>
                    <a:pt x="589" y="10"/>
                  </a:lnTo>
                  <a:cubicBezTo>
                    <a:pt x="556" y="3"/>
                    <a:pt x="524" y="0"/>
                    <a:pt x="49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076;p33">
              <a:extLst>
                <a:ext uri="{FF2B5EF4-FFF2-40B4-BE49-F238E27FC236}">
                  <a16:creationId xmlns:a16="http://schemas.microsoft.com/office/drawing/2014/main" xmlns="" id="{28041413-4FA2-D5E4-F6FB-58FB4A7FAC6B}"/>
                </a:ext>
              </a:extLst>
            </p:cNvPr>
            <p:cNvSpPr/>
            <p:nvPr/>
          </p:nvSpPr>
          <p:spPr>
            <a:xfrm>
              <a:off x="-6272400" y="3691975"/>
              <a:ext cx="136300" cy="135500"/>
            </a:xfrm>
            <a:custGeom>
              <a:avLst/>
              <a:gdLst/>
              <a:ahLst/>
              <a:cxnLst/>
              <a:rect l="l" t="t" r="r" b="b"/>
              <a:pathLst>
                <a:path w="5452" h="5420" extrusionOk="0">
                  <a:moveTo>
                    <a:pt x="2742" y="0"/>
                  </a:moveTo>
                  <a:cubicBezTo>
                    <a:pt x="1261" y="0"/>
                    <a:pt x="1" y="1229"/>
                    <a:pt x="1" y="2710"/>
                  </a:cubicBezTo>
                  <a:cubicBezTo>
                    <a:pt x="1" y="4127"/>
                    <a:pt x="1041" y="5293"/>
                    <a:pt x="2427" y="5419"/>
                  </a:cubicBezTo>
                  <a:lnTo>
                    <a:pt x="2112" y="4317"/>
                  </a:lnTo>
                  <a:cubicBezTo>
                    <a:pt x="1482" y="4096"/>
                    <a:pt x="1009" y="3466"/>
                    <a:pt x="1009" y="2741"/>
                  </a:cubicBezTo>
                  <a:cubicBezTo>
                    <a:pt x="1041" y="1765"/>
                    <a:pt x="1828" y="1009"/>
                    <a:pt x="2773" y="1009"/>
                  </a:cubicBezTo>
                  <a:cubicBezTo>
                    <a:pt x="3530" y="1009"/>
                    <a:pt x="4128" y="1481"/>
                    <a:pt x="4349" y="2143"/>
                  </a:cubicBezTo>
                  <a:lnTo>
                    <a:pt x="5451" y="2458"/>
                  </a:lnTo>
                  <a:cubicBezTo>
                    <a:pt x="5294" y="1072"/>
                    <a:pt x="4160" y="0"/>
                    <a:pt x="274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1077;p33">
              <a:extLst>
                <a:ext uri="{FF2B5EF4-FFF2-40B4-BE49-F238E27FC236}">
                  <a16:creationId xmlns:a16="http://schemas.microsoft.com/office/drawing/2014/main" xmlns="" id="{90D440F2-52B7-D7A9-F567-B0462958AA81}"/>
                </a:ext>
              </a:extLst>
            </p:cNvPr>
            <p:cNvSpPr/>
            <p:nvPr/>
          </p:nvSpPr>
          <p:spPr>
            <a:xfrm>
              <a:off x="-6329100" y="3632100"/>
              <a:ext cx="257575" cy="256025"/>
            </a:xfrm>
            <a:custGeom>
              <a:avLst/>
              <a:gdLst/>
              <a:ahLst/>
              <a:cxnLst/>
              <a:rect l="l" t="t" r="r" b="b"/>
              <a:pathLst>
                <a:path w="10303" h="10241" extrusionOk="0">
                  <a:moveTo>
                    <a:pt x="5136" y="1"/>
                  </a:moveTo>
                  <a:cubicBezTo>
                    <a:pt x="2301" y="1"/>
                    <a:pt x="1" y="2269"/>
                    <a:pt x="1" y="5105"/>
                  </a:cubicBezTo>
                  <a:cubicBezTo>
                    <a:pt x="1" y="7972"/>
                    <a:pt x="2332" y="10240"/>
                    <a:pt x="5136" y="10240"/>
                  </a:cubicBezTo>
                  <a:cubicBezTo>
                    <a:pt x="5262" y="10240"/>
                    <a:pt x="5356" y="10240"/>
                    <a:pt x="5451" y="10177"/>
                  </a:cubicBezTo>
                  <a:lnTo>
                    <a:pt x="4978" y="8444"/>
                  </a:lnTo>
                  <a:cubicBezTo>
                    <a:pt x="4959" y="8445"/>
                    <a:pt x="4940" y="8445"/>
                    <a:pt x="4921" y="8445"/>
                  </a:cubicBezTo>
                  <a:cubicBezTo>
                    <a:pt x="3089" y="8445"/>
                    <a:pt x="1639" y="6945"/>
                    <a:pt x="1639" y="5105"/>
                  </a:cubicBezTo>
                  <a:cubicBezTo>
                    <a:pt x="1639" y="3214"/>
                    <a:pt x="3151" y="1702"/>
                    <a:pt x="5073" y="1702"/>
                  </a:cubicBezTo>
                  <a:cubicBezTo>
                    <a:pt x="6900" y="1702"/>
                    <a:pt x="8412" y="3151"/>
                    <a:pt x="8475" y="4979"/>
                  </a:cubicBezTo>
                  <a:lnTo>
                    <a:pt x="10208" y="5451"/>
                  </a:lnTo>
                  <a:cubicBezTo>
                    <a:pt x="10303" y="4002"/>
                    <a:pt x="9799" y="2553"/>
                    <a:pt x="8759" y="1482"/>
                  </a:cubicBezTo>
                  <a:cubicBezTo>
                    <a:pt x="7782" y="505"/>
                    <a:pt x="6522" y="1"/>
                    <a:pt x="513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6" name="Google Shape;1078;p33">
            <a:extLst>
              <a:ext uri="{FF2B5EF4-FFF2-40B4-BE49-F238E27FC236}">
                <a16:creationId xmlns:a16="http://schemas.microsoft.com/office/drawing/2014/main" xmlns="" id="{D0509B1B-1042-A287-B67D-AE74D7C9E468}"/>
              </a:ext>
            </a:extLst>
          </p:cNvPr>
          <p:cNvGrpSpPr/>
          <p:nvPr/>
        </p:nvGrpSpPr>
        <p:grpSpPr>
          <a:xfrm>
            <a:off x="4720891" y="3923517"/>
            <a:ext cx="289597" cy="286524"/>
            <a:chOff x="-1182750" y="3962900"/>
            <a:chExt cx="294575" cy="291450"/>
          </a:xfrm>
        </p:grpSpPr>
        <p:sp>
          <p:nvSpPr>
            <p:cNvPr id="47" name="Google Shape;1079;p33">
              <a:extLst>
                <a:ext uri="{FF2B5EF4-FFF2-40B4-BE49-F238E27FC236}">
                  <a16:creationId xmlns:a16="http://schemas.microsoft.com/office/drawing/2014/main" xmlns="" id="{E7D9803B-415C-3577-DBDC-D068E77ADEDA}"/>
                </a:ext>
              </a:extLst>
            </p:cNvPr>
            <p:cNvSpPr/>
            <p:nvPr/>
          </p:nvSpPr>
          <p:spPr>
            <a:xfrm>
              <a:off x="-1078000" y="4030650"/>
              <a:ext cx="17350" cy="17350"/>
            </a:xfrm>
            <a:custGeom>
              <a:avLst/>
              <a:gdLst/>
              <a:ahLst/>
              <a:cxnLst/>
              <a:rect l="l" t="t" r="r" b="b"/>
              <a:pathLst>
                <a:path w="694" h="694" extrusionOk="0">
                  <a:moveTo>
                    <a:pt x="347" y="0"/>
                  </a:moveTo>
                  <a:cubicBezTo>
                    <a:pt x="158" y="0"/>
                    <a:pt x="0" y="158"/>
                    <a:pt x="0" y="347"/>
                  </a:cubicBezTo>
                  <a:cubicBezTo>
                    <a:pt x="0" y="536"/>
                    <a:pt x="158" y="694"/>
                    <a:pt x="347" y="694"/>
                  </a:cubicBezTo>
                  <a:cubicBezTo>
                    <a:pt x="536" y="694"/>
                    <a:pt x="693" y="536"/>
                    <a:pt x="693" y="347"/>
                  </a:cubicBezTo>
                  <a:cubicBezTo>
                    <a:pt x="693" y="158"/>
                    <a:pt x="536" y="0"/>
                    <a:pt x="34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1080;p33">
              <a:extLst>
                <a:ext uri="{FF2B5EF4-FFF2-40B4-BE49-F238E27FC236}">
                  <a16:creationId xmlns:a16="http://schemas.microsoft.com/office/drawing/2014/main" xmlns="" id="{35FD4C4E-F027-D8C5-1842-D34B3BE213B0}"/>
                </a:ext>
              </a:extLst>
            </p:cNvPr>
            <p:cNvSpPr/>
            <p:nvPr/>
          </p:nvSpPr>
          <p:spPr>
            <a:xfrm>
              <a:off x="-1129200" y="4099950"/>
              <a:ext cx="17350" cy="17350"/>
            </a:xfrm>
            <a:custGeom>
              <a:avLst/>
              <a:gdLst/>
              <a:ahLst/>
              <a:cxnLst/>
              <a:rect l="l" t="t" r="r" b="b"/>
              <a:pathLst>
                <a:path w="694" h="694" extrusionOk="0">
                  <a:moveTo>
                    <a:pt x="347" y="1"/>
                  </a:moveTo>
                  <a:cubicBezTo>
                    <a:pt x="158" y="1"/>
                    <a:pt x="0" y="158"/>
                    <a:pt x="0" y="347"/>
                  </a:cubicBezTo>
                  <a:cubicBezTo>
                    <a:pt x="0" y="536"/>
                    <a:pt x="158" y="694"/>
                    <a:pt x="347" y="694"/>
                  </a:cubicBezTo>
                  <a:cubicBezTo>
                    <a:pt x="536" y="694"/>
                    <a:pt x="693" y="536"/>
                    <a:pt x="693" y="347"/>
                  </a:cubicBezTo>
                  <a:cubicBezTo>
                    <a:pt x="693" y="158"/>
                    <a:pt x="536" y="1"/>
                    <a:pt x="34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081;p33">
              <a:extLst>
                <a:ext uri="{FF2B5EF4-FFF2-40B4-BE49-F238E27FC236}">
                  <a16:creationId xmlns:a16="http://schemas.microsoft.com/office/drawing/2014/main" xmlns="" id="{AFF615D1-126C-451E-C495-FF58EE2BAEFE}"/>
                </a:ext>
              </a:extLst>
            </p:cNvPr>
            <p:cNvSpPr/>
            <p:nvPr/>
          </p:nvSpPr>
          <p:spPr>
            <a:xfrm>
              <a:off x="-1009475" y="4081850"/>
              <a:ext cx="18125" cy="17350"/>
            </a:xfrm>
            <a:custGeom>
              <a:avLst/>
              <a:gdLst/>
              <a:ahLst/>
              <a:cxnLst/>
              <a:rect l="l" t="t" r="r" b="b"/>
              <a:pathLst>
                <a:path w="725" h="694" extrusionOk="0">
                  <a:moveTo>
                    <a:pt x="347" y="0"/>
                  </a:moveTo>
                  <a:cubicBezTo>
                    <a:pt x="158" y="0"/>
                    <a:pt x="0" y="158"/>
                    <a:pt x="0" y="347"/>
                  </a:cubicBezTo>
                  <a:cubicBezTo>
                    <a:pt x="0" y="536"/>
                    <a:pt x="158" y="693"/>
                    <a:pt x="347" y="693"/>
                  </a:cubicBezTo>
                  <a:cubicBezTo>
                    <a:pt x="567" y="693"/>
                    <a:pt x="725" y="536"/>
                    <a:pt x="725" y="347"/>
                  </a:cubicBezTo>
                  <a:cubicBezTo>
                    <a:pt x="725" y="158"/>
                    <a:pt x="567" y="0"/>
                    <a:pt x="34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082;p33">
              <a:extLst>
                <a:ext uri="{FF2B5EF4-FFF2-40B4-BE49-F238E27FC236}">
                  <a16:creationId xmlns:a16="http://schemas.microsoft.com/office/drawing/2014/main" xmlns="" id="{80405BAA-4ABA-D5D7-2FED-282DFAA1D9FC}"/>
                </a:ext>
              </a:extLst>
            </p:cNvPr>
            <p:cNvSpPr/>
            <p:nvPr/>
          </p:nvSpPr>
          <p:spPr>
            <a:xfrm>
              <a:off x="-1182750" y="4168475"/>
              <a:ext cx="292225" cy="34675"/>
            </a:xfrm>
            <a:custGeom>
              <a:avLst/>
              <a:gdLst/>
              <a:ahLst/>
              <a:cxnLst/>
              <a:rect l="l" t="t" r="r" b="b"/>
              <a:pathLst>
                <a:path w="11689" h="1387" extrusionOk="0">
                  <a:moveTo>
                    <a:pt x="0" y="1"/>
                  </a:moveTo>
                  <a:lnTo>
                    <a:pt x="0" y="347"/>
                  </a:lnTo>
                  <a:lnTo>
                    <a:pt x="63" y="347"/>
                  </a:lnTo>
                  <a:cubicBezTo>
                    <a:pt x="63" y="914"/>
                    <a:pt x="504" y="1387"/>
                    <a:pt x="1071" y="1387"/>
                  </a:cubicBezTo>
                  <a:lnTo>
                    <a:pt x="10680" y="1387"/>
                  </a:lnTo>
                  <a:cubicBezTo>
                    <a:pt x="11247" y="1387"/>
                    <a:pt x="11688" y="914"/>
                    <a:pt x="11688" y="347"/>
                  </a:cubicBezTo>
                  <a:lnTo>
                    <a:pt x="11688"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083;p33">
              <a:extLst>
                <a:ext uri="{FF2B5EF4-FFF2-40B4-BE49-F238E27FC236}">
                  <a16:creationId xmlns:a16="http://schemas.microsoft.com/office/drawing/2014/main" xmlns="" id="{A4890C84-55DB-ABEC-82B2-223637FB6575}"/>
                </a:ext>
              </a:extLst>
            </p:cNvPr>
            <p:cNvSpPr/>
            <p:nvPr/>
          </p:nvSpPr>
          <p:spPr>
            <a:xfrm>
              <a:off x="-1117400" y="4220475"/>
              <a:ext cx="161500" cy="33875"/>
            </a:xfrm>
            <a:custGeom>
              <a:avLst/>
              <a:gdLst/>
              <a:ahLst/>
              <a:cxnLst/>
              <a:rect l="l" t="t" r="r" b="b"/>
              <a:pathLst>
                <a:path w="6460" h="1355" extrusionOk="0">
                  <a:moveTo>
                    <a:pt x="1513" y="0"/>
                  </a:moveTo>
                  <a:lnTo>
                    <a:pt x="1356" y="693"/>
                  </a:lnTo>
                  <a:lnTo>
                    <a:pt x="474" y="693"/>
                  </a:lnTo>
                  <a:cubicBezTo>
                    <a:pt x="32" y="693"/>
                    <a:pt x="1" y="1355"/>
                    <a:pt x="474" y="1355"/>
                  </a:cubicBezTo>
                  <a:lnTo>
                    <a:pt x="5924" y="1355"/>
                  </a:lnTo>
                  <a:cubicBezTo>
                    <a:pt x="6459" y="1355"/>
                    <a:pt x="6459" y="693"/>
                    <a:pt x="5987" y="693"/>
                  </a:cubicBezTo>
                  <a:lnTo>
                    <a:pt x="5073" y="693"/>
                  </a:lnTo>
                  <a:lnTo>
                    <a:pt x="4916"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084;p33">
              <a:extLst>
                <a:ext uri="{FF2B5EF4-FFF2-40B4-BE49-F238E27FC236}">
                  <a16:creationId xmlns:a16="http://schemas.microsoft.com/office/drawing/2014/main" xmlns="" id="{05370652-233C-EF16-1A6C-64722F8347C1}"/>
                </a:ext>
              </a:extLst>
            </p:cNvPr>
            <p:cNvSpPr/>
            <p:nvPr/>
          </p:nvSpPr>
          <p:spPr>
            <a:xfrm>
              <a:off x="-958300" y="4014100"/>
              <a:ext cx="18150" cy="17350"/>
            </a:xfrm>
            <a:custGeom>
              <a:avLst/>
              <a:gdLst/>
              <a:ahLst/>
              <a:cxnLst/>
              <a:rect l="l" t="t" r="r" b="b"/>
              <a:pathLst>
                <a:path w="726" h="694" extrusionOk="0">
                  <a:moveTo>
                    <a:pt x="348" y="1"/>
                  </a:moveTo>
                  <a:cubicBezTo>
                    <a:pt x="158" y="1"/>
                    <a:pt x="1" y="158"/>
                    <a:pt x="1" y="347"/>
                  </a:cubicBezTo>
                  <a:cubicBezTo>
                    <a:pt x="1" y="536"/>
                    <a:pt x="158" y="694"/>
                    <a:pt x="348" y="694"/>
                  </a:cubicBezTo>
                  <a:cubicBezTo>
                    <a:pt x="568" y="694"/>
                    <a:pt x="726" y="536"/>
                    <a:pt x="726" y="347"/>
                  </a:cubicBezTo>
                  <a:cubicBezTo>
                    <a:pt x="726" y="158"/>
                    <a:pt x="568" y="1"/>
                    <a:pt x="34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085;p33">
              <a:extLst>
                <a:ext uri="{FF2B5EF4-FFF2-40B4-BE49-F238E27FC236}">
                  <a16:creationId xmlns:a16="http://schemas.microsoft.com/office/drawing/2014/main" xmlns="" id="{8178E6F9-1835-BF84-8C20-0EDFC3B5F3DA}"/>
                </a:ext>
              </a:extLst>
            </p:cNvPr>
            <p:cNvSpPr/>
            <p:nvPr/>
          </p:nvSpPr>
          <p:spPr>
            <a:xfrm>
              <a:off x="-1180400" y="3962900"/>
              <a:ext cx="292225" cy="188275"/>
            </a:xfrm>
            <a:custGeom>
              <a:avLst/>
              <a:gdLst/>
              <a:ahLst/>
              <a:cxnLst/>
              <a:rect l="l" t="t" r="r" b="b"/>
              <a:pathLst>
                <a:path w="11689" h="7531" extrusionOk="0">
                  <a:moveTo>
                    <a:pt x="9232" y="1324"/>
                  </a:moveTo>
                  <a:cubicBezTo>
                    <a:pt x="9799" y="1324"/>
                    <a:pt x="10271" y="1797"/>
                    <a:pt x="10271" y="2364"/>
                  </a:cubicBezTo>
                  <a:cubicBezTo>
                    <a:pt x="10271" y="2922"/>
                    <a:pt x="9822" y="3391"/>
                    <a:pt x="9247" y="3391"/>
                  </a:cubicBezTo>
                  <a:cubicBezTo>
                    <a:pt x="9140" y="3391"/>
                    <a:pt x="9029" y="3375"/>
                    <a:pt x="8916" y="3341"/>
                  </a:cubicBezTo>
                  <a:lnTo>
                    <a:pt x="8034" y="4538"/>
                  </a:lnTo>
                  <a:cubicBezTo>
                    <a:pt x="8507" y="5199"/>
                    <a:pt x="7971" y="6144"/>
                    <a:pt x="7152" y="6144"/>
                  </a:cubicBezTo>
                  <a:cubicBezTo>
                    <a:pt x="6491" y="6144"/>
                    <a:pt x="5987" y="5514"/>
                    <a:pt x="6176" y="4790"/>
                  </a:cubicBezTo>
                  <a:lnTo>
                    <a:pt x="4978" y="3908"/>
                  </a:lnTo>
                  <a:cubicBezTo>
                    <a:pt x="4839" y="4007"/>
                    <a:pt x="4661" y="4069"/>
                    <a:pt x="4470" y="4069"/>
                  </a:cubicBezTo>
                  <a:cubicBezTo>
                    <a:pt x="4359" y="4069"/>
                    <a:pt x="4243" y="4048"/>
                    <a:pt x="4128" y="4002"/>
                  </a:cubicBezTo>
                  <a:lnTo>
                    <a:pt x="3214" y="5199"/>
                  </a:lnTo>
                  <a:cubicBezTo>
                    <a:pt x="3340" y="5357"/>
                    <a:pt x="3372" y="5546"/>
                    <a:pt x="3372" y="5735"/>
                  </a:cubicBezTo>
                  <a:cubicBezTo>
                    <a:pt x="3372" y="6302"/>
                    <a:pt x="2899" y="6775"/>
                    <a:pt x="2363" y="6775"/>
                  </a:cubicBezTo>
                  <a:cubicBezTo>
                    <a:pt x="1796" y="6775"/>
                    <a:pt x="1324" y="6302"/>
                    <a:pt x="1324" y="5735"/>
                  </a:cubicBezTo>
                  <a:cubicBezTo>
                    <a:pt x="1324" y="5199"/>
                    <a:pt x="1796" y="4727"/>
                    <a:pt x="2363" y="4727"/>
                  </a:cubicBezTo>
                  <a:cubicBezTo>
                    <a:pt x="2489" y="4727"/>
                    <a:pt x="2552" y="4758"/>
                    <a:pt x="2678" y="4758"/>
                  </a:cubicBezTo>
                  <a:lnTo>
                    <a:pt x="3592" y="3593"/>
                  </a:lnTo>
                  <a:cubicBezTo>
                    <a:pt x="3120" y="2899"/>
                    <a:pt x="3624" y="1954"/>
                    <a:pt x="4443" y="1954"/>
                  </a:cubicBezTo>
                  <a:cubicBezTo>
                    <a:pt x="5104" y="1954"/>
                    <a:pt x="5640" y="2584"/>
                    <a:pt x="5419" y="3309"/>
                  </a:cubicBezTo>
                  <a:lnTo>
                    <a:pt x="6617" y="4223"/>
                  </a:lnTo>
                  <a:cubicBezTo>
                    <a:pt x="6766" y="4116"/>
                    <a:pt x="6959" y="4038"/>
                    <a:pt x="7165" y="4038"/>
                  </a:cubicBezTo>
                  <a:cubicBezTo>
                    <a:pt x="7264" y="4038"/>
                    <a:pt x="7365" y="4056"/>
                    <a:pt x="7467" y="4097"/>
                  </a:cubicBezTo>
                  <a:lnTo>
                    <a:pt x="8381" y="2899"/>
                  </a:lnTo>
                  <a:cubicBezTo>
                    <a:pt x="8255" y="2742"/>
                    <a:pt x="8223" y="2553"/>
                    <a:pt x="8223" y="2364"/>
                  </a:cubicBezTo>
                  <a:cubicBezTo>
                    <a:pt x="8223" y="1797"/>
                    <a:pt x="8696" y="1324"/>
                    <a:pt x="9232" y="1324"/>
                  </a:cubicBezTo>
                  <a:close/>
                  <a:moveTo>
                    <a:pt x="1009" y="1"/>
                  </a:moveTo>
                  <a:cubicBezTo>
                    <a:pt x="473" y="1"/>
                    <a:pt x="1" y="474"/>
                    <a:pt x="1" y="1009"/>
                  </a:cubicBezTo>
                  <a:lnTo>
                    <a:pt x="1" y="7531"/>
                  </a:lnTo>
                  <a:lnTo>
                    <a:pt x="11689" y="7531"/>
                  </a:lnTo>
                  <a:lnTo>
                    <a:pt x="11689" y="1009"/>
                  </a:lnTo>
                  <a:cubicBezTo>
                    <a:pt x="11657" y="411"/>
                    <a:pt x="11185" y="1"/>
                    <a:pt x="1061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7" name="Google Shape;1089;p33">
            <a:extLst>
              <a:ext uri="{FF2B5EF4-FFF2-40B4-BE49-F238E27FC236}">
                <a16:creationId xmlns:a16="http://schemas.microsoft.com/office/drawing/2014/main" xmlns="" id="{EEC936FF-6841-262D-7731-0ADF86A8F3BD}"/>
              </a:ext>
            </a:extLst>
          </p:cNvPr>
          <p:cNvGrpSpPr/>
          <p:nvPr/>
        </p:nvGrpSpPr>
        <p:grpSpPr>
          <a:xfrm>
            <a:off x="4720886" y="2942847"/>
            <a:ext cx="289586" cy="285368"/>
            <a:chOff x="-5254775" y="3631325"/>
            <a:chExt cx="296950" cy="292625"/>
          </a:xfrm>
        </p:grpSpPr>
        <p:sp>
          <p:nvSpPr>
            <p:cNvPr id="58" name="Google Shape;1090;p33">
              <a:extLst>
                <a:ext uri="{FF2B5EF4-FFF2-40B4-BE49-F238E27FC236}">
                  <a16:creationId xmlns:a16="http://schemas.microsoft.com/office/drawing/2014/main" xmlns="" id="{C18F386D-EE5A-A735-E851-6DFB7F2FED50}"/>
                </a:ext>
              </a:extLst>
            </p:cNvPr>
            <p:cNvSpPr/>
            <p:nvPr/>
          </p:nvSpPr>
          <p:spPr>
            <a:xfrm>
              <a:off x="-5246900" y="3766400"/>
              <a:ext cx="58300" cy="55150"/>
            </a:xfrm>
            <a:custGeom>
              <a:avLst/>
              <a:gdLst/>
              <a:ahLst/>
              <a:cxnLst/>
              <a:rect l="l" t="t" r="r" b="b"/>
              <a:pathLst>
                <a:path w="2332" h="2206" extrusionOk="0">
                  <a:moveTo>
                    <a:pt x="1769" y="1"/>
                  </a:moveTo>
                  <a:cubicBezTo>
                    <a:pt x="1639" y="1"/>
                    <a:pt x="1513" y="48"/>
                    <a:pt x="1418" y="142"/>
                  </a:cubicBezTo>
                  <a:lnTo>
                    <a:pt x="189" y="1371"/>
                  </a:lnTo>
                  <a:cubicBezTo>
                    <a:pt x="0" y="1560"/>
                    <a:pt x="0" y="1875"/>
                    <a:pt x="189" y="2064"/>
                  </a:cubicBezTo>
                  <a:cubicBezTo>
                    <a:pt x="300" y="2159"/>
                    <a:pt x="434" y="2206"/>
                    <a:pt x="564" y="2206"/>
                  </a:cubicBezTo>
                  <a:cubicBezTo>
                    <a:pt x="694" y="2206"/>
                    <a:pt x="820" y="2159"/>
                    <a:pt x="914" y="2064"/>
                  </a:cubicBezTo>
                  <a:lnTo>
                    <a:pt x="2143" y="835"/>
                  </a:lnTo>
                  <a:cubicBezTo>
                    <a:pt x="2332" y="646"/>
                    <a:pt x="2332" y="331"/>
                    <a:pt x="2143" y="142"/>
                  </a:cubicBezTo>
                  <a:cubicBezTo>
                    <a:pt x="2033" y="48"/>
                    <a:pt x="1899" y="1"/>
                    <a:pt x="176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091;p33">
              <a:extLst>
                <a:ext uri="{FF2B5EF4-FFF2-40B4-BE49-F238E27FC236}">
                  <a16:creationId xmlns:a16="http://schemas.microsoft.com/office/drawing/2014/main" xmlns="" id="{CA6B3A4B-C24A-956B-BB3C-096629BD5E0F}"/>
                </a:ext>
              </a:extLst>
            </p:cNvPr>
            <p:cNvSpPr/>
            <p:nvPr/>
          </p:nvSpPr>
          <p:spPr>
            <a:xfrm>
              <a:off x="-5216175" y="3795550"/>
              <a:ext cx="58300" cy="55950"/>
            </a:xfrm>
            <a:custGeom>
              <a:avLst/>
              <a:gdLst/>
              <a:ahLst/>
              <a:cxnLst/>
              <a:rect l="l" t="t" r="r" b="b"/>
              <a:pathLst>
                <a:path w="2332" h="2238" extrusionOk="0">
                  <a:moveTo>
                    <a:pt x="1764" y="0"/>
                  </a:moveTo>
                  <a:cubicBezTo>
                    <a:pt x="1638" y="0"/>
                    <a:pt x="1512" y="47"/>
                    <a:pt x="1418" y="142"/>
                  </a:cubicBezTo>
                  <a:lnTo>
                    <a:pt x="189" y="1371"/>
                  </a:lnTo>
                  <a:cubicBezTo>
                    <a:pt x="0" y="1560"/>
                    <a:pt x="0" y="1875"/>
                    <a:pt x="189" y="2095"/>
                  </a:cubicBezTo>
                  <a:cubicBezTo>
                    <a:pt x="284" y="2190"/>
                    <a:pt x="410" y="2237"/>
                    <a:pt x="540" y="2237"/>
                  </a:cubicBezTo>
                  <a:cubicBezTo>
                    <a:pt x="670" y="2237"/>
                    <a:pt x="804" y="2190"/>
                    <a:pt x="914" y="2095"/>
                  </a:cubicBezTo>
                  <a:lnTo>
                    <a:pt x="2111" y="867"/>
                  </a:lnTo>
                  <a:cubicBezTo>
                    <a:pt x="2332" y="678"/>
                    <a:pt x="2332" y="363"/>
                    <a:pt x="2111" y="142"/>
                  </a:cubicBezTo>
                  <a:cubicBezTo>
                    <a:pt x="2016" y="47"/>
                    <a:pt x="1890" y="0"/>
                    <a:pt x="176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092;p33">
              <a:extLst>
                <a:ext uri="{FF2B5EF4-FFF2-40B4-BE49-F238E27FC236}">
                  <a16:creationId xmlns:a16="http://schemas.microsoft.com/office/drawing/2014/main" xmlns="" id="{BCD43550-C7EC-5800-BA4F-F8CD39D618B6}"/>
                </a:ext>
              </a:extLst>
            </p:cNvPr>
            <p:cNvSpPr/>
            <p:nvPr/>
          </p:nvSpPr>
          <p:spPr>
            <a:xfrm>
              <a:off x="-5185475" y="3826250"/>
              <a:ext cx="57525" cy="55750"/>
            </a:xfrm>
            <a:custGeom>
              <a:avLst/>
              <a:gdLst/>
              <a:ahLst/>
              <a:cxnLst/>
              <a:rect l="l" t="t" r="r" b="b"/>
              <a:pathLst>
                <a:path w="2301" h="2230" extrusionOk="0">
                  <a:moveTo>
                    <a:pt x="1765" y="1"/>
                  </a:moveTo>
                  <a:cubicBezTo>
                    <a:pt x="1639" y="1"/>
                    <a:pt x="1513" y="48"/>
                    <a:pt x="1419" y="143"/>
                  </a:cubicBezTo>
                  <a:lnTo>
                    <a:pt x="190" y="1371"/>
                  </a:lnTo>
                  <a:cubicBezTo>
                    <a:pt x="1" y="1560"/>
                    <a:pt x="1" y="1875"/>
                    <a:pt x="190" y="2064"/>
                  </a:cubicBezTo>
                  <a:cubicBezTo>
                    <a:pt x="284" y="2175"/>
                    <a:pt x="410" y="2230"/>
                    <a:pt x="536" y="2230"/>
                  </a:cubicBezTo>
                  <a:cubicBezTo>
                    <a:pt x="662" y="2230"/>
                    <a:pt x="788" y="2175"/>
                    <a:pt x="883" y="2064"/>
                  </a:cubicBezTo>
                  <a:lnTo>
                    <a:pt x="2112" y="836"/>
                  </a:lnTo>
                  <a:cubicBezTo>
                    <a:pt x="2301" y="647"/>
                    <a:pt x="2301" y="332"/>
                    <a:pt x="2112" y="143"/>
                  </a:cubicBezTo>
                  <a:cubicBezTo>
                    <a:pt x="2017" y="48"/>
                    <a:pt x="1891" y="1"/>
                    <a:pt x="176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1093;p33">
              <a:extLst>
                <a:ext uri="{FF2B5EF4-FFF2-40B4-BE49-F238E27FC236}">
                  <a16:creationId xmlns:a16="http://schemas.microsoft.com/office/drawing/2014/main" xmlns="" id="{169E5A10-4294-09A1-2DF5-B549853BA7F2}"/>
                </a:ext>
              </a:extLst>
            </p:cNvPr>
            <p:cNvSpPr/>
            <p:nvPr/>
          </p:nvSpPr>
          <p:spPr>
            <a:xfrm>
              <a:off x="-5156325" y="3856375"/>
              <a:ext cx="58300" cy="55750"/>
            </a:xfrm>
            <a:custGeom>
              <a:avLst/>
              <a:gdLst/>
              <a:ahLst/>
              <a:cxnLst/>
              <a:rect l="l" t="t" r="r" b="b"/>
              <a:pathLst>
                <a:path w="2332" h="2230" extrusionOk="0">
                  <a:moveTo>
                    <a:pt x="1781" y="1"/>
                  </a:moveTo>
                  <a:cubicBezTo>
                    <a:pt x="1655" y="1"/>
                    <a:pt x="1529" y="56"/>
                    <a:pt x="1418" y="166"/>
                  </a:cubicBezTo>
                  <a:lnTo>
                    <a:pt x="190" y="1395"/>
                  </a:lnTo>
                  <a:cubicBezTo>
                    <a:pt x="1" y="1584"/>
                    <a:pt x="1" y="1899"/>
                    <a:pt x="190" y="2088"/>
                  </a:cubicBezTo>
                  <a:cubicBezTo>
                    <a:pt x="300" y="2183"/>
                    <a:pt x="442" y="2230"/>
                    <a:pt x="575" y="2230"/>
                  </a:cubicBezTo>
                  <a:cubicBezTo>
                    <a:pt x="709" y="2230"/>
                    <a:pt x="835" y="2183"/>
                    <a:pt x="914" y="2088"/>
                  </a:cubicBezTo>
                  <a:lnTo>
                    <a:pt x="2143" y="859"/>
                  </a:lnTo>
                  <a:cubicBezTo>
                    <a:pt x="2332" y="670"/>
                    <a:pt x="2332" y="355"/>
                    <a:pt x="2143" y="166"/>
                  </a:cubicBezTo>
                  <a:cubicBezTo>
                    <a:pt x="2033" y="56"/>
                    <a:pt x="1907" y="1"/>
                    <a:pt x="178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1094;p33">
              <a:extLst>
                <a:ext uri="{FF2B5EF4-FFF2-40B4-BE49-F238E27FC236}">
                  <a16:creationId xmlns:a16="http://schemas.microsoft.com/office/drawing/2014/main" xmlns="" id="{F3AB4B81-29A2-1949-AEDB-1C1453B341B5}"/>
                </a:ext>
              </a:extLst>
            </p:cNvPr>
            <p:cNvSpPr/>
            <p:nvPr/>
          </p:nvSpPr>
          <p:spPr>
            <a:xfrm>
              <a:off x="-5105925" y="3886525"/>
              <a:ext cx="37050" cy="37425"/>
            </a:xfrm>
            <a:custGeom>
              <a:avLst/>
              <a:gdLst/>
              <a:ahLst/>
              <a:cxnLst/>
              <a:rect l="l" t="t" r="r" b="b"/>
              <a:pathLst>
                <a:path w="1482" h="1497" extrusionOk="0">
                  <a:moveTo>
                    <a:pt x="662" y="0"/>
                  </a:moveTo>
                  <a:lnTo>
                    <a:pt x="536" y="126"/>
                  </a:lnTo>
                  <a:lnTo>
                    <a:pt x="1" y="756"/>
                  </a:lnTo>
                  <a:lnTo>
                    <a:pt x="599" y="1355"/>
                  </a:lnTo>
                  <a:cubicBezTo>
                    <a:pt x="694" y="1449"/>
                    <a:pt x="820" y="1497"/>
                    <a:pt x="946" y="1497"/>
                  </a:cubicBezTo>
                  <a:cubicBezTo>
                    <a:pt x="1072" y="1497"/>
                    <a:pt x="1198" y="1449"/>
                    <a:pt x="1293" y="1355"/>
                  </a:cubicBezTo>
                  <a:cubicBezTo>
                    <a:pt x="1482" y="1166"/>
                    <a:pt x="1482" y="851"/>
                    <a:pt x="1293" y="662"/>
                  </a:cubicBezTo>
                  <a:lnTo>
                    <a:pt x="662"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1095;p33">
              <a:extLst>
                <a:ext uri="{FF2B5EF4-FFF2-40B4-BE49-F238E27FC236}">
                  <a16:creationId xmlns:a16="http://schemas.microsoft.com/office/drawing/2014/main" xmlns="" id="{DAA9C3D7-A1D9-FBA5-004E-419435B81E14}"/>
                </a:ext>
              </a:extLst>
            </p:cNvPr>
            <p:cNvSpPr/>
            <p:nvPr/>
          </p:nvSpPr>
          <p:spPr>
            <a:xfrm>
              <a:off x="-5254775" y="3648050"/>
              <a:ext cx="278050" cy="248325"/>
            </a:xfrm>
            <a:custGeom>
              <a:avLst/>
              <a:gdLst/>
              <a:ahLst/>
              <a:cxnLst/>
              <a:rect l="l" t="t" r="r" b="b"/>
              <a:pathLst>
                <a:path w="11122" h="9933" extrusionOk="0">
                  <a:moveTo>
                    <a:pt x="4049" y="1"/>
                  </a:moveTo>
                  <a:cubicBezTo>
                    <a:pt x="3781" y="1"/>
                    <a:pt x="3513" y="103"/>
                    <a:pt x="3308" y="308"/>
                  </a:cubicBezTo>
                  <a:lnTo>
                    <a:pt x="410" y="3364"/>
                  </a:lnTo>
                  <a:cubicBezTo>
                    <a:pt x="0" y="3774"/>
                    <a:pt x="0" y="4435"/>
                    <a:pt x="410" y="4813"/>
                  </a:cubicBezTo>
                  <a:lnTo>
                    <a:pt x="631" y="5065"/>
                  </a:lnTo>
                  <a:lnTo>
                    <a:pt x="1198" y="4498"/>
                  </a:lnTo>
                  <a:cubicBezTo>
                    <a:pt x="1454" y="4242"/>
                    <a:pt x="1794" y="4106"/>
                    <a:pt x="2122" y="4106"/>
                  </a:cubicBezTo>
                  <a:cubicBezTo>
                    <a:pt x="2398" y="4106"/>
                    <a:pt x="2666" y="4202"/>
                    <a:pt x="2867" y="4404"/>
                  </a:cubicBezTo>
                  <a:cubicBezTo>
                    <a:pt x="3151" y="4624"/>
                    <a:pt x="3308" y="4971"/>
                    <a:pt x="3277" y="5286"/>
                  </a:cubicBezTo>
                  <a:cubicBezTo>
                    <a:pt x="3592" y="5286"/>
                    <a:pt x="3907" y="5412"/>
                    <a:pt x="4128" y="5664"/>
                  </a:cubicBezTo>
                  <a:cubicBezTo>
                    <a:pt x="4380" y="5884"/>
                    <a:pt x="4506" y="6200"/>
                    <a:pt x="4506" y="6515"/>
                  </a:cubicBezTo>
                  <a:cubicBezTo>
                    <a:pt x="4821" y="6515"/>
                    <a:pt x="5136" y="6641"/>
                    <a:pt x="5356" y="6861"/>
                  </a:cubicBezTo>
                  <a:cubicBezTo>
                    <a:pt x="5608" y="7113"/>
                    <a:pt x="5703" y="7428"/>
                    <a:pt x="5703" y="7743"/>
                  </a:cubicBezTo>
                  <a:cubicBezTo>
                    <a:pt x="6018" y="7743"/>
                    <a:pt x="6364" y="7869"/>
                    <a:pt x="6585" y="8090"/>
                  </a:cubicBezTo>
                  <a:cubicBezTo>
                    <a:pt x="6837" y="8342"/>
                    <a:pt x="6931" y="8657"/>
                    <a:pt x="6931" y="8909"/>
                  </a:cubicBezTo>
                  <a:lnTo>
                    <a:pt x="7814" y="9791"/>
                  </a:lnTo>
                  <a:cubicBezTo>
                    <a:pt x="7908" y="9886"/>
                    <a:pt x="8034" y="9933"/>
                    <a:pt x="8160" y="9933"/>
                  </a:cubicBezTo>
                  <a:cubicBezTo>
                    <a:pt x="8286" y="9933"/>
                    <a:pt x="8412" y="9886"/>
                    <a:pt x="8507" y="9791"/>
                  </a:cubicBezTo>
                  <a:cubicBezTo>
                    <a:pt x="8727" y="9602"/>
                    <a:pt x="8727" y="9287"/>
                    <a:pt x="8507" y="9066"/>
                  </a:cubicBezTo>
                  <a:lnTo>
                    <a:pt x="7656" y="8216"/>
                  </a:lnTo>
                  <a:cubicBezTo>
                    <a:pt x="7530" y="8090"/>
                    <a:pt x="7530" y="7869"/>
                    <a:pt x="7656" y="7743"/>
                  </a:cubicBezTo>
                  <a:cubicBezTo>
                    <a:pt x="7748" y="7596"/>
                    <a:pt x="7851" y="7534"/>
                    <a:pt x="7953" y="7534"/>
                  </a:cubicBezTo>
                  <a:cubicBezTo>
                    <a:pt x="8024" y="7534"/>
                    <a:pt x="8095" y="7565"/>
                    <a:pt x="8160" y="7617"/>
                  </a:cubicBezTo>
                  <a:lnTo>
                    <a:pt x="9011" y="8499"/>
                  </a:lnTo>
                  <a:cubicBezTo>
                    <a:pt x="9121" y="8594"/>
                    <a:pt x="9255" y="8641"/>
                    <a:pt x="9385" y="8641"/>
                  </a:cubicBezTo>
                  <a:cubicBezTo>
                    <a:pt x="9515" y="8641"/>
                    <a:pt x="9641" y="8594"/>
                    <a:pt x="9735" y="8499"/>
                  </a:cubicBezTo>
                  <a:cubicBezTo>
                    <a:pt x="9924" y="8279"/>
                    <a:pt x="9924" y="7964"/>
                    <a:pt x="9735" y="7775"/>
                  </a:cubicBezTo>
                  <a:lnTo>
                    <a:pt x="8853" y="6924"/>
                  </a:lnTo>
                  <a:cubicBezTo>
                    <a:pt x="8759" y="6798"/>
                    <a:pt x="8759" y="6578"/>
                    <a:pt x="8853" y="6452"/>
                  </a:cubicBezTo>
                  <a:cubicBezTo>
                    <a:pt x="8916" y="6389"/>
                    <a:pt x="9011" y="6357"/>
                    <a:pt x="9101" y="6357"/>
                  </a:cubicBezTo>
                  <a:cubicBezTo>
                    <a:pt x="9192" y="6357"/>
                    <a:pt x="9279" y="6389"/>
                    <a:pt x="9326" y="6452"/>
                  </a:cubicBezTo>
                  <a:lnTo>
                    <a:pt x="10208" y="7302"/>
                  </a:lnTo>
                  <a:cubicBezTo>
                    <a:pt x="10303" y="7397"/>
                    <a:pt x="10429" y="7444"/>
                    <a:pt x="10555" y="7444"/>
                  </a:cubicBezTo>
                  <a:cubicBezTo>
                    <a:pt x="10681" y="7444"/>
                    <a:pt x="10807" y="7397"/>
                    <a:pt x="10901" y="7302"/>
                  </a:cubicBezTo>
                  <a:cubicBezTo>
                    <a:pt x="11122" y="7113"/>
                    <a:pt x="11122" y="6798"/>
                    <a:pt x="10901" y="6609"/>
                  </a:cubicBezTo>
                  <a:lnTo>
                    <a:pt x="10334" y="6010"/>
                  </a:lnTo>
                  <a:lnTo>
                    <a:pt x="10208" y="5884"/>
                  </a:lnTo>
                  <a:lnTo>
                    <a:pt x="6931" y="2608"/>
                  </a:lnTo>
                  <a:cubicBezTo>
                    <a:pt x="6884" y="2561"/>
                    <a:pt x="6798" y="2537"/>
                    <a:pt x="6707" y="2537"/>
                  </a:cubicBezTo>
                  <a:cubicBezTo>
                    <a:pt x="6616" y="2537"/>
                    <a:pt x="6522" y="2561"/>
                    <a:pt x="6459" y="2608"/>
                  </a:cubicBezTo>
                  <a:lnTo>
                    <a:pt x="5167" y="3931"/>
                  </a:lnTo>
                  <a:cubicBezTo>
                    <a:pt x="4904" y="4176"/>
                    <a:pt x="4562" y="4308"/>
                    <a:pt x="4229" y="4308"/>
                  </a:cubicBezTo>
                  <a:cubicBezTo>
                    <a:pt x="4004" y="4308"/>
                    <a:pt x="3783" y="4247"/>
                    <a:pt x="3592" y="4120"/>
                  </a:cubicBezTo>
                  <a:cubicBezTo>
                    <a:pt x="2962" y="3679"/>
                    <a:pt x="2930" y="2829"/>
                    <a:pt x="3434" y="2293"/>
                  </a:cubicBezTo>
                  <a:lnTo>
                    <a:pt x="5010" y="529"/>
                  </a:lnTo>
                  <a:lnTo>
                    <a:pt x="4789" y="308"/>
                  </a:lnTo>
                  <a:cubicBezTo>
                    <a:pt x="4584" y="103"/>
                    <a:pt x="4317" y="1"/>
                    <a:pt x="404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1096;p33">
              <a:extLst>
                <a:ext uri="{FF2B5EF4-FFF2-40B4-BE49-F238E27FC236}">
                  <a16:creationId xmlns:a16="http://schemas.microsoft.com/office/drawing/2014/main" xmlns="" id="{A189B38F-B1A8-8183-381B-3A26C44D6260}"/>
                </a:ext>
              </a:extLst>
            </p:cNvPr>
            <p:cNvSpPr/>
            <p:nvPr/>
          </p:nvSpPr>
          <p:spPr>
            <a:xfrm>
              <a:off x="-5163425" y="3631325"/>
              <a:ext cx="205600" cy="150450"/>
            </a:xfrm>
            <a:custGeom>
              <a:avLst/>
              <a:gdLst/>
              <a:ahLst/>
              <a:cxnLst/>
              <a:rect l="l" t="t" r="r" b="b"/>
              <a:pathLst>
                <a:path w="8224" h="6018" extrusionOk="0">
                  <a:moveTo>
                    <a:pt x="3699" y="0"/>
                  </a:moveTo>
                  <a:cubicBezTo>
                    <a:pt x="3435" y="0"/>
                    <a:pt x="3167" y="95"/>
                    <a:pt x="2962" y="284"/>
                  </a:cubicBezTo>
                  <a:lnTo>
                    <a:pt x="2364" y="883"/>
                  </a:lnTo>
                  <a:lnTo>
                    <a:pt x="2269" y="1009"/>
                  </a:lnTo>
                  <a:lnTo>
                    <a:pt x="222" y="3245"/>
                  </a:lnTo>
                  <a:cubicBezTo>
                    <a:pt x="1" y="3435"/>
                    <a:pt x="1" y="3781"/>
                    <a:pt x="222" y="3970"/>
                  </a:cubicBezTo>
                  <a:cubicBezTo>
                    <a:pt x="316" y="4065"/>
                    <a:pt x="442" y="4112"/>
                    <a:pt x="568" y="4112"/>
                  </a:cubicBezTo>
                  <a:cubicBezTo>
                    <a:pt x="694" y="4112"/>
                    <a:pt x="820" y="4065"/>
                    <a:pt x="915" y="3970"/>
                  </a:cubicBezTo>
                  <a:lnTo>
                    <a:pt x="2269" y="2615"/>
                  </a:lnTo>
                  <a:cubicBezTo>
                    <a:pt x="2458" y="2426"/>
                    <a:pt x="2718" y="2332"/>
                    <a:pt x="2982" y="2332"/>
                  </a:cubicBezTo>
                  <a:cubicBezTo>
                    <a:pt x="3246" y="2332"/>
                    <a:pt x="3514" y="2426"/>
                    <a:pt x="3719" y="2615"/>
                  </a:cubicBezTo>
                  <a:lnTo>
                    <a:pt x="7090" y="6018"/>
                  </a:lnTo>
                  <a:lnTo>
                    <a:pt x="7814" y="5356"/>
                  </a:lnTo>
                  <a:cubicBezTo>
                    <a:pt x="8224" y="4947"/>
                    <a:pt x="8224" y="4285"/>
                    <a:pt x="7814" y="3876"/>
                  </a:cubicBezTo>
                  <a:lnTo>
                    <a:pt x="4412" y="284"/>
                  </a:lnTo>
                  <a:cubicBezTo>
                    <a:pt x="4223" y="95"/>
                    <a:pt x="3963" y="0"/>
                    <a:pt x="369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5" name="Google Shape;1097;p33">
            <a:extLst>
              <a:ext uri="{FF2B5EF4-FFF2-40B4-BE49-F238E27FC236}">
                <a16:creationId xmlns:a16="http://schemas.microsoft.com/office/drawing/2014/main" xmlns="" id="{63F186FD-2559-E30A-F2FD-C2897FE90C84}"/>
              </a:ext>
            </a:extLst>
          </p:cNvPr>
          <p:cNvGrpSpPr/>
          <p:nvPr/>
        </p:nvGrpSpPr>
        <p:grpSpPr>
          <a:xfrm>
            <a:off x="4734788" y="4786508"/>
            <a:ext cx="261782" cy="297953"/>
            <a:chOff x="-778700" y="3612425"/>
            <a:chExt cx="256775" cy="292225"/>
          </a:xfrm>
        </p:grpSpPr>
        <p:sp>
          <p:nvSpPr>
            <p:cNvPr id="66" name="Google Shape;1098;p33">
              <a:extLst>
                <a:ext uri="{FF2B5EF4-FFF2-40B4-BE49-F238E27FC236}">
                  <a16:creationId xmlns:a16="http://schemas.microsoft.com/office/drawing/2014/main" xmlns="" id="{49C33E9D-3A29-A2B3-1797-0F2B93997EB6}"/>
                </a:ext>
              </a:extLst>
            </p:cNvPr>
            <p:cNvSpPr/>
            <p:nvPr/>
          </p:nvSpPr>
          <p:spPr>
            <a:xfrm>
              <a:off x="-692850" y="3699050"/>
              <a:ext cx="17350" cy="17350"/>
            </a:xfrm>
            <a:custGeom>
              <a:avLst/>
              <a:gdLst/>
              <a:ahLst/>
              <a:cxnLst/>
              <a:rect l="l" t="t" r="r" b="b"/>
              <a:pathLst>
                <a:path w="694" h="694" extrusionOk="0">
                  <a:moveTo>
                    <a:pt x="347" y="1"/>
                  </a:moveTo>
                  <a:cubicBezTo>
                    <a:pt x="158" y="1"/>
                    <a:pt x="0" y="158"/>
                    <a:pt x="0" y="347"/>
                  </a:cubicBezTo>
                  <a:cubicBezTo>
                    <a:pt x="0" y="536"/>
                    <a:pt x="158" y="694"/>
                    <a:pt x="347" y="694"/>
                  </a:cubicBezTo>
                  <a:cubicBezTo>
                    <a:pt x="536" y="694"/>
                    <a:pt x="693" y="536"/>
                    <a:pt x="693" y="347"/>
                  </a:cubicBezTo>
                  <a:cubicBezTo>
                    <a:pt x="693" y="158"/>
                    <a:pt x="536" y="1"/>
                    <a:pt x="34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1099;p33">
              <a:extLst>
                <a:ext uri="{FF2B5EF4-FFF2-40B4-BE49-F238E27FC236}">
                  <a16:creationId xmlns:a16="http://schemas.microsoft.com/office/drawing/2014/main" xmlns="" id="{798E8551-8CFF-AF25-1584-79B452D2F10B}"/>
                </a:ext>
              </a:extLst>
            </p:cNvPr>
            <p:cNvSpPr/>
            <p:nvPr/>
          </p:nvSpPr>
          <p:spPr>
            <a:xfrm>
              <a:off x="-777925" y="3612425"/>
              <a:ext cx="204800" cy="34675"/>
            </a:xfrm>
            <a:custGeom>
              <a:avLst/>
              <a:gdLst/>
              <a:ahLst/>
              <a:cxnLst/>
              <a:rect l="l" t="t" r="r" b="b"/>
              <a:pathLst>
                <a:path w="8192" h="1387" extrusionOk="0">
                  <a:moveTo>
                    <a:pt x="1009" y="0"/>
                  </a:moveTo>
                  <a:cubicBezTo>
                    <a:pt x="473" y="0"/>
                    <a:pt x="1" y="473"/>
                    <a:pt x="1" y="1009"/>
                  </a:cubicBezTo>
                  <a:lnTo>
                    <a:pt x="1" y="1387"/>
                  </a:lnTo>
                  <a:lnTo>
                    <a:pt x="8192" y="1387"/>
                  </a:lnTo>
                  <a:lnTo>
                    <a:pt x="8192" y="1009"/>
                  </a:lnTo>
                  <a:cubicBezTo>
                    <a:pt x="8192" y="473"/>
                    <a:pt x="7719" y="0"/>
                    <a:pt x="715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1100;p33">
              <a:extLst>
                <a:ext uri="{FF2B5EF4-FFF2-40B4-BE49-F238E27FC236}">
                  <a16:creationId xmlns:a16="http://schemas.microsoft.com/office/drawing/2014/main" xmlns="" id="{F1503E5E-8A59-98AA-3EB6-5D35144CFFC2}"/>
                </a:ext>
              </a:extLst>
            </p:cNvPr>
            <p:cNvSpPr/>
            <p:nvPr/>
          </p:nvSpPr>
          <p:spPr>
            <a:xfrm>
              <a:off x="-727525" y="3699050"/>
              <a:ext cx="17375" cy="17350"/>
            </a:xfrm>
            <a:custGeom>
              <a:avLst/>
              <a:gdLst/>
              <a:ahLst/>
              <a:cxnLst/>
              <a:rect l="l" t="t" r="r" b="b"/>
              <a:pathLst>
                <a:path w="695" h="694" extrusionOk="0">
                  <a:moveTo>
                    <a:pt x="347" y="1"/>
                  </a:moveTo>
                  <a:cubicBezTo>
                    <a:pt x="158" y="1"/>
                    <a:pt x="1" y="158"/>
                    <a:pt x="1" y="347"/>
                  </a:cubicBezTo>
                  <a:cubicBezTo>
                    <a:pt x="1" y="536"/>
                    <a:pt x="158" y="694"/>
                    <a:pt x="347" y="694"/>
                  </a:cubicBezTo>
                  <a:cubicBezTo>
                    <a:pt x="537" y="694"/>
                    <a:pt x="694" y="536"/>
                    <a:pt x="694" y="347"/>
                  </a:cubicBezTo>
                  <a:cubicBezTo>
                    <a:pt x="694" y="158"/>
                    <a:pt x="537" y="1"/>
                    <a:pt x="34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1101;p33">
              <a:extLst>
                <a:ext uri="{FF2B5EF4-FFF2-40B4-BE49-F238E27FC236}">
                  <a16:creationId xmlns:a16="http://schemas.microsoft.com/office/drawing/2014/main" xmlns="" id="{6A643848-B25E-C1AF-25B0-FC914FFD24D9}"/>
                </a:ext>
              </a:extLst>
            </p:cNvPr>
            <p:cNvSpPr/>
            <p:nvPr/>
          </p:nvSpPr>
          <p:spPr>
            <a:xfrm>
              <a:off x="-778700" y="3664400"/>
              <a:ext cx="205575" cy="102425"/>
            </a:xfrm>
            <a:custGeom>
              <a:avLst/>
              <a:gdLst/>
              <a:ahLst/>
              <a:cxnLst/>
              <a:rect l="l" t="t" r="r" b="b"/>
              <a:pathLst>
                <a:path w="8223" h="4097" extrusionOk="0">
                  <a:moveTo>
                    <a:pt x="3781" y="694"/>
                  </a:moveTo>
                  <a:cubicBezTo>
                    <a:pt x="4316" y="694"/>
                    <a:pt x="4789" y="1166"/>
                    <a:pt x="4789" y="1733"/>
                  </a:cubicBezTo>
                  <a:cubicBezTo>
                    <a:pt x="4789" y="2301"/>
                    <a:pt x="4316" y="2773"/>
                    <a:pt x="3781" y="2773"/>
                  </a:cubicBezTo>
                  <a:cubicBezTo>
                    <a:pt x="3497" y="2773"/>
                    <a:pt x="3245" y="2647"/>
                    <a:pt x="3088" y="2490"/>
                  </a:cubicBezTo>
                  <a:cubicBezTo>
                    <a:pt x="2899" y="2647"/>
                    <a:pt x="2678" y="2773"/>
                    <a:pt x="2426" y="2773"/>
                  </a:cubicBezTo>
                  <a:cubicBezTo>
                    <a:pt x="1890" y="2773"/>
                    <a:pt x="1418" y="2301"/>
                    <a:pt x="1418" y="1733"/>
                  </a:cubicBezTo>
                  <a:cubicBezTo>
                    <a:pt x="1418" y="1198"/>
                    <a:pt x="1890" y="694"/>
                    <a:pt x="2426" y="694"/>
                  </a:cubicBezTo>
                  <a:cubicBezTo>
                    <a:pt x="2710" y="694"/>
                    <a:pt x="2930" y="820"/>
                    <a:pt x="3088" y="977"/>
                  </a:cubicBezTo>
                  <a:cubicBezTo>
                    <a:pt x="3308" y="820"/>
                    <a:pt x="3529" y="694"/>
                    <a:pt x="3781" y="694"/>
                  </a:cubicBezTo>
                  <a:close/>
                  <a:moveTo>
                    <a:pt x="0" y="1"/>
                  </a:moveTo>
                  <a:lnTo>
                    <a:pt x="0" y="3088"/>
                  </a:lnTo>
                  <a:cubicBezTo>
                    <a:pt x="0" y="3624"/>
                    <a:pt x="473" y="4096"/>
                    <a:pt x="1008" y="4096"/>
                  </a:cubicBezTo>
                  <a:lnTo>
                    <a:pt x="6837" y="4096"/>
                  </a:lnTo>
                  <a:lnTo>
                    <a:pt x="6837" y="3498"/>
                  </a:lnTo>
                  <a:lnTo>
                    <a:pt x="5766" y="2458"/>
                  </a:lnTo>
                  <a:cubicBezTo>
                    <a:pt x="5034" y="1726"/>
                    <a:pt x="5756" y="674"/>
                    <a:pt x="6558" y="674"/>
                  </a:cubicBezTo>
                  <a:cubicBezTo>
                    <a:pt x="6792" y="674"/>
                    <a:pt x="7033" y="764"/>
                    <a:pt x="7246" y="977"/>
                  </a:cubicBezTo>
                  <a:lnTo>
                    <a:pt x="8223" y="1985"/>
                  </a:lnTo>
                  <a:lnTo>
                    <a:pt x="8223"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1102;p33">
              <a:extLst>
                <a:ext uri="{FF2B5EF4-FFF2-40B4-BE49-F238E27FC236}">
                  <a16:creationId xmlns:a16="http://schemas.microsoft.com/office/drawing/2014/main" xmlns="" id="{6BF90A2F-9E07-5C75-4079-EE109C8F9BB1}"/>
                </a:ext>
              </a:extLst>
            </p:cNvPr>
            <p:cNvSpPr/>
            <p:nvPr/>
          </p:nvSpPr>
          <p:spPr>
            <a:xfrm>
              <a:off x="-659775" y="3835325"/>
              <a:ext cx="137850" cy="69325"/>
            </a:xfrm>
            <a:custGeom>
              <a:avLst/>
              <a:gdLst/>
              <a:ahLst/>
              <a:cxnLst/>
              <a:rect l="l" t="t" r="r" b="b"/>
              <a:pathLst>
                <a:path w="5514" h="2773" extrusionOk="0">
                  <a:moveTo>
                    <a:pt x="1733" y="693"/>
                  </a:moveTo>
                  <a:cubicBezTo>
                    <a:pt x="1922" y="693"/>
                    <a:pt x="2080" y="851"/>
                    <a:pt x="2080" y="1040"/>
                  </a:cubicBezTo>
                  <a:cubicBezTo>
                    <a:pt x="2080" y="1229"/>
                    <a:pt x="1922" y="1386"/>
                    <a:pt x="1733" y="1386"/>
                  </a:cubicBezTo>
                  <a:cubicBezTo>
                    <a:pt x="1544" y="1386"/>
                    <a:pt x="1387" y="1229"/>
                    <a:pt x="1387" y="1040"/>
                  </a:cubicBezTo>
                  <a:cubicBezTo>
                    <a:pt x="1387" y="851"/>
                    <a:pt x="1544" y="693"/>
                    <a:pt x="1733" y="693"/>
                  </a:cubicBezTo>
                  <a:close/>
                  <a:moveTo>
                    <a:pt x="63" y="0"/>
                  </a:moveTo>
                  <a:cubicBezTo>
                    <a:pt x="32" y="126"/>
                    <a:pt x="0" y="252"/>
                    <a:pt x="0" y="378"/>
                  </a:cubicBezTo>
                  <a:lnTo>
                    <a:pt x="0" y="2426"/>
                  </a:lnTo>
                  <a:cubicBezTo>
                    <a:pt x="0" y="2615"/>
                    <a:pt x="158" y="2773"/>
                    <a:pt x="347" y="2773"/>
                  </a:cubicBezTo>
                  <a:lnTo>
                    <a:pt x="5167" y="2773"/>
                  </a:lnTo>
                  <a:cubicBezTo>
                    <a:pt x="5356" y="2773"/>
                    <a:pt x="5514" y="2615"/>
                    <a:pt x="5514" y="2426"/>
                  </a:cubicBezTo>
                  <a:lnTo>
                    <a:pt x="5514" y="378"/>
                  </a:lnTo>
                  <a:cubicBezTo>
                    <a:pt x="5514" y="252"/>
                    <a:pt x="5482" y="126"/>
                    <a:pt x="545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1103;p33">
              <a:extLst>
                <a:ext uri="{FF2B5EF4-FFF2-40B4-BE49-F238E27FC236}">
                  <a16:creationId xmlns:a16="http://schemas.microsoft.com/office/drawing/2014/main" xmlns="" id="{AD305CE3-58F5-65AE-7919-C2420704842F}"/>
                </a:ext>
              </a:extLst>
            </p:cNvPr>
            <p:cNvSpPr/>
            <p:nvPr/>
          </p:nvSpPr>
          <p:spPr>
            <a:xfrm>
              <a:off x="-658200" y="3669925"/>
              <a:ext cx="136275" cy="148875"/>
            </a:xfrm>
            <a:custGeom>
              <a:avLst/>
              <a:gdLst/>
              <a:ahLst/>
              <a:cxnLst/>
              <a:rect l="l" t="t" r="r" b="b"/>
              <a:pathLst>
                <a:path w="5451" h="5955" extrusionOk="0">
                  <a:moveTo>
                    <a:pt x="4064" y="0"/>
                  </a:moveTo>
                  <a:lnTo>
                    <a:pt x="4064" y="2615"/>
                  </a:lnTo>
                  <a:cubicBezTo>
                    <a:pt x="4064" y="2829"/>
                    <a:pt x="3905" y="2970"/>
                    <a:pt x="3734" y="2970"/>
                  </a:cubicBezTo>
                  <a:cubicBezTo>
                    <a:pt x="3652" y="2970"/>
                    <a:pt x="3568" y="2938"/>
                    <a:pt x="3497" y="2867"/>
                  </a:cubicBezTo>
                  <a:lnTo>
                    <a:pt x="1922" y="1292"/>
                  </a:lnTo>
                  <a:cubicBezTo>
                    <a:pt x="1858" y="1228"/>
                    <a:pt x="1780" y="1201"/>
                    <a:pt x="1701" y="1201"/>
                  </a:cubicBezTo>
                  <a:cubicBezTo>
                    <a:pt x="1429" y="1201"/>
                    <a:pt x="1150" y="1520"/>
                    <a:pt x="1418" y="1764"/>
                  </a:cubicBezTo>
                  <a:lnTo>
                    <a:pt x="2615" y="2930"/>
                  </a:lnTo>
                  <a:cubicBezTo>
                    <a:pt x="2710" y="3025"/>
                    <a:pt x="2741" y="3088"/>
                    <a:pt x="2741" y="3182"/>
                  </a:cubicBezTo>
                  <a:lnTo>
                    <a:pt x="2741" y="3970"/>
                  </a:lnTo>
                  <a:cubicBezTo>
                    <a:pt x="2741" y="4222"/>
                    <a:pt x="2804" y="4505"/>
                    <a:pt x="2930" y="4789"/>
                  </a:cubicBezTo>
                  <a:cubicBezTo>
                    <a:pt x="3052" y="5074"/>
                    <a:pt x="2833" y="5280"/>
                    <a:pt x="2611" y="5280"/>
                  </a:cubicBezTo>
                  <a:cubicBezTo>
                    <a:pt x="2490" y="5280"/>
                    <a:pt x="2367" y="5218"/>
                    <a:pt x="2300" y="5072"/>
                  </a:cubicBezTo>
                  <a:cubicBezTo>
                    <a:pt x="2206" y="4915"/>
                    <a:pt x="2174" y="4757"/>
                    <a:pt x="2143" y="4600"/>
                  </a:cubicBezTo>
                  <a:lnTo>
                    <a:pt x="0" y="4600"/>
                  </a:lnTo>
                  <a:lnTo>
                    <a:pt x="0" y="4631"/>
                  </a:lnTo>
                  <a:cubicBezTo>
                    <a:pt x="0" y="5104"/>
                    <a:pt x="126" y="5545"/>
                    <a:pt x="378" y="5923"/>
                  </a:cubicBezTo>
                  <a:lnTo>
                    <a:pt x="5104" y="5923"/>
                  </a:lnTo>
                  <a:lnTo>
                    <a:pt x="5104" y="5955"/>
                  </a:lnTo>
                  <a:cubicBezTo>
                    <a:pt x="5325" y="5577"/>
                    <a:pt x="5451" y="5104"/>
                    <a:pt x="5451" y="4663"/>
                  </a:cubicBezTo>
                  <a:lnTo>
                    <a:pt x="5451" y="2111"/>
                  </a:lnTo>
                  <a:cubicBezTo>
                    <a:pt x="5451" y="1638"/>
                    <a:pt x="5262" y="1197"/>
                    <a:pt x="4947" y="882"/>
                  </a:cubicBezTo>
                  <a:lnTo>
                    <a:pt x="4064"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72" name="TextBox 71">
            <a:extLst>
              <a:ext uri="{FF2B5EF4-FFF2-40B4-BE49-F238E27FC236}">
                <a16:creationId xmlns:a16="http://schemas.microsoft.com/office/drawing/2014/main" xmlns="" id="{DE22F872-8E47-82F5-70C6-0306266F12C8}"/>
              </a:ext>
            </a:extLst>
          </p:cNvPr>
          <p:cNvSpPr txBox="1"/>
          <p:nvPr/>
        </p:nvSpPr>
        <p:spPr>
          <a:xfrm>
            <a:off x="5367498" y="1467433"/>
            <a:ext cx="6519702" cy="1200329"/>
          </a:xfrm>
          <a:prstGeom prst="rect">
            <a:avLst/>
          </a:prstGeom>
          <a:noFill/>
        </p:spPr>
        <p:txBody>
          <a:bodyPr wrap="square">
            <a:spAutoFit/>
          </a:bodyPr>
          <a:lstStyle/>
          <a:p>
            <a:pPr algn="just"/>
            <a:r>
              <a:rPr lang="vi-VN" sz="24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Phần 1</a:t>
            </a:r>
            <a:r>
              <a:rPr lang="vi-VN"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Từ đầu đến “nước sâu, nguy hiểm”): </a:t>
            </a:r>
            <a:r>
              <a:rPr lang="vi-VN"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Quy tắc đảm an toàn ở những nơi có nước sâu nguy </a:t>
            </a:r>
            <a:r>
              <a:rPr lang="vi-VN" sz="2400" b="1"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hiểm</a:t>
            </a:r>
            <a:r>
              <a:rPr lang="en-US" sz="2400" b="1"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000" b="1" dirty="0">
              <a:solidFill>
                <a:srgbClr val="0070C0"/>
              </a:solidFill>
              <a:effectLst/>
              <a:latin typeface=".VnTime"/>
              <a:ea typeface="Times New Roman" panose="02020603050405020304" pitchFamily="18" charset="0"/>
              <a:cs typeface="Times New Roman" panose="02020603050405020304" pitchFamily="18" charset="0"/>
            </a:endParaRPr>
          </a:p>
        </p:txBody>
      </p:sp>
      <p:sp>
        <p:nvSpPr>
          <p:cNvPr id="73" name="TextBox 72">
            <a:extLst>
              <a:ext uri="{FF2B5EF4-FFF2-40B4-BE49-F238E27FC236}">
                <a16:creationId xmlns:a16="http://schemas.microsoft.com/office/drawing/2014/main" xmlns="" id="{1C8C57A5-F049-8F39-7078-9D30A590F085}"/>
              </a:ext>
            </a:extLst>
          </p:cNvPr>
          <p:cNvSpPr txBox="1"/>
          <p:nvPr/>
        </p:nvSpPr>
        <p:spPr>
          <a:xfrm>
            <a:off x="5367498" y="2748292"/>
            <a:ext cx="6519702" cy="830997"/>
          </a:xfrm>
          <a:prstGeom prst="rect">
            <a:avLst/>
          </a:prstGeom>
          <a:noFill/>
        </p:spPr>
        <p:txBody>
          <a:bodyPr wrap="square">
            <a:spAutoFit/>
          </a:bodyPr>
          <a:lstStyle/>
          <a:p>
            <a:pPr algn="just"/>
            <a:r>
              <a:rPr lang="vi-VN" sz="24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Phần 2</a:t>
            </a:r>
            <a:r>
              <a:rPr lang="vi-VN"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(Tiếp đến “giám sát trên bờ”): </a:t>
            </a:r>
            <a:r>
              <a:rPr lang="vi-VN"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Quy tắc học </a:t>
            </a:r>
            <a:r>
              <a:rPr lang="vi-VN" sz="2400" b="1"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bơi</a:t>
            </a:r>
            <a:r>
              <a:rPr lang="en-US" sz="2400" b="1"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000" b="1" dirty="0">
              <a:solidFill>
                <a:srgbClr val="0070C0"/>
              </a:solidFill>
              <a:effectLst/>
              <a:latin typeface=".VnTime"/>
              <a:ea typeface="Times New Roman" panose="02020603050405020304" pitchFamily="18" charset="0"/>
              <a:cs typeface="Times New Roman" panose="02020603050405020304" pitchFamily="18" charset="0"/>
            </a:endParaRPr>
          </a:p>
        </p:txBody>
      </p:sp>
      <p:sp>
        <p:nvSpPr>
          <p:cNvPr id="74" name="TextBox 73">
            <a:extLst>
              <a:ext uri="{FF2B5EF4-FFF2-40B4-BE49-F238E27FC236}">
                <a16:creationId xmlns:a16="http://schemas.microsoft.com/office/drawing/2014/main" xmlns="" id="{67D861F9-788B-ABDD-55B3-401300BD3339}"/>
              </a:ext>
            </a:extLst>
          </p:cNvPr>
          <p:cNvSpPr txBox="1"/>
          <p:nvPr/>
        </p:nvSpPr>
        <p:spPr>
          <a:xfrm>
            <a:off x="5360160" y="3659819"/>
            <a:ext cx="6527040" cy="1200329"/>
          </a:xfrm>
          <a:prstGeom prst="rect">
            <a:avLst/>
          </a:prstGeom>
          <a:noFill/>
        </p:spPr>
        <p:txBody>
          <a:bodyPr wrap="square">
            <a:spAutoFit/>
          </a:bodyPr>
          <a:lstStyle/>
          <a:p>
            <a:pPr algn="just"/>
            <a:r>
              <a:rPr lang="vi-VN" sz="24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Phần 3</a:t>
            </a:r>
            <a:r>
              <a:rPr lang="vi-VN"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(Tiếp đến “người lớn”): </a:t>
            </a:r>
            <a:r>
              <a:rPr lang="vi-VN"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Cần kiểm tra an toàn trước khi xuống nước và trong các môi trường nước cụ thể.</a:t>
            </a:r>
            <a:endParaRPr lang="en-US" sz="2000" b="1" dirty="0">
              <a:solidFill>
                <a:srgbClr val="0070C0"/>
              </a:solidFill>
              <a:effectLst/>
              <a:latin typeface=".VnTime"/>
              <a:ea typeface="Times New Roman" panose="02020603050405020304" pitchFamily="18" charset="0"/>
              <a:cs typeface="Times New Roman" panose="02020603050405020304" pitchFamily="18" charset="0"/>
            </a:endParaRPr>
          </a:p>
        </p:txBody>
      </p:sp>
      <p:sp>
        <p:nvSpPr>
          <p:cNvPr id="75" name="TextBox 74">
            <a:extLst>
              <a:ext uri="{FF2B5EF4-FFF2-40B4-BE49-F238E27FC236}">
                <a16:creationId xmlns:a16="http://schemas.microsoft.com/office/drawing/2014/main" xmlns="" id="{BCEAE295-2A4B-DAD1-382C-E6B1C0B5A149}"/>
              </a:ext>
            </a:extLst>
          </p:cNvPr>
          <p:cNvSpPr txBox="1"/>
          <p:nvPr/>
        </p:nvSpPr>
        <p:spPr>
          <a:xfrm>
            <a:off x="5360161" y="5024376"/>
            <a:ext cx="6418754" cy="830997"/>
          </a:xfrm>
          <a:prstGeom prst="rect">
            <a:avLst/>
          </a:prstGeom>
          <a:noFill/>
        </p:spPr>
        <p:txBody>
          <a:bodyPr wrap="square">
            <a:spAutoFit/>
          </a:bodyPr>
          <a:lstStyle/>
          <a:p>
            <a:pPr algn="just"/>
            <a:r>
              <a:rPr lang="vi-VN" sz="24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Phần 4 </a:t>
            </a:r>
            <a:r>
              <a:rPr lang="vi-VN" sz="24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(Còn lại): </a:t>
            </a:r>
            <a:r>
              <a:rPr lang="vi-VN"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Tuân thủ những quy tắc an toàn khi bơi lội.</a:t>
            </a:r>
            <a:endParaRPr lang="en-US" sz="2000" b="1" dirty="0">
              <a:solidFill>
                <a:srgbClr val="0070C0"/>
              </a:solidFill>
              <a:effectLst/>
              <a:latin typeface=".VnTime"/>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6956385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par>
                                <p:cTn id="21" presetID="22" presetClass="entr" presetSubtype="4"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down)">
                                      <p:cBhvr>
                                        <p:cTn id="23" dur="500"/>
                                        <p:tgtEl>
                                          <p:spTgt spid="22"/>
                                        </p:tgtEl>
                                      </p:cBhvr>
                                    </p:animEffect>
                                  </p:childTnLst>
                                </p:cTn>
                              </p:par>
                              <p:par>
                                <p:cTn id="24" presetID="22" presetClass="entr" presetSubtype="4" fill="hold"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down)">
                                      <p:cBhvr>
                                        <p:cTn id="26" dur="500"/>
                                        <p:tgtEl>
                                          <p:spTgt spid="27"/>
                                        </p:tgtEl>
                                      </p:cBhvr>
                                    </p:animEffect>
                                  </p:childTnLst>
                                </p:cTn>
                              </p:par>
                              <p:par>
                                <p:cTn id="27" presetID="22" presetClass="entr" presetSubtype="4" fill="hold"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wipe(down)">
                                      <p:cBhvr>
                                        <p:cTn id="29" dur="500"/>
                                        <p:tgtEl>
                                          <p:spTgt spid="32"/>
                                        </p:tgtEl>
                                      </p:cBhvr>
                                    </p:animEffect>
                                  </p:childTnLst>
                                </p:cTn>
                              </p:par>
                              <p:par>
                                <p:cTn id="30" presetID="22" presetClass="entr" presetSubtype="4" fill="hold" nodeType="with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wipe(down)">
                                      <p:cBhvr>
                                        <p:cTn id="32" dur="500"/>
                                        <p:tgtEl>
                                          <p:spTgt spid="42"/>
                                        </p:tgtEl>
                                      </p:cBhvr>
                                    </p:animEffect>
                                  </p:childTnLst>
                                </p:cTn>
                              </p:par>
                              <p:par>
                                <p:cTn id="33" presetID="22" presetClass="entr" presetSubtype="4" fill="hold" nodeType="withEffect">
                                  <p:stCondLst>
                                    <p:cond delay="0"/>
                                  </p:stCondLst>
                                  <p:childTnLst>
                                    <p:set>
                                      <p:cBhvr>
                                        <p:cTn id="34" dur="1" fill="hold">
                                          <p:stCondLst>
                                            <p:cond delay="0"/>
                                          </p:stCondLst>
                                        </p:cTn>
                                        <p:tgtEl>
                                          <p:spTgt spid="46"/>
                                        </p:tgtEl>
                                        <p:attrNameLst>
                                          <p:attrName>style.visibility</p:attrName>
                                        </p:attrNameLst>
                                      </p:cBhvr>
                                      <p:to>
                                        <p:strVal val="visible"/>
                                      </p:to>
                                    </p:set>
                                    <p:animEffect transition="in" filter="wipe(down)">
                                      <p:cBhvr>
                                        <p:cTn id="35" dur="500"/>
                                        <p:tgtEl>
                                          <p:spTgt spid="46"/>
                                        </p:tgtEl>
                                      </p:cBhvr>
                                    </p:animEffect>
                                  </p:childTnLst>
                                </p:cTn>
                              </p:par>
                              <p:par>
                                <p:cTn id="36" presetID="22" presetClass="entr" presetSubtype="4" fill="hold" nodeType="withEffect">
                                  <p:stCondLst>
                                    <p:cond delay="0"/>
                                  </p:stCondLst>
                                  <p:childTnLst>
                                    <p:set>
                                      <p:cBhvr>
                                        <p:cTn id="37" dur="1" fill="hold">
                                          <p:stCondLst>
                                            <p:cond delay="0"/>
                                          </p:stCondLst>
                                        </p:cTn>
                                        <p:tgtEl>
                                          <p:spTgt spid="57"/>
                                        </p:tgtEl>
                                        <p:attrNameLst>
                                          <p:attrName>style.visibility</p:attrName>
                                        </p:attrNameLst>
                                      </p:cBhvr>
                                      <p:to>
                                        <p:strVal val="visible"/>
                                      </p:to>
                                    </p:set>
                                    <p:animEffect transition="in" filter="wipe(down)">
                                      <p:cBhvr>
                                        <p:cTn id="38" dur="500"/>
                                        <p:tgtEl>
                                          <p:spTgt spid="57"/>
                                        </p:tgtEl>
                                      </p:cBhvr>
                                    </p:animEffect>
                                  </p:childTnLst>
                                </p:cTn>
                              </p:par>
                              <p:par>
                                <p:cTn id="39" presetID="22" presetClass="entr" presetSubtype="4" fill="hold" nodeType="withEffect">
                                  <p:stCondLst>
                                    <p:cond delay="0"/>
                                  </p:stCondLst>
                                  <p:childTnLst>
                                    <p:set>
                                      <p:cBhvr>
                                        <p:cTn id="40" dur="1" fill="hold">
                                          <p:stCondLst>
                                            <p:cond delay="0"/>
                                          </p:stCondLst>
                                        </p:cTn>
                                        <p:tgtEl>
                                          <p:spTgt spid="65"/>
                                        </p:tgtEl>
                                        <p:attrNameLst>
                                          <p:attrName>style.visibility</p:attrName>
                                        </p:attrNameLst>
                                      </p:cBhvr>
                                      <p:to>
                                        <p:strVal val="visible"/>
                                      </p:to>
                                    </p:set>
                                    <p:animEffect transition="in" filter="wipe(down)">
                                      <p:cBhvr>
                                        <p:cTn id="41" dur="500"/>
                                        <p:tgtEl>
                                          <p:spTgt spid="65"/>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72"/>
                                        </p:tgtEl>
                                        <p:attrNameLst>
                                          <p:attrName>style.visibility</p:attrName>
                                        </p:attrNameLst>
                                      </p:cBhvr>
                                      <p:to>
                                        <p:strVal val="visible"/>
                                      </p:to>
                                    </p:set>
                                    <p:anim calcmode="lin" valueType="num">
                                      <p:cBhvr additive="base">
                                        <p:cTn id="46" dur="500" fill="hold"/>
                                        <p:tgtEl>
                                          <p:spTgt spid="72"/>
                                        </p:tgtEl>
                                        <p:attrNameLst>
                                          <p:attrName>ppt_x</p:attrName>
                                        </p:attrNameLst>
                                      </p:cBhvr>
                                      <p:tavLst>
                                        <p:tav tm="0">
                                          <p:val>
                                            <p:strVal val="#ppt_x"/>
                                          </p:val>
                                        </p:tav>
                                        <p:tav tm="100000">
                                          <p:val>
                                            <p:strVal val="#ppt_x"/>
                                          </p:val>
                                        </p:tav>
                                      </p:tavLst>
                                    </p:anim>
                                    <p:anim calcmode="lin" valueType="num">
                                      <p:cBhvr additive="base">
                                        <p:cTn id="47"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73"/>
                                        </p:tgtEl>
                                        <p:attrNameLst>
                                          <p:attrName>style.visibility</p:attrName>
                                        </p:attrNameLst>
                                      </p:cBhvr>
                                      <p:to>
                                        <p:strVal val="visible"/>
                                      </p:to>
                                    </p:set>
                                    <p:anim calcmode="lin" valueType="num">
                                      <p:cBhvr additive="base">
                                        <p:cTn id="52" dur="500" fill="hold"/>
                                        <p:tgtEl>
                                          <p:spTgt spid="73"/>
                                        </p:tgtEl>
                                        <p:attrNameLst>
                                          <p:attrName>ppt_x</p:attrName>
                                        </p:attrNameLst>
                                      </p:cBhvr>
                                      <p:tavLst>
                                        <p:tav tm="0">
                                          <p:val>
                                            <p:strVal val="#ppt_x"/>
                                          </p:val>
                                        </p:tav>
                                        <p:tav tm="100000">
                                          <p:val>
                                            <p:strVal val="#ppt_x"/>
                                          </p:val>
                                        </p:tav>
                                      </p:tavLst>
                                    </p:anim>
                                    <p:anim calcmode="lin" valueType="num">
                                      <p:cBhvr additive="base">
                                        <p:cTn id="53" dur="500" fill="hold"/>
                                        <p:tgtEl>
                                          <p:spTgt spid="73"/>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74"/>
                                        </p:tgtEl>
                                        <p:attrNameLst>
                                          <p:attrName>style.visibility</p:attrName>
                                        </p:attrNameLst>
                                      </p:cBhvr>
                                      <p:to>
                                        <p:strVal val="visible"/>
                                      </p:to>
                                    </p:set>
                                    <p:anim calcmode="lin" valueType="num">
                                      <p:cBhvr additive="base">
                                        <p:cTn id="58" dur="500" fill="hold"/>
                                        <p:tgtEl>
                                          <p:spTgt spid="74"/>
                                        </p:tgtEl>
                                        <p:attrNameLst>
                                          <p:attrName>ppt_x</p:attrName>
                                        </p:attrNameLst>
                                      </p:cBhvr>
                                      <p:tavLst>
                                        <p:tav tm="0">
                                          <p:val>
                                            <p:strVal val="#ppt_x"/>
                                          </p:val>
                                        </p:tav>
                                        <p:tav tm="100000">
                                          <p:val>
                                            <p:strVal val="#ppt_x"/>
                                          </p:val>
                                        </p:tav>
                                      </p:tavLst>
                                    </p:anim>
                                    <p:anim calcmode="lin" valueType="num">
                                      <p:cBhvr additive="base">
                                        <p:cTn id="59" dur="500" fill="hold"/>
                                        <p:tgtEl>
                                          <p:spTgt spid="74"/>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75"/>
                                        </p:tgtEl>
                                        <p:attrNameLst>
                                          <p:attrName>style.visibility</p:attrName>
                                        </p:attrNameLst>
                                      </p:cBhvr>
                                      <p:to>
                                        <p:strVal val="visible"/>
                                      </p:to>
                                    </p:set>
                                    <p:anim calcmode="lin" valueType="num">
                                      <p:cBhvr additive="base">
                                        <p:cTn id="64" dur="500" fill="hold"/>
                                        <p:tgtEl>
                                          <p:spTgt spid="75"/>
                                        </p:tgtEl>
                                        <p:attrNameLst>
                                          <p:attrName>ppt_x</p:attrName>
                                        </p:attrNameLst>
                                      </p:cBhvr>
                                      <p:tavLst>
                                        <p:tav tm="0">
                                          <p:val>
                                            <p:strVal val="#ppt_x"/>
                                          </p:val>
                                        </p:tav>
                                        <p:tav tm="100000">
                                          <p:val>
                                            <p:strVal val="#ppt_x"/>
                                          </p:val>
                                        </p:tav>
                                      </p:tavLst>
                                    </p:anim>
                                    <p:anim calcmode="lin" valueType="num">
                                      <p:cBhvr additive="base">
                                        <p:cTn id="65" dur="500" fill="hold"/>
                                        <p:tgtEl>
                                          <p:spTgt spid="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73" grpId="0"/>
      <p:bldP spid="74" grpId="0"/>
      <p:bldP spid="7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xmlns="" id="{F0FC0F70-AC76-4EA2-86EB-0B407A4ACBB5}"/>
              </a:ext>
            </a:extLst>
          </p:cNvPr>
          <p:cNvGrpSpPr/>
          <p:nvPr/>
        </p:nvGrpSpPr>
        <p:grpSpPr>
          <a:xfrm>
            <a:off x="10" y="105083"/>
            <a:ext cx="12190413" cy="870078"/>
            <a:chOff x="0" y="506235"/>
            <a:chExt cx="12190413" cy="870078"/>
          </a:xfrm>
        </p:grpSpPr>
        <p:sp>
          <p:nvSpPr>
            <p:cNvPr id="11" name="矩形 10">
              <a:extLst>
                <a:ext uri="{FF2B5EF4-FFF2-40B4-BE49-F238E27FC236}">
                  <a16:creationId xmlns:a16="http://schemas.microsoft.com/office/drawing/2014/main" xmlns="" id="{84C0791A-6676-4043-BBF1-DD2993D19C98}"/>
                </a:ext>
              </a:extLst>
            </p:cNvPr>
            <p:cNvSpPr/>
            <p:nvPr/>
          </p:nvSpPr>
          <p:spPr>
            <a:xfrm flipV="1">
              <a:off x="0" y="1330594"/>
              <a:ext cx="12190413" cy="45719"/>
            </a:xfrm>
            <a:prstGeom prst="rect">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12" name="TextBox 8">
              <a:extLst>
                <a:ext uri="{FF2B5EF4-FFF2-40B4-BE49-F238E27FC236}">
                  <a16:creationId xmlns:a16="http://schemas.microsoft.com/office/drawing/2014/main" xmlns="" id="{E9BB0E5B-E5F4-4490-B3C7-C915B81DF5B6}"/>
                </a:ext>
              </a:extLst>
            </p:cNvPr>
            <p:cNvSpPr txBox="1">
              <a:spLocks noChangeArrowheads="1"/>
            </p:cNvSpPr>
            <p:nvPr/>
          </p:nvSpPr>
          <p:spPr bwMode="auto">
            <a:xfrm>
              <a:off x="1218618" y="506235"/>
              <a:ext cx="886821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366896"/>
                </a:solidFill>
                <a:effectLst/>
                <a:uLnTx/>
                <a:uFillTx/>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grpSp>
      <p:pic>
        <p:nvPicPr>
          <p:cNvPr id="7" name="图片 4">
            <a:extLst>
              <a:ext uri="{FF2B5EF4-FFF2-40B4-BE49-F238E27FC236}">
                <a16:creationId xmlns:a16="http://schemas.microsoft.com/office/drawing/2014/main" xmlns="" id="{6E3F931C-4DA3-4BFE-919E-3F128D1F15B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334" t="11667" r="8334" b="9444"/>
          <a:stretch/>
        </p:blipFill>
        <p:spPr>
          <a:xfrm>
            <a:off x="469232" y="453021"/>
            <a:ext cx="13484479" cy="5945503"/>
          </a:xfrm>
          <a:prstGeom prst="rect">
            <a:avLst/>
          </a:prstGeom>
        </p:spPr>
      </p:pic>
      <p:sp>
        <p:nvSpPr>
          <p:cNvPr id="9" name="TextBox 8">
            <a:extLst>
              <a:ext uri="{FF2B5EF4-FFF2-40B4-BE49-F238E27FC236}">
                <a16:creationId xmlns:a16="http://schemas.microsoft.com/office/drawing/2014/main" xmlns="" id="{ACF6383E-96AA-4B87-BE77-A01FD4255022}"/>
              </a:ext>
            </a:extLst>
          </p:cNvPr>
          <p:cNvSpPr txBox="1"/>
          <p:nvPr/>
        </p:nvSpPr>
        <p:spPr>
          <a:xfrm>
            <a:off x="2719137" y="2562727"/>
            <a:ext cx="9103441"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4. </a:t>
            </a:r>
            <a:r>
              <a:rPr kumimoji="0" lang="vi-VN" sz="3600" b="1" i="0" u="sng"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Thể </a:t>
            </a:r>
            <a:r>
              <a:rPr kumimoji="0" lang="vi-VN" sz="3600" b="1" i="0" u="sng"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loại</a:t>
            </a:r>
            <a:r>
              <a:rPr kumimoji="0" lang="vi-VN" sz="3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 bản thông tin</a:t>
            </a:r>
            <a:endParaRPr kumimoji="0" lang="en-US" sz="3600" b="1" i="0" u="none" strike="noStrike" kern="1200" cap="none" spc="0" normalizeH="0" baseline="0" noProof="0" dirty="0">
              <a:ln>
                <a:noFill/>
              </a:ln>
              <a:solidFill>
                <a:srgbClr val="000000"/>
              </a:solidFill>
              <a:effectLst/>
              <a:uLnTx/>
              <a:uFillTx/>
              <a:latin typeface=".VnTime"/>
              <a:ea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xmlns="" id="{B3A50BFA-9BF9-42E6-A732-383826933E17}"/>
              </a:ext>
            </a:extLst>
          </p:cNvPr>
          <p:cNvSpPr txBox="1"/>
          <p:nvPr/>
        </p:nvSpPr>
        <p:spPr>
          <a:xfrm>
            <a:off x="2760018" y="3844820"/>
            <a:ext cx="7803708"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5. </a:t>
            </a:r>
            <a:r>
              <a:rPr kumimoji="0" lang="vi-VN" sz="3600" b="1" i="0" u="sng"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Phương </a:t>
            </a:r>
            <a:r>
              <a:rPr kumimoji="0" lang="vi-VN" sz="3600" b="1" i="0" u="sng"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thức biểu đạt</a:t>
            </a:r>
            <a:r>
              <a:rPr kumimoji="0" 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thuyết minh</a:t>
            </a:r>
            <a:endParaRPr kumimoji="0" lang="en-US" sz="3600" b="1" i="0" u="none" strike="noStrike" kern="1200" cap="none" spc="0" normalizeH="0" baseline="0" noProof="0" dirty="0">
              <a:ln>
                <a:noFill/>
              </a:ln>
              <a:solidFill>
                <a:srgbClr val="000000"/>
              </a:solidFill>
              <a:effectLst/>
              <a:uLnTx/>
              <a:uFillTx/>
              <a:latin typeface=".VnTime"/>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8761966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500" fill="hold"/>
                                        <p:tgtEl>
                                          <p:spTgt spid="14"/>
                                        </p:tgtEl>
                                        <p:attrNameLst>
                                          <p:attrName>ppt_w</p:attrName>
                                        </p:attrNameLst>
                                      </p:cBhvr>
                                      <p:tavLst>
                                        <p:tav tm="0">
                                          <p:val>
                                            <p:fltVal val="0"/>
                                          </p:val>
                                        </p:tav>
                                        <p:tav tm="100000">
                                          <p:val>
                                            <p:strVal val="#ppt_w"/>
                                          </p:val>
                                        </p:tav>
                                      </p:tavLst>
                                    </p:anim>
                                    <p:anim calcmode="lin" valueType="num">
                                      <p:cBhvr>
                                        <p:cTn id="25" dur="500" fill="hold"/>
                                        <p:tgtEl>
                                          <p:spTgt spid="14"/>
                                        </p:tgtEl>
                                        <p:attrNameLst>
                                          <p:attrName>ppt_h</p:attrName>
                                        </p:attrNameLst>
                                      </p:cBhvr>
                                      <p:tavLst>
                                        <p:tav tm="0">
                                          <p:val>
                                            <p:fltVal val="0"/>
                                          </p:val>
                                        </p:tav>
                                        <p:tav tm="100000">
                                          <p:val>
                                            <p:strVal val="#ppt_h"/>
                                          </p:val>
                                        </p:tav>
                                      </p:tavLst>
                                    </p:anim>
                                    <p:animEffect transition="in" filter="fade">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xmlns="" id="{84C0791A-6676-4043-BBF1-DD2993D19C98}"/>
              </a:ext>
            </a:extLst>
          </p:cNvPr>
          <p:cNvSpPr/>
          <p:nvPr/>
        </p:nvSpPr>
        <p:spPr>
          <a:xfrm flipV="1">
            <a:off x="10" y="957577"/>
            <a:ext cx="12190413" cy="45719"/>
          </a:xfrm>
          <a:prstGeom prst="rect">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11">
            <a:extLst>
              <a:ext uri="{FF2B5EF4-FFF2-40B4-BE49-F238E27FC236}">
                <a16:creationId xmlns:a16="http://schemas.microsoft.com/office/drawing/2014/main" xmlns="" id="{9C6A6309-3DA2-426F-9025-0D2ABD4E42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94196" y="1405935"/>
            <a:ext cx="8001000" cy="3449405"/>
          </a:xfrm>
          <a:prstGeom prst="rect">
            <a:avLst/>
          </a:prstGeom>
        </p:spPr>
      </p:pic>
      <p:pic>
        <p:nvPicPr>
          <p:cNvPr id="17" name="图片 1">
            <a:extLst>
              <a:ext uri="{FF2B5EF4-FFF2-40B4-BE49-F238E27FC236}">
                <a16:creationId xmlns:a16="http://schemas.microsoft.com/office/drawing/2014/main" xmlns="" id="{F72DBA9F-C1AD-4301-A5AA-77D6145B4D4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916201">
            <a:off x="9341082" y="5068525"/>
            <a:ext cx="2019291" cy="984512"/>
          </a:xfrm>
          <a:prstGeom prst="rect">
            <a:avLst/>
          </a:prstGeom>
        </p:spPr>
      </p:pic>
      <p:pic>
        <p:nvPicPr>
          <p:cNvPr id="18" name="图片 4">
            <a:extLst>
              <a:ext uri="{FF2B5EF4-FFF2-40B4-BE49-F238E27FC236}">
                <a16:creationId xmlns:a16="http://schemas.microsoft.com/office/drawing/2014/main" xmlns="" id="{0A27A0F3-A524-4D90-B6FC-B39A5173D6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19045" y="4764502"/>
            <a:ext cx="443832" cy="631228"/>
          </a:xfrm>
          <a:prstGeom prst="rect">
            <a:avLst/>
          </a:prstGeom>
        </p:spPr>
      </p:pic>
      <p:pic>
        <p:nvPicPr>
          <p:cNvPr id="31" name="PA-图片 12">
            <a:extLst>
              <a:ext uri="{FF2B5EF4-FFF2-40B4-BE49-F238E27FC236}">
                <a16:creationId xmlns:a16="http://schemas.microsoft.com/office/drawing/2014/main" xmlns="" id="{1B74406C-54F8-405E-B007-AE86CE90CACD}"/>
              </a:ext>
            </a:extLst>
          </p:cNvPr>
          <p:cNvPicPr>
            <a:picLocks noChangeAspect="1"/>
          </p:cNvPicPr>
          <p:nvPr>
            <p:custDataLst>
              <p:tags r:id="rId1"/>
            </p:custDataLst>
          </p:nvPr>
        </p:nvPicPr>
        <p:blipFill rotWithShape="1">
          <a:blip r:embed="rId7">
            <a:extLst>
              <a:ext uri="{28A0092B-C50C-407E-A947-70E740481C1C}">
                <a14:useLocalDpi xmlns:a14="http://schemas.microsoft.com/office/drawing/2010/main" val="0"/>
              </a:ext>
            </a:extLst>
          </a:blip>
          <a:srcRect l="58231" t="46683" r="21708" b="3317"/>
          <a:stretch/>
        </p:blipFill>
        <p:spPr>
          <a:xfrm>
            <a:off x="8250292" y="4855340"/>
            <a:ext cx="1068763" cy="1545459"/>
          </a:xfrm>
          <a:prstGeom prst="rect">
            <a:avLst/>
          </a:prstGeom>
          <a:ln>
            <a:noFill/>
          </a:ln>
          <a:extLst>
            <a:ext uri="{91240B29-F687-4F45-9708-019B960494DF}">
              <a14:hiddenLine xmlns:a14="http://schemas.microsoft.com/office/drawing/2010/main">
                <a:solidFill>
                  <a:srgbClr val="FF0000"/>
                </a:solidFill>
              </a14:hiddenLine>
            </a:ext>
          </a:extLst>
        </p:spPr>
      </p:pic>
      <p:sp>
        <p:nvSpPr>
          <p:cNvPr id="32" name="标题 1">
            <a:extLst>
              <a:ext uri="{FF2B5EF4-FFF2-40B4-BE49-F238E27FC236}">
                <a16:creationId xmlns:a16="http://schemas.microsoft.com/office/drawing/2014/main" xmlns="" id="{D78DF3CE-C80F-4952-8728-D1983AA308D2}"/>
              </a:ext>
            </a:extLst>
          </p:cNvPr>
          <p:cNvSpPr txBox="1">
            <a:spLocks/>
          </p:cNvSpPr>
          <p:nvPr/>
        </p:nvSpPr>
        <p:spPr>
          <a:xfrm>
            <a:off x="3933312" y="1828699"/>
            <a:ext cx="6932787" cy="172709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solidFill>
                  <a:srgbClr val="FF0000"/>
                </a:solidFill>
                <a:latin typeface="Times New Roman" panose="02020603050405020304" pitchFamily="18" charset="0"/>
                <a:ea typeface="包图简圆体" panose="02010601030101010101" pitchFamily="2" charset="-122"/>
                <a:cs typeface="Times New Roman" panose="02020603050405020304" pitchFamily="18" charset="0"/>
              </a:rPr>
              <a:t>II. </a:t>
            </a:r>
            <a:r>
              <a:rPr lang="en-US" altLang="zh-CN" sz="4000" b="1" u="sng" dirty="0" smtClean="0">
                <a:solidFill>
                  <a:srgbClr val="FF0000"/>
                </a:solidFill>
                <a:latin typeface="Times New Roman" panose="02020603050405020304" pitchFamily="18" charset="0"/>
                <a:ea typeface="包图简圆体" panose="02010601030101010101" pitchFamily="2" charset="-122"/>
                <a:cs typeface="Times New Roman" panose="02020603050405020304" pitchFamily="18" charset="0"/>
              </a:rPr>
              <a:t>ĐỌC HIỂU VĂN BẢN</a:t>
            </a:r>
            <a:endParaRPr lang="zh-CN" altLang="en-US" sz="4000" b="1" u="sng" dirty="0">
              <a:solidFill>
                <a:srgbClr val="FF0000"/>
              </a:solidFill>
              <a:latin typeface="Times New Roman" panose="02020603050405020304" pitchFamily="18" charset="0"/>
              <a:ea typeface="包图简圆体" panose="02010601030101010101" pitchFamily="2" charset="-122"/>
              <a:cs typeface="Times New Roman" panose="02020603050405020304" pitchFamily="18" charset="0"/>
            </a:endParaRPr>
          </a:p>
        </p:txBody>
      </p:sp>
      <p:grpSp>
        <p:nvGrpSpPr>
          <p:cNvPr id="13" name="Google Shape;2656;p41">
            <a:extLst>
              <a:ext uri="{FF2B5EF4-FFF2-40B4-BE49-F238E27FC236}">
                <a16:creationId xmlns:a16="http://schemas.microsoft.com/office/drawing/2014/main" xmlns="" id="{93EC40EC-8CA5-522C-EC59-3E85B4D53C6B}"/>
              </a:ext>
            </a:extLst>
          </p:cNvPr>
          <p:cNvGrpSpPr/>
          <p:nvPr/>
        </p:nvGrpSpPr>
        <p:grpSpPr>
          <a:xfrm>
            <a:off x="196948" y="1170488"/>
            <a:ext cx="3507238" cy="5689100"/>
            <a:chOff x="75213" y="32163"/>
            <a:chExt cx="2911238" cy="4543306"/>
          </a:xfrm>
        </p:grpSpPr>
        <p:grpSp>
          <p:nvGrpSpPr>
            <p:cNvPr id="14" name="Google Shape;2657;p41">
              <a:extLst>
                <a:ext uri="{FF2B5EF4-FFF2-40B4-BE49-F238E27FC236}">
                  <a16:creationId xmlns:a16="http://schemas.microsoft.com/office/drawing/2014/main" xmlns="" id="{8EB6B132-52C9-4865-86DA-3B8B5F5FB89E}"/>
                </a:ext>
              </a:extLst>
            </p:cNvPr>
            <p:cNvGrpSpPr/>
            <p:nvPr/>
          </p:nvGrpSpPr>
          <p:grpSpPr>
            <a:xfrm>
              <a:off x="938525" y="646602"/>
              <a:ext cx="2047925" cy="3928867"/>
              <a:chOff x="1987825" y="3106375"/>
              <a:chExt cx="1235625" cy="2370500"/>
            </a:xfrm>
          </p:grpSpPr>
          <p:sp>
            <p:nvSpPr>
              <p:cNvPr id="19" name="Google Shape;2658;p41">
                <a:extLst>
                  <a:ext uri="{FF2B5EF4-FFF2-40B4-BE49-F238E27FC236}">
                    <a16:creationId xmlns:a16="http://schemas.microsoft.com/office/drawing/2014/main" xmlns="" id="{DA501CCA-AC4A-28AA-5833-C1463522F8EC}"/>
                  </a:ext>
                </a:extLst>
              </p:cNvPr>
              <p:cNvSpPr/>
              <p:nvPr/>
            </p:nvSpPr>
            <p:spPr>
              <a:xfrm>
                <a:off x="2002275" y="3271375"/>
                <a:ext cx="542075" cy="604525"/>
              </a:xfrm>
              <a:custGeom>
                <a:avLst/>
                <a:gdLst/>
                <a:ahLst/>
                <a:cxnLst/>
                <a:rect l="l" t="t" r="r" b="b"/>
                <a:pathLst>
                  <a:path w="21683" h="24181" extrusionOk="0">
                    <a:moveTo>
                      <a:pt x="16966" y="0"/>
                    </a:moveTo>
                    <a:lnTo>
                      <a:pt x="579" y="37"/>
                    </a:lnTo>
                    <a:lnTo>
                      <a:pt x="467" y="3170"/>
                    </a:lnTo>
                    <a:lnTo>
                      <a:pt x="542" y="3393"/>
                    </a:lnTo>
                    <a:lnTo>
                      <a:pt x="691" y="4008"/>
                    </a:lnTo>
                    <a:lnTo>
                      <a:pt x="896" y="4941"/>
                    </a:lnTo>
                    <a:lnTo>
                      <a:pt x="1008" y="5481"/>
                    </a:lnTo>
                    <a:lnTo>
                      <a:pt x="1082" y="6078"/>
                    </a:lnTo>
                    <a:lnTo>
                      <a:pt x="1175" y="6693"/>
                    </a:lnTo>
                    <a:lnTo>
                      <a:pt x="1231" y="7327"/>
                    </a:lnTo>
                    <a:lnTo>
                      <a:pt x="1250" y="7961"/>
                    </a:lnTo>
                    <a:lnTo>
                      <a:pt x="1250" y="8613"/>
                    </a:lnTo>
                    <a:lnTo>
                      <a:pt x="1231" y="8930"/>
                    </a:lnTo>
                    <a:lnTo>
                      <a:pt x="1194" y="9229"/>
                    </a:lnTo>
                    <a:lnTo>
                      <a:pt x="1157" y="9527"/>
                    </a:lnTo>
                    <a:lnTo>
                      <a:pt x="1101" y="9825"/>
                    </a:lnTo>
                    <a:lnTo>
                      <a:pt x="1026" y="10105"/>
                    </a:lnTo>
                    <a:lnTo>
                      <a:pt x="952" y="10384"/>
                    </a:lnTo>
                    <a:lnTo>
                      <a:pt x="858" y="10645"/>
                    </a:lnTo>
                    <a:lnTo>
                      <a:pt x="747" y="10888"/>
                    </a:lnTo>
                    <a:lnTo>
                      <a:pt x="411" y="11559"/>
                    </a:lnTo>
                    <a:lnTo>
                      <a:pt x="262" y="11895"/>
                    </a:lnTo>
                    <a:lnTo>
                      <a:pt x="131" y="12249"/>
                    </a:lnTo>
                    <a:lnTo>
                      <a:pt x="75" y="12435"/>
                    </a:lnTo>
                    <a:lnTo>
                      <a:pt x="38" y="12603"/>
                    </a:lnTo>
                    <a:lnTo>
                      <a:pt x="1" y="12771"/>
                    </a:lnTo>
                    <a:lnTo>
                      <a:pt x="1" y="12957"/>
                    </a:lnTo>
                    <a:lnTo>
                      <a:pt x="1" y="13125"/>
                    </a:lnTo>
                    <a:lnTo>
                      <a:pt x="20" y="13293"/>
                    </a:lnTo>
                    <a:lnTo>
                      <a:pt x="57" y="13461"/>
                    </a:lnTo>
                    <a:lnTo>
                      <a:pt x="131" y="13628"/>
                    </a:lnTo>
                    <a:lnTo>
                      <a:pt x="187" y="13759"/>
                    </a:lnTo>
                    <a:lnTo>
                      <a:pt x="281" y="13889"/>
                    </a:lnTo>
                    <a:lnTo>
                      <a:pt x="467" y="14132"/>
                    </a:lnTo>
                    <a:lnTo>
                      <a:pt x="691" y="14355"/>
                    </a:lnTo>
                    <a:lnTo>
                      <a:pt x="914" y="14561"/>
                    </a:lnTo>
                    <a:lnTo>
                      <a:pt x="1138" y="14784"/>
                    </a:lnTo>
                    <a:lnTo>
                      <a:pt x="1362" y="15008"/>
                    </a:lnTo>
                    <a:lnTo>
                      <a:pt x="1455" y="15120"/>
                    </a:lnTo>
                    <a:lnTo>
                      <a:pt x="1548" y="15250"/>
                    </a:lnTo>
                    <a:lnTo>
                      <a:pt x="1623" y="15381"/>
                    </a:lnTo>
                    <a:lnTo>
                      <a:pt x="1679" y="15511"/>
                    </a:lnTo>
                    <a:lnTo>
                      <a:pt x="1753" y="15754"/>
                    </a:lnTo>
                    <a:lnTo>
                      <a:pt x="1772" y="15996"/>
                    </a:lnTo>
                    <a:lnTo>
                      <a:pt x="1772" y="16238"/>
                    </a:lnTo>
                    <a:lnTo>
                      <a:pt x="1735" y="16481"/>
                    </a:lnTo>
                    <a:lnTo>
                      <a:pt x="1679" y="16723"/>
                    </a:lnTo>
                    <a:lnTo>
                      <a:pt x="1604" y="16966"/>
                    </a:lnTo>
                    <a:lnTo>
                      <a:pt x="1399" y="17450"/>
                    </a:lnTo>
                    <a:lnTo>
                      <a:pt x="1213" y="17935"/>
                    </a:lnTo>
                    <a:lnTo>
                      <a:pt x="1119" y="18177"/>
                    </a:lnTo>
                    <a:lnTo>
                      <a:pt x="1045" y="18438"/>
                    </a:lnTo>
                    <a:lnTo>
                      <a:pt x="989" y="18681"/>
                    </a:lnTo>
                    <a:lnTo>
                      <a:pt x="952" y="18923"/>
                    </a:lnTo>
                    <a:lnTo>
                      <a:pt x="952" y="19165"/>
                    </a:lnTo>
                    <a:lnTo>
                      <a:pt x="989" y="19426"/>
                    </a:lnTo>
                    <a:lnTo>
                      <a:pt x="1045" y="19576"/>
                    </a:lnTo>
                    <a:lnTo>
                      <a:pt x="1101" y="19725"/>
                    </a:lnTo>
                    <a:lnTo>
                      <a:pt x="1175" y="19874"/>
                    </a:lnTo>
                    <a:lnTo>
                      <a:pt x="1269" y="20004"/>
                    </a:lnTo>
                    <a:lnTo>
                      <a:pt x="1362" y="20135"/>
                    </a:lnTo>
                    <a:lnTo>
                      <a:pt x="1492" y="20247"/>
                    </a:lnTo>
                    <a:lnTo>
                      <a:pt x="1604" y="20359"/>
                    </a:lnTo>
                    <a:lnTo>
                      <a:pt x="1753" y="20470"/>
                    </a:lnTo>
                    <a:lnTo>
                      <a:pt x="1884" y="20564"/>
                    </a:lnTo>
                    <a:lnTo>
                      <a:pt x="2033" y="20638"/>
                    </a:lnTo>
                    <a:lnTo>
                      <a:pt x="2350" y="20787"/>
                    </a:lnTo>
                    <a:lnTo>
                      <a:pt x="2685" y="20881"/>
                    </a:lnTo>
                    <a:lnTo>
                      <a:pt x="3021" y="20955"/>
                    </a:lnTo>
                    <a:lnTo>
                      <a:pt x="3375" y="20992"/>
                    </a:lnTo>
                    <a:lnTo>
                      <a:pt x="5389" y="20992"/>
                    </a:lnTo>
                    <a:lnTo>
                      <a:pt x="5706" y="21030"/>
                    </a:lnTo>
                    <a:lnTo>
                      <a:pt x="5967" y="21048"/>
                    </a:lnTo>
                    <a:lnTo>
                      <a:pt x="6209" y="21104"/>
                    </a:lnTo>
                    <a:lnTo>
                      <a:pt x="6675" y="21216"/>
                    </a:lnTo>
                    <a:lnTo>
                      <a:pt x="7160" y="21365"/>
                    </a:lnTo>
                    <a:lnTo>
                      <a:pt x="7607" y="21552"/>
                    </a:lnTo>
                    <a:lnTo>
                      <a:pt x="8073" y="21776"/>
                    </a:lnTo>
                    <a:lnTo>
                      <a:pt x="8521" y="21999"/>
                    </a:lnTo>
                    <a:lnTo>
                      <a:pt x="9378" y="22484"/>
                    </a:lnTo>
                    <a:lnTo>
                      <a:pt x="10255" y="22987"/>
                    </a:lnTo>
                    <a:lnTo>
                      <a:pt x="10702" y="23230"/>
                    </a:lnTo>
                    <a:lnTo>
                      <a:pt x="11149" y="23453"/>
                    </a:lnTo>
                    <a:lnTo>
                      <a:pt x="11597" y="23658"/>
                    </a:lnTo>
                    <a:lnTo>
                      <a:pt x="12063" y="23845"/>
                    </a:lnTo>
                    <a:lnTo>
                      <a:pt x="12529" y="23994"/>
                    </a:lnTo>
                    <a:lnTo>
                      <a:pt x="13014" y="24106"/>
                    </a:lnTo>
                    <a:lnTo>
                      <a:pt x="13256" y="24143"/>
                    </a:lnTo>
                    <a:lnTo>
                      <a:pt x="13517" y="24162"/>
                    </a:lnTo>
                    <a:lnTo>
                      <a:pt x="13760" y="24180"/>
                    </a:lnTo>
                    <a:lnTo>
                      <a:pt x="14021" y="24180"/>
                    </a:lnTo>
                    <a:lnTo>
                      <a:pt x="14263" y="24162"/>
                    </a:lnTo>
                    <a:lnTo>
                      <a:pt x="14524" y="24125"/>
                    </a:lnTo>
                    <a:lnTo>
                      <a:pt x="14766" y="24069"/>
                    </a:lnTo>
                    <a:lnTo>
                      <a:pt x="15009" y="24013"/>
                    </a:lnTo>
                    <a:lnTo>
                      <a:pt x="15251" y="23938"/>
                    </a:lnTo>
                    <a:lnTo>
                      <a:pt x="15475" y="23845"/>
                    </a:lnTo>
                    <a:lnTo>
                      <a:pt x="15698" y="23733"/>
                    </a:lnTo>
                    <a:lnTo>
                      <a:pt x="15904" y="23621"/>
                    </a:lnTo>
                    <a:lnTo>
                      <a:pt x="16109" y="23472"/>
                    </a:lnTo>
                    <a:lnTo>
                      <a:pt x="16295" y="23323"/>
                    </a:lnTo>
                    <a:lnTo>
                      <a:pt x="16463" y="23136"/>
                    </a:lnTo>
                    <a:lnTo>
                      <a:pt x="16612" y="22950"/>
                    </a:lnTo>
                    <a:lnTo>
                      <a:pt x="16724" y="22801"/>
                    </a:lnTo>
                    <a:lnTo>
                      <a:pt x="16817" y="22652"/>
                    </a:lnTo>
                    <a:lnTo>
                      <a:pt x="16985" y="22335"/>
                    </a:lnTo>
                    <a:lnTo>
                      <a:pt x="17134" y="21981"/>
                    </a:lnTo>
                    <a:lnTo>
                      <a:pt x="17283" y="21645"/>
                    </a:lnTo>
                    <a:lnTo>
                      <a:pt x="17432" y="21309"/>
                    </a:lnTo>
                    <a:lnTo>
                      <a:pt x="17600" y="20992"/>
                    </a:lnTo>
                    <a:lnTo>
                      <a:pt x="17786" y="20676"/>
                    </a:lnTo>
                    <a:lnTo>
                      <a:pt x="17898" y="20545"/>
                    </a:lnTo>
                    <a:lnTo>
                      <a:pt x="18029" y="20396"/>
                    </a:lnTo>
                    <a:lnTo>
                      <a:pt x="18141" y="20284"/>
                    </a:lnTo>
                    <a:lnTo>
                      <a:pt x="18290" y="20154"/>
                    </a:lnTo>
                    <a:lnTo>
                      <a:pt x="18588" y="19967"/>
                    </a:lnTo>
                    <a:lnTo>
                      <a:pt x="18886" y="19781"/>
                    </a:lnTo>
                    <a:lnTo>
                      <a:pt x="19222" y="19632"/>
                    </a:lnTo>
                    <a:lnTo>
                      <a:pt x="19875" y="19315"/>
                    </a:lnTo>
                    <a:lnTo>
                      <a:pt x="20191" y="19147"/>
                    </a:lnTo>
                    <a:lnTo>
                      <a:pt x="20508" y="18942"/>
                    </a:lnTo>
                    <a:lnTo>
                      <a:pt x="20713" y="18774"/>
                    </a:lnTo>
                    <a:lnTo>
                      <a:pt x="20900" y="18588"/>
                    </a:lnTo>
                    <a:lnTo>
                      <a:pt x="21086" y="18364"/>
                    </a:lnTo>
                    <a:lnTo>
                      <a:pt x="21235" y="18140"/>
                    </a:lnTo>
                    <a:lnTo>
                      <a:pt x="21366" y="17898"/>
                    </a:lnTo>
                    <a:lnTo>
                      <a:pt x="21478" y="17655"/>
                    </a:lnTo>
                    <a:lnTo>
                      <a:pt x="21571" y="17394"/>
                    </a:lnTo>
                    <a:lnTo>
                      <a:pt x="21627" y="17115"/>
                    </a:lnTo>
                    <a:lnTo>
                      <a:pt x="21664" y="16854"/>
                    </a:lnTo>
                    <a:lnTo>
                      <a:pt x="21683" y="16574"/>
                    </a:lnTo>
                    <a:lnTo>
                      <a:pt x="21683" y="16294"/>
                    </a:lnTo>
                    <a:lnTo>
                      <a:pt x="21664" y="16033"/>
                    </a:lnTo>
                    <a:lnTo>
                      <a:pt x="21608" y="15754"/>
                    </a:lnTo>
                    <a:lnTo>
                      <a:pt x="21515" y="15493"/>
                    </a:lnTo>
                    <a:lnTo>
                      <a:pt x="21422" y="15250"/>
                    </a:lnTo>
                    <a:lnTo>
                      <a:pt x="21291" y="15008"/>
                    </a:lnTo>
                    <a:lnTo>
                      <a:pt x="21124" y="14747"/>
                    </a:lnTo>
                    <a:lnTo>
                      <a:pt x="20937" y="14486"/>
                    </a:lnTo>
                    <a:lnTo>
                      <a:pt x="20546" y="13983"/>
                    </a:lnTo>
                    <a:lnTo>
                      <a:pt x="20378" y="13740"/>
                    </a:lnTo>
                    <a:lnTo>
                      <a:pt x="20247" y="13461"/>
                    </a:lnTo>
                    <a:lnTo>
                      <a:pt x="20191" y="13330"/>
                    </a:lnTo>
                    <a:lnTo>
                      <a:pt x="20154" y="13181"/>
                    </a:lnTo>
                    <a:lnTo>
                      <a:pt x="20136" y="13050"/>
                    </a:lnTo>
                    <a:lnTo>
                      <a:pt x="20117" y="12883"/>
                    </a:lnTo>
                    <a:lnTo>
                      <a:pt x="20136" y="12734"/>
                    </a:lnTo>
                    <a:lnTo>
                      <a:pt x="20154" y="12584"/>
                    </a:lnTo>
                    <a:lnTo>
                      <a:pt x="20191" y="12454"/>
                    </a:lnTo>
                    <a:lnTo>
                      <a:pt x="20229" y="12305"/>
                    </a:lnTo>
                    <a:lnTo>
                      <a:pt x="20359" y="12025"/>
                    </a:lnTo>
                    <a:lnTo>
                      <a:pt x="20490" y="11745"/>
                    </a:lnTo>
                    <a:lnTo>
                      <a:pt x="20639" y="11484"/>
                    </a:lnTo>
                    <a:lnTo>
                      <a:pt x="20769" y="11205"/>
                    </a:lnTo>
                    <a:lnTo>
                      <a:pt x="20881" y="10925"/>
                    </a:lnTo>
                    <a:lnTo>
                      <a:pt x="20919" y="10776"/>
                    </a:lnTo>
                    <a:lnTo>
                      <a:pt x="20937" y="10627"/>
                    </a:lnTo>
                    <a:lnTo>
                      <a:pt x="20937" y="10366"/>
                    </a:lnTo>
                    <a:lnTo>
                      <a:pt x="20900" y="10123"/>
                    </a:lnTo>
                    <a:lnTo>
                      <a:pt x="20825" y="9862"/>
                    </a:lnTo>
                    <a:lnTo>
                      <a:pt x="20732" y="9639"/>
                    </a:lnTo>
                    <a:lnTo>
                      <a:pt x="20602" y="9415"/>
                    </a:lnTo>
                    <a:lnTo>
                      <a:pt x="20434" y="9191"/>
                    </a:lnTo>
                    <a:lnTo>
                      <a:pt x="20266" y="9005"/>
                    </a:lnTo>
                    <a:lnTo>
                      <a:pt x="20080" y="8818"/>
                    </a:lnTo>
                    <a:lnTo>
                      <a:pt x="19875" y="8651"/>
                    </a:lnTo>
                    <a:lnTo>
                      <a:pt x="19688" y="8483"/>
                    </a:lnTo>
                    <a:lnTo>
                      <a:pt x="19259" y="8185"/>
                    </a:lnTo>
                    <a:lnTo>
                      <a:pt x="18849" y="7868"/>
                    </a:lnTo>
                    <a:lnTo>
                      <a:pt x="18644" y="7719"/>
                    </a:lnTo>
                    <a:lnTo>
                      <a:pt x="18439" y="7551"/>
                    </a:lnTo>
                    <a:lnTo>
                      <a:pt x="18327" y="7420"/>
                    </a:lnTo>
                    <a:lnTo>
                      <a:pt x="18215" y="7271"/>
                    </a:lnTo>
                    <a:lnTo>
                      <a:pt x="18122" y="7085"/>
                    </a:lnTo>
                    <a:lnTo>
                      <a:pt x="18010" y="6898"/>
                    </a:lnTo>
                    <a:lnTo>
                      <a:pt x="17917" y="6674"/>
                    </a:lnTo>
                    <a:lnTo>
                      <a:pt x="17842" y="6413"/>
                    </a:lnTo>
                    <a:lnTo>
                      <a:pt x="17675" y="5873"/>
                    </a:lnTo>
                    <a:lnTo>
                      <a:pt x="17544" y="5276"/>
                    </a:lnTo>
                    <a:lnTo>
                      <a:pt x="17414" y="4642"/>
                    </a:lnTo>
                    <a:lnTo>
                      <a:pt x="17320" y="3990"/>
                    </a:lnTo>
                    <a:lnTo>
                      <a:pt x="17227" y="3337"/>
                    </a:lnTo>
                    <a:lnTo>
                      <a:pt x="17171" y="2685"/>
                    </a:lnTo>
                    <a:lnTo>
                      <a:pt x="17097" y="2070"/>
                    </a:lnTo>
                    <a:lnTo>
                      <a:pt x="17022" y="1007"/>
                    </a:lnTo>
                    <a:lnTo>
                      <a:pt x="16985" y="261"/>
                    </a:lnTo>
                    <a:lnTo>
                      <a:pt x="16966"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659;p41">
                <a:extLst>
                  <a:ext uri="{FF2B5EF4-FFF2-40B4-BE49-F238E27FC236}">
                    <a16:creationId xmlns:a16="http://schemas.microsoft.com/office/drawing/2014/main" xmlns="" id="{EB996124-8C79-F6CC-3866-54A08DE204CE}"/>
                  </a:ext>
                </a:extLst>
              </p:cNvPr>
              <p:cNvSpPr/>
              <p:nvPr/>
            </p:nvSpPr>
            <p:spPr>
              <a:xfrm>
                <a:off x="2002275" y="3271375"/>
                <a:ext cx="542075" cy="604525"/>
              </a:xfrm>
              <a:custGeom>
                <a:avLst/>
                <a:gdLst/>
                <a:ahLst/>
                <a:cxnLst/>
                <a:rect l="l" t="t" r="r" b="b"/>
                <a:pathLst>
                  <a:path w="21683" h="24181" fill="none" extrusionOk="0">
                    <a:moveTo>
                      <a:pt x="16966" y="0"/>
                    </a:moveTo>
                    <a:lnTo>
                      <a:pt x="16966" y="0"/>
                    </a:lnTo>
                    <a:lnTo>
                      <a:pt x="16985" y="261"/>
                    </a:lnTo>
                    <a:lnTo>
                      <a:pt x="17022" y="1007"/>
                    </a:lnTo>
                    <a:lnTo>
                      <a:pt x="17097" y="2070"/>
                    </a:lnTo>
                    <a:lnTo>
                      <a:pt x="17171" y="2685"/>
                    </a:lnTo>
                    <a:lnTo>
                      <a:pt x="17227" y="3337"/>
                    </a:lnTo>
                    <a:lnTo>
                      <a:pt x="17320" y="3990"/>
                    </a:lnTo>
                    <a:lnTo>
                      <a:pt x="17414" y="4642"/>
                    </a:lnTo>
                    <a:lnTo>
                      <a:pt x="17544" y="5276"/>
                    </a:lnTo>
                    <a:lnTo>
                      <a:pt x="17675" y="5873"/>
                    </a:lnTo>
                    <a:lnTo>
                      <a:pt x="17842" y="6413"/>
                    </a:lnTo>
                    <a:lnTo>
                      <a:pt x="17917" y="6674"/>
                    </a:lnTo>
                    <a:lnTo>
                      <a:pt x="18010" y="6898"/>
                    </a:lnTo>
                    <a:lnTo>
                      <a:pt x="18122" y="7085"/>
                    </a:lnTo>
                    <a:lnTo>
                      <a:pt x="18215" y="7271"/>
                    </a:lnTo>
                    <a:lnTo>
                      <a:pt x="18327" y="7420"/>
                    </a:lnTo>
                    <a:lnTo>
                      <a:pt x="18439" y="7551"/>
                    </a:lnTo>
                    <a:lnTo>
                      <a:pt x="18439" y="7551"/>
                    </a:lnTo>
                    <a:lnTo>
                      <a:pt x="18644" y="7719"/>
                    </a:lnTo>
                    <a:lnTo>
                      <a:pt x="18849" y="7868"/>
                    </a:lnTo>
                    <a:lnTo>
                      <a:pt x="19259" y="8185"/>
                    </a:lnTo>
                    <a:lnTo>
                      <a:pt x="19688" y="8483"/>
                    </a:lnTo>
                    <a:lnTo>
                      <a:pt x="19875" y="8651"/>
                    </a:lnTo>
                    <a:lnTo>
                      <a:pt x="20080" y="8818"/>
                    </a:lnTo>
                    <a:lnTo>
                      <a:pt x="20080" y="8818"/>
                    </a:lnTo>
                    <a:lnTo>
                      <a:pt x="20266" y="9005"/>
                    </a:lnTo>
                    <a:lnTo>
                      <a:pt x="20434" y="9191"/>
                    </a:lnTo>
                    <a:lnTo>
                      <a:pt x="20602" y="9415"/>
                    </a:lnTo>
                    <a:lnTo>
                      <a:pt x="20732" y="9639"/>
                    </a:lnTo>
                    <a:lnTo>
                      <a:pt x="20825" y="9862"/>
                    </a:lnTo>
                    <a:lnTo>
                      <a:pt x="20900" y="10123"/>
                    </a:lnTo>
                    <a:lnTo>
                      <a:pt x="20937" y="10366"/>
                    </a:lnTo>
                    <a:lnTo>
                      <a:pt x="20937" y="10627"/>
                    </a:lnTo>
                    <a:lnTo>
                      <a:pt x="20937" y="10627"/>
                    </a:lnTo>
                    <a:lnTo>
                      <a:pt x="20919" y="10776"/>
                    </a:lnTo>
                    <a:lnTo>
                      <a:pt x="20881" y="10925"/>
                    </a:lnTo>
                    <a:lnTo>
                      <a:pt x="20769" y="11205"/>
                    </a:lnTo>
                    <a:lnTo>
                      <a:pt x="20639" y="11484"/>
                    </a:lnTo>
                    <a:lnTo>
                      <a:pt x="20490" y="11745"/>
                    </a:lnTo>
                    <a:lnTo>
                      <a:pt x="20359" y="12025"/>
                    </a:lnTo>
                    <a:lnTo>
                      <a:pt x="20229" y="12305"/>
                    </a:lnTo>
                    <a:lnTo>
                      <a:pt x="20191" y="12454"/>
                    </a:lnTo>
                    <a:lnTo>
                      <a:pt x="20154" y="12584"/>
                    </a:lnTo>
                    <a:lnTo>
                      <a:pt x="20136" y="12734"/>
                    </a:lnTo>
                    <a:lnTo>
                      <a:pt x="20117" y="12883"/>
                    </a:lnTo>
                    <a:lnTo>
                      <a:pt x="20117" y="12883"/>
                    </a:lnTo>
                    <a:lnTo>
                      <a:pt x="20136" y="13050"/>
                    </a:lnTo>
                    <a:lnTo>
                      <a:pt x="20154" y="13181"/>
                    </a:lnTo>
                    <a:lnTo>
                      <a:pt x="20191" y="13330"/>
                    </a:lnTo>
                    <a:lnTo>
                      <a:pt x="20247" y="13461"/>
                    </a:lnTo>
                    <a:lnTo>
                      <a:pt x="20378" y="13740"/>
                    </a:lnTo>
                    <a:lnTo>
                      <a:pt x="20546" y="13983"/>
                    </a:lnTo>
                    <a:lnTo>
                      <a:pt x="20937" y="14486"/>
                    </a:lnTo>
                    <a:lnTo>
                      <a:pt x="21124" y="14747"/>
                    </a:lnTo>
                    <a:lnTo>
                      <a:pt x="21291" y="15008"/>
                    </a:lnTo>
                    <a:lnTo>
                      <a:pt x="21291" y="15008"/>
                    </a:lnTo>
                    <a:lnTo>
                      <a:pt x="21422" y="15250"/>
                    </a:lnTo>
                    <a:lnTo>
                      <a:pt x="21515" y="15493"/>
                    </a:lnTo>
                    <a:lnTo>
                      <a:pt x="21608" y="15754"/>
                    </a:lnTo>
                    <a:lnTo>
                      <a:pt x="21664" y="16033"/>
                    </a:lnTo>
                    <a:lnTo>
                      <a:pt x="21683" y="16294"/>
                    </a:lnTo>
                    <a:lnTo>
                      <a:pt x="21683" y="16574"/>
                    </a:lnTo>
                    <a:lnTo>
                      <a:pt x="21664" y="16854"/>
                    </a:lnTo>
                    <a:lnTo>
                      <a:pt x="21627" y="17115"/>
                    </a:lnTo>
                    <a:lnTo>
                      <a:pt x="21571" y="17394"/>
                    </a:lnTo>
                    <a:lnTo>
                      <a:pt x="21478" y="17655"/>
                    </a:lnTo>
                    <a:lnTo>
                      <a:pt x="21366" y="17898"/>
                    </a:lnTo>
                    <a:lnTo>
                      <a:pt x="21235" y="18140"/>
                    </a:lnTo>
                    <a:lnTo>
                      <a:pt x="21086" y="18364"/>
                    </a:lnTo>
                    <a:lnTo>
                      <a:pt x="20900" y="18588"/>
                    </a:lnTo>
                    <a:lnTo>
                      <a:pt x="20713" y="18774"/>
                    </a:lnTo>
                    <a:lnTo>
                      <a:pt x="20508" y="18942"/>
                    </a:lnTo>
                    <a:lnTo>
                      <a:pt x="20508" y="18942"/>
                    </a:lnTo>
                    <a:lnTo>
                      <a:pt x="20191" y="19147"/>
                    </a:lnTo>
                    <a:lnTo>
                      <a:pt x="19875" y="19315"/>
                    </a:lnTo>
                    <a:lnTo>
                      <a:pt x="19222" y="19632"/>
                    </a:lnTo>
                    <a:lnTo>
                      <a:pt x="18886" y="19781"/>
                    </a:lnTo>
                    <a:lnTo>
                      <a:pt x="18588" y="19967"/>
                    </a:lnTo>
                    <a:lnTo>
                      <a:pt x="18290" y="20154"/>
                    </a:lnTo>
                    <a:lnTo>
                      <a:pt x="18141" y="20284"/>
                    </a:lnTo>
                    <a:lnTo>
                      <a:pt x="18029" y="20396"/>
                    </a:lnTo>
                    <a:lnTo>
                      <a:pt x="18029" y="20396"/>
                    </a:lnTo>
                    <a:lnTo>
                      <a:pt x="17898" y="20545"/>
                    </a:lnTo>
                    <a:lnTo>
                      <a:pt x="17786" y="20676"/>
                    </a:lnTo>
                    <a:lnTo>
                      <a:pt x="17600" y="20992"/>
                    </a:lnTo>
                    <a:lnTo>
                      <a:pt x="17432" y="21309"/>
                    </a:lnTo>
                    <a:lnTo>
                      <a:pt x="17283" y="21645"/>
                    </a:lnTo>
                    <a:lnTo>
                      <a:pt x="17134" y="21981"/>
                    </a:lnTo>
                    <a:lnTo>
                      <a:pt x="16985" y="22335"/>
                    </a:lnTo>
                    <a:lnTo>
                      <a:pt x="16817" y="22652"/>
                    </a:lnTo>
                    <a:lnTo>
                      <a:pt x="16724" y="22801"/>
                    </a:lnTo>
                    <a:lnTo>
                      <a:pt x="16612" y="22950"/>
                    </a:lnTo>
                    <a:lnTo>
                      <a:pt x="16612" y="22950"/>
                    </a:lnTo>
                    <a:lnTo>
                      <a:pt x="16463" y="23136"/>
                    </a:lnTo>
                    <a:lnTo>
                      <a:pt x="16295" y="23323"/>
                    </a:lnTo>
                    <a:lnTo>
                      <a:pt x="16109" y="23472"/>
                    </a:lnTo>
                    <a:lnTo>
                      <a:pt x="15904" y="23621"/>
                    </a:lnTo>
                    <a:lnTo>
                      <a:pt x="15698" y="23733"/>
                    </a:lnTo>
                    <a:lnTo>
                      <a:pt x="15475" y="23845"/>
                    </a:lnTo>
                    <a:lnTo>
                      <a:pt x="15251" y="23938"/>
                    </a:lnTo>
                    <a:lnTo>
                      <a:pt x="15009" y="24013"/>
                    </a:lnTo>
                    <a:lnTo>
                      <a:pt x="14766" y="24069"/>
                    </a:lnTo>
                    <a:lnTo>
                      <a:pt x="14524" y="24125"/>
                    </a:lnTo>
                    <a:lnTo>
                      <a:pt x="14263" y="24162"/>
                    </a:lnTo>
                    <a:lnTo>
                      <a:pt x="14021" y="24180"/>
                    </a:lnTo>
                    <a:lnTo>
                      <a:pt x="13760" y="24180"/>
                    </a:lnTo>
                    <a:lnTo>
                      <a:pt x="13517" y="24162"/>
                    </a:lnTo>
                    <a:lnTo>
                      <a:pt x="13256" y="24143"/>
                    </a:lnTo>
                    <a:lnTo>
                      <a:pt x="13014" y="24106"/>
                    </a:lnTo>
                    <a:lnTo>
                      <a:pt x="13014" y="24106"/>
                    </a:lnTo>
                    <a:lnTo>
                      <a:pt x="12529" y="23994"/>
                    </a:lnTo>
                    <a:lnTo>
                      <a:pt x="12063" y="23845"/>
                    </a:lnTo>
                    <a:lnTo>
                      <a:pt x="11597" y="23658"/>
                    </a:lnTo>
                    <a:lnTo>
                      <a:pt x="11149" y="23453"/>
                    </a:lnTo>
                    <a:lnTo>
                      <a:pt x="10702" y="23230"/>
                    </a:lnTo>
                    <a:lnTo>
                      <a:pt x="10255" y="22987"/>
                    </a:lnTo>
                    <a:lnTo>
                      <a:pt x="9378" y="22484"/>
                    </a:lnTo>
                    <a:lnTo>
                      <a:pt x="9378" y="22484"/>
                    </a:lnTo>
                    <a:lnTo>
                      <a:pt x="8521" y="21999"/>
                    </a:lnTo>
                    <a:lnTo>
                      <a:pt x="8073" y="21776"/>
                    </a:lnTo>
                    <a:lnTo>
                      <a:pt x="7607" y="21552"/>
                    </a:lnTo>
                    <a:lnTo>
                      <a:pt x="7160" y="21365"/>
                    </a:lnTo>
                    <a:lnTo>
                      <a:pt x="6675" y="21216"/>
                    </a:lnTo>
                    <a:lnTo>
                      <a:pt x="6209" y="21104"/>
                    </a:lnTo>
                    <a:lnTo>
                      <a:pt x="5967" y="21048"/>
                    </a:lnTo>
                    <a:lnTo>
                      <a:pt x="5706" y="21030"/>
                    </a:lnTo>
                    <a:lnTo>
                      <a:pt x="5706" y="21030"/>
                    </a:lnTo>
                    <a:lnTo>
                      <a:pt x="5389" y="20992"/>
                    </a:lnTo>
                    <a:lnTo>
                      <a:pt x="5090" y="20992"/>
                    </a:lnTo>
                    <a:lnTo>
                      <a:pt x="4457" y="20992"/>
                    </a:lnTo>
                    <a:lnTo>
                      <a:pt x="4457" y="20992"/>
                    </a:lnTo>
                    <a:lnTo>
                      <a:pt x="3730" y="20992"/>
                    </a:lnTo>
                    <a:lnTo>
                      <a:pt x="3375" y="20992"/>
                    </a:lnTo>
                    <a:lnTo>
                      <a:pt x="3021" y="20955"/>
                    </a:lnTo>
                    <a:lnTo>
                      <a:pt x="3021" y="20955"/>
                    </a:lnTo>
                    <a:lnTo>
                      <a:pt x="2685" y="20881"/>
                    </a:lnTo>
                    <a:lnTo>
                      <a:pt x="2350" y="20787"/>
                    </a:lnTo>
                    <a:lnTo>
                      <a:pt x="2033" y="20638"/>
                    </a:lnTo>
                    <a:lnTo>
                      <a:pt x="1884" y="20564"/>
                    </a:lnTo>
                    <a:lnTo>
                      <a:pt x="1753" y="20470"/>
                    </a:lnTo>
                    <a:lnTo>
                      <a:pt x="1604" y="20359"/>
                    </a:lnTo>
                    <a:lnTo>
                      <a:pt x="1492" y="20247"/>
                    </a:lnTo>
                    <a:lnTo>
                      <a:pt x="1362" y="20135"/>
                    </a:lnTo>
                    <a:lnTo>
                      <a:pt x="1269" y="20004"/>
                    </a:lnTo>
                    <a:lnTo>
                      <a:pt x="1175" y="19874"/>
                    </a:lnTo>
                    <a:lnTo>
                      <a:pt x="1101" y="19725"/>
                    </a:lnTo>
                    <a:lnTo>
                      <a:pt x="1045" y="19576"/>
                    </a:lnTo>
                    <a:lnTo>
                      <a:pt x="989" y="19426"/>
                    </a:lnTo>
                    <a:lnTo>
                      <a:pt x="989" y="19426"/>
                    </a:lnTo>
                    <a:lnTo>
                      <a:pt x="952" y="19165"/>
                    </a:lnTo>
                    <a:lnTo>
                      <a:pt x="952" y="18923"/>
                    </a:lnTo>
                    <a:lnTo>
                      <a:pt x="989" y="18681"/>
                    </a:lnTo>
                    <a:lnTo>
                      <a:pt x="1045" y="18438"/>
                    </a:lnTo>
                    <a:lnTo>
                      <a:pt x="1119" y="18177"/>
                    </a:lnTo>
                    <a:lnTo>
                      <a:pt x="1213" y="17935"/>
                    </a:lnTo>
                    <a:lnTo>
                      <a:pt x="1399" y="17450"/>
                    </a:lnTo>
                    <a:lnTo>
                      <a:pt x="1604" y="16966"/>
                    </a:lnTo>
                    <a:lnTo>
                      <a:pt x="1679" y="16723"/>
                    </a:lnTo>
                    <a:lnTo>
                      <a:pt x="1735" y="16481"/>
                    </a:lnTo>
                    <a:lnTo>
                      <a:pt x="1772" y="16238"/>
                    </a:lnTo>
                    <a:lnTo>
                      <a:pt x="1772" y="15996"/>
                    </a:lnTo>
                    <a:lnTo>
                      <a:pt x="1753" y="15754"/>
                    </a:lnTo>
                    <a:lnTo>
                      <a:pt x="1679" y="15511"/>
                    </a:lnTo>
                    <a:lnTo>
                      <a:pt x="1679" y="15511"/>
                    </a:lnTo>
                    <a:lnTo>
                      <a:pt x="1623" y="15381"/>
                    </a:lnTo>
                    <a:lnTo>
                      <a:pt x="1548" y="15250"/>
                    </a:lnTo>
                    <a:lnTo>
                      <a:pt x="1455" y="15120"/>
                    </a:lnTo>
                    <a:lnTo>
                      <a:pt x="1362" y="15008"/>
                    </a:lnTo>
                    <a:lnTo>
                      <a:pt x="1138" y="14784"/>
                    </a:lnTo>
                    <a:lnTo>
                      <a:pt x="914" y="14561"/>
                    </a:lnTo>
                    <a:lnTo>
                      <a:pt x="691" y="14355"/>
                    </a:lnTo>
                    <a:lnTo>
                      <a:pt x="467" y="14132"/>
                    </a:lnTo>
                    <a:lnTo>
                      <a:pt x="281" y="13889"/>
                    </a:lnTo>
                    <a:lnTo>
                      <a:pt x="187" y="13759"/>
                    </a:lnTo>
                    <a:lnTo>
                      <a:pt x="131" y="13628"/>
                    </a:lnTo>
                    <a:lnTo>
                      <a:pt x="131" y="13628"/>
                    </a:lnTo>
                    <a:lnTo>
                      <a:pt x="57" y="13461"/>
                    </a:lnTo>
                    <a:lnTo>
                      <a:pt x="20" y="13293"/>
                    </a:lnTo>
                    <a:lnTo>
                      <a:pt x="1" y="13125"/>
                    </a:lnTo>
                    <a:lnTo>
                      <a:pt x="1" y="12957"/>
                    </a:lnTo>
                    <a:lnTo>
                      <a:pt x="1" y="12771"/>
                    </a:lnTo>
                    <a:lnTo>
                      <a:pt x="38" y="12603"/>
                    </a:lnTo>
                    <a:lnTo>
                      <a:pt x="75" y="12435"/>
                    </a:lnTo>
                    <a:lnTo>
                      <a:pt x="131" y="12249"/>
                    </a:lnTo>
                    <a:lnTo>
                      <a:pt x="262" y="11895"/>
                    </a:lnTo>
                    <a:lnTo>
                      <a:pt x="411" y="11559"/>
                    </a:lnTo>
                    <a:lnTo>
                      <a:pt x="747" y="10888"/>
                    </a:lnTo>
                    <a:lnTo>
                      <a:pt x="747" y="10888"/>
                    </a:lnTo>
                    <a:lnTo>
                      <a:pt x="858" y="10645"/>
                    </a:lnTo>
                    <a:lnTo>
                      <a:pt x="952" y="10384"/>
                    </a:lnTo>
                    <a:lnTo>
                      <a:pt x="1026" y="10105"/>
                    </a:lnTo>
                    <a:lnTo>
                      <a:pt x="1101" y="9825"/>
                    </a:lnTo>
                    <a:lnTo>
                      <a:pt x="1157" y="9527"/>
                    </a:lnTo>
                    <a:lnTo>
                      <a:pt x="1194" y="9229"/>
                    </a:lnTo>
                    <a:lnTo>
                      <a:pt x="1231" y="8930"/>
                    </a:lnTo>
                    <a:lnTo>
                      <a:pt x="1250" y="8613"/>
                    </a:lnTo>
                    <a:lnTo>
                      <a:pt x="1250" y="7961"/>
                    </a:lnTo>
                    <a:lnTo>
                      <a:pt x="1231" y="7327"/>
                    </a:lnTo>
                    <a:lnTo>
                      <a:pt x="1175" y="6693"/>
                    </a:lnTo>
                    <a:lnTo>
                      <a:pt x="1082" y="6078"/>
                    </a:lnTo>
                    <a:lnTo>
                      <a:pt x="1008" y="5481"/>
                    </a:lnTo>
                    <a:lnTo>
                      <a:pt x="896" y="4941"/>
                    </a:lnTo>
                    <a:lnTo>
                      <a:pt x="691" y="4008"/>
                    </a:lnTo>
                    <a:lnTo>
                      <a:pt x="542" y="3393"/>
                    </a:lnTo>
                    <a:lnTo>
                      <a:pt x="467" y="3170"/>
                    </a:lnTo>
                    <a:lnTo>
                      <a:pt x="579" y="37"/>
                    </a:lnTo>
                    <a:lnTo>
                      <a:pt x="16966"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660;p41">
                <a:extLst>
                  <a:ext uri="{FF2B5EF4-FFF2-40B4-BE49-F238E27FC236}">
                    <a16:creationId xmlns:a16="http://schemas.microsoft.com/office/drawing/2014/main" xmlns="" id="{65AF278D-6AE2-6613-22AD-79E0FD951E92}"/>
                  </a:ext>
                </a:extLst>
              </p:cNvPr>
              <p:cNvSpPr/>
              <p:nvPr/>
            </p:nvSpPr>
            <p:spPr>
              <a:xfrm>
                <a:off x="2829575" y="3479700"/>
                <a:ext cx="392000" cy="382675"/>
              </a:xfrm>
              <a:custGeom>
                <a:avLst/>
                <a:gdLst/>
                <a:ahLst/>
                <a:cxnLst/>
                <a:rect l="l" t="t" r="r" b="b"/>
                <a:pathLst>
                  <a:path w="15680" h="15307" extrusionOk="0">
                    <a:moveTo>
                      <a:pt x="13256" y="1"/>
                    </a:moveTo>
                    <a:lnTo>
                      <a:pt x="13125" y="57"/>
                    </a:lnTo>
                    <a:lnTo>
                      <a:pt x="12939" y="169"/>
                    </a:lnTo>
                    <a:lnTo>
                      <a:pt x="12734" y="318"/>
                    </a:lnTo>
                    <a:lnTo>
                      <a:pt x="12510" y="485"/>
                    </a:lnTo>
                    <a:lnTo>
                      <a:pt x="11988" y="914"/>
                    </a:lnTo>
                    <a:lnTo>
                      <a:pt x="10814" y="1940"/>
                    </a:lnTo>
                    <a:lnTo>
                      <a:pt x="10217" y="2443"/>
                    </a:lnTo>
                    <a:lnTo>
                      <a:pt x="9937" y="2667"/>
                    </a:lnTo>
                    <a:lnTo>
                      <a:pt x="9658" y="2872"/>
                    </a:lnTo>
                    <a:lnTo>
                      <a:pt x="9732" y="2163"/>
                    </a:lnTo>
                    <a:lnTo>
                      <a:pt x="9751" y="1790"/>
                    </a:lnTo>
                    <a:lnTo>
                      <a:pt x="9770" y="1455"/>
                    </a:lnTo>
                    <a:lnTo>
                      <a:pt x="9770" y="1138"/>
                    </a:lnTo>
                    <a:lnTo>
                      <a:pt x="9751" y="896"/>
                    </a:lnTo>
                    <a:lnTo>
                      <a:pt x="9714" y="802"/>
                    </a:lnTo>
                    <a:lnTo>
                      <a:pt x="9695" y="746"/>
                    </a:lnTo>
                    <a:lnTo>
                      <a:pt x="9658" y="709"/>
                    </a:lnTo>
                    <a:lnTo>
                      <a:pt x="9620" y="691"/>
                    </a:lnTo>
                    <a:lnTo>
                      <a:pt x="9583" y="709"/>
                    </a:lnTo>
                    <a:lnTo>
                      <a:pt x="9546" y="765"/>
                    </a:lnTo>
                    <a:lnTo>
                      <a:pt x="9434" y="914"/>
                    </a:lnTo>
                    <a:lnTo>
                      <a:pt x="9322" y="1138"/>
                    </a:lnTo>
                    <a:lnTo>
                      <a:pt x="9192" y="1418"/>
                    </a:lnTo>
                    <a:lnTo>
                      <a:pt x="8875" y="2126"/>
                    </a:lnTo>
                    <a:lnTo>
                      <a:pt x="8558" y="2946"/>
                    </a:lnTo>
                    <a:lnTo>
                      <a:pt x="8259" y="3785"/>
                    </a:lnTo>
                    <a:lnTo>
                      <a:pt x="7980" y="4550"/>
                    </a:lnTo>
                    <a:lnTo>
                      <a:pt x="7793" y="5146"/>
                    </a:lnTo>
                    <a:lnTo>
                      <a:pt x="7700" y="5482"/>
                    </a:lnTo>
                    <a:lnTo>
                      <a:pt x="1" y="11709"/>
                    </a:lnTo>
                    <a:lnTo>
                      <a:pt x="802" y="15307"/>
                    </a:lnTo>
                    <a:lnTo>
                      <a:pt x="9527" y="7514"/>
                    </a:lnTo>
                    <a:lnTo>
                      <a:pt x="9937" y="7328"/>
                    </a:lnTo>
                    <a:lnTo>
                      <a:pt x="10888" y="6917"/>
                    </a:lnTo>
                    <a:lnTo>
                      <a:pt x="11429" y="6675"/>
                    </a:lnTo>
                    <a:lnTo>
                      <a:pt x="11951" y="6414"/>
                    </a:lnTo>
                    <a:lnTo>
                      <a:pt x="12398" y="6190"/>
                    </a:lnTo>
                    <a:lnTo>
                      <a:pt x="12566" y="6078"/>
                    </a:lnTo>
                    <a:lnTo>
                      <a:pt x="12697" y="5985"/>
                    </a:lnTo>
                    <a:lnTo>
                      <a:pt x="13386" y="5500"/>
                    </a:lnTo>
                    <a:lnTo>
                      <a:pt x="14356" y="4811"/>
                    </a:lnTo>
                    <a:lnTo>
                      <a:pt x="14803" y="4475"/>
                    </a:lnTo>
                    <a:lnTo>
                      <a:pt x="15176" y="4177"/>
                    </a:lnTo>
                    <a:lnTo>
                      <a:pt x="15307" y="4028"/>
                    </a:lnTo>
                    <a:lnTo>
                      <a:pt x="15418" y="3916"/>
                    </a:lnTo>
                    <a:lnTo>
                      <a:pt x="15474" y="3823"/>
                    </a:lnTo>
                    <a:lnTo>
                      <a:pt x="15474" y="3785"/>
                    </a:lnTo>
                    <a:lnTo>
                      <a:pt x="15474" y="3748"/>
                    </a:lnTo>
                    <a:lnTo>
                      <a:pt x="15456" y="3729"/>
                    </a:lnTo>
                    <a:lnTo>
                      <a:pt x="15418" y="3711"/>
                    </a:lnTo>
                    <a:lnTo>
                      <a:pt x="15344" y="3692"/>
                    </a:lnTo>
                    <a:lnTo>
                      <a:pt x="15213" y="3692"/>
                    </a:lnTo>
                    <a:lnTo>
                      <a:pt x="15083" y="3711"/>
                    </a:lnTo>
                    <a:lnTo>
                      <a:pt x="14729" y="3804"/>
                    </a:lnTo>
                    <a:lnTo>
                      <a:pt x="14337" y="3934"/>
                    </a:lnTo>
                    <a:lnTo>
                      <a:pt x="13946" y="4065"/>
                    </a:lnTo>
                    <a:lnTo>
                      <a:pt x="13610" y="4195"/>
                    </a:lnTo>
                    <a:lnTo>
                      <a:pt x="13293" y="4326"/>
                    </a:lnTo>
                    <a:lnTo>
                      <a:pt x="13685" y="4009"/>
                    </a:lnTo>
                    <a:lnTo>
                      <a:pt x="14095" y="3655"/>
                    </a:lnTo>
                    <a:lnTo>
                      <a:pt x="14542" y="3263"/>
                    </a:lnTo>
                    <a:lnTo>
                      <a:pt x="14990" y="2853"/>
                    </a:lnTo>
                    <a:lnTo>
                      <a:pt x="15363" y="2462"/>
                    </a:lnTo>
                    <a:lnTo>
                      <a:pt x="15512" y="2294"/>
                    </a:lnTo>
                    <a:lnTo>
                      <a:pt x="15605" y="2145"/>
                    </a:lnTo>
                    <a:lnTo>
                      <a:pt x="15661" y="2033"/>
                    </a:lnTo>
                    <a:lnTo>
                      <a:pt x="15679" y="1996"/>
                    </a:lnTo>
                    <a:lnTo>
                      <a:pt x="15661" y="1958"/>
                    </a:lnTo>
                    <a:lnTo>
                      <a:pt x="15642" y="1940"/>
                    </a:lnTo>
                    <a:lnTo>
                      <a:pt x="15605" y="1921"/>
                    </a:lnTo>
                    <a:lnTo>
                      <a:pt x="15474" y="1921"/>
                    </a:lnTo>
                    <a:lnTo>
                      <a:pt x="15325" y="1958"/>
                    </a:lnTo>
                    <a:lnTo>
                      <a:pt x="15120" y="2014"/>
                    </a:lnTo>
                    <a:lnTo>
                      <a:pt x="14635" y="2219"/>
                    </a:lnTo>
                    <a:lnTo>
                      <a:pt x="14113" y="2480"/>
                    </a:lnTo>
                    <a:lnTo>
                      <a:pt x="13573" y="2760"/>
                    </a:lnTo>
                    <a:lnTo>
                      <a:pt x="13125" y="3002"/>
                    </a:lnTo>
                    <a:lnTo>
                      <a:pt x="12697" y="3245"/>
                    </a:lnTo>
                    <a:lnTo>
                      <a:pt x="12697" y="3245"/>
                    </a:lnTo>
                    <a:lnTo>
                      <a:pt x="13144" y="2872"/>
                    </a:lnTo>
                    <a:lnTo>
                      <a:pt x="13591" y="2480"/>
                    </a:lnTo>
                    <a:lnTo>
                      <a:pt x="14113" y="2033"/>
                    </a:lnTo>
                    <a:lnTo>
                      <a:pt x="14598" y="1548"/>
                    </a:lnTo>
                    <a:lnTo>
                      <a:pt x="14822" y="1324"/>
                    </a:lnTo>
                    <a:lnTo>
                      <a:pt x="15008" y="1119"/>
                    </a:lnTo>
                    <a:lnTo>
                      <a:pt x="15157" y="914"/>
                    </a:lnTo>
                    <a:lnTo>
                      <a:pt x="15269" y="746"/>
                    </a:lnTo>
                    <a:lnTo>
                      <a:pt x="15288" y="672"/>
                    </a:lnTo>
                    <a:lnTo>
                      <a:pt x="15307" y="616"/>
                    </a:lnTo>
                    <a:lnTo>
                      <a:pt x="15307" y="560"/>
                    </a:lnTo>
                    <a:lnTo>
                      <a:pt x="15288" y="523"/>
                    </a:lnTo>
                    <a:lnTo>
                      <a:pt x="15213" y="467"/>
                    </a:lnTo>
                    <a:lnTo>
                      <a:pt x="15120" y="448"/>
                    </a:lnTo>
                    <a:lnTo>
                      <a:pt x="14990" y="448"/>
                    </a:lnTo>
                    <a:lnTo>
                      <a:pt x="14859" y="485"/>
                    </a:lnTo>
                    <a:lnTo>
                      <a:pt x="14691" y="560"/>
                    </a:lnTo>
                    <a:lnTo>
                      <a:pt x="14524" y="635"/>
                    </a:lnTo>
                    <a:lnTo>
                      <a:pt x="14132" y="877"/>
                    </a:lnTo>
                    <a:lnTo>
                      <a:pt x="13666" y="1194"/>
                    </a:lnTo>
                    <a:lnTo>
                      <a:pt x="13163" y="1567"/>
                    </a:lnTo>
                    <a:lnTo>
                      <a:pt x="12063" y="2387"/>
                    </a:lnTo>
                    <a:lnTo>
                      <a:pt x="12063" y="2387"/>
                    </a:lnTo>
                    <a:lnTo>
                      <a:pt x="12324" y="2089"/>
                    </a:lnTo>
                    <a:lnTo>
                      <a:pt x="12566" y="1753"/>
                    </a:lnTo>
                    <a:lnTo>
                      <a:pt x="12846" y="1380"/>
                    </a:lnTo>
                    <a:lnTo>
                      <a:pt x="13125" y="970"/>
                    </a:lnTo>
                    <a:lnTo>
                      <a:pt x="13237" y="765"/>
                    </a:lnTo>
                    <a:lnTo>
                      <a:pt x="13330" y="579"/>
                    </a:lnTo>
                    <a:lnTo>
                      <a:pt x="13405" y="411"/>
                    </a:lnTo>
                    <a:lnTo>
                      <a:pt x="13461" y="262"/>
                    </a:lnTo>
                    <a:lnTo>
                      <a:pt x="13461" y="131"/>
                    </a:lnTo>
                    <a:lnTo>
                      <a:pt x="13461" y="94"/>
                    </a:lnTo>
                    <a:lnTo>
                      <a:pt x="13442" y="38"/>
                    </a:lnTo>
                    <a:lnTo>
                      <a:pt x="13405" y="19"/>
                    </a:lnTo>
                    <a:lnTo>
                      <a:pt x="13368"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661;p41">
                <a:extLst>
                  <a:ext uri="{FF2B5EF4-FFF2-40B4-BE49-F238E27FC236}">
                    <a16:creationId xmlns:a16="http://schemas.microsoft.com/office/drawing/2014/main" xmlns="" id="{E1B9238E-1D84-9897-C41E-F76EF8F57DD1}"/>
                  </a:ext>
                </a:extLst>
              </p:cNvPr>
              <p:cNvSpPr/>
              <p:nvPr/>
            </p:nvSpPr>
            <p:spPr>
              <a:xfrm>
                <a:off x="2827700" y="3477375"/>
                <a:ext cx="395750" cy="386875"/>
              </a:xfrm>
              <a:custGeom>
                <a:avLst/>
                <a:gdLst/>
                <a:ahLst/>
                <a:cxnLst/>
                <a:rect l="l" t="t" r="r" b="b"/>
                <a:pathLst>
                  <a:path w="15830" h="15475" extrusionOk="0">
                    <a:moveTo>
                      <a:pt x="13424" y="168"/>
                    </a:moveTo>
                    <a:lnTo>
                      <a:pt x="13443" y="187"/>
                    </a:lnTo>
                    <a:lnTo>
                      <a:pt x="13461" y="243"/>
                    </a:lnTo>
                    <a:lnTo>
                      <a:pt x="13461" y="317"/>
                    </a:lnTo>
                    <a:lnTo>
                      <a:pt x="13443" y="411"/>
                    </a:lnTo>
                    <a:lnTo>
                      <a:pt x="13387" y="523"/>
                    </a:lnTo>
                    <a:lnTo>
                      <a:pt x="13256" y="802"/>
                    </a:lnTo>
                    <a:lnTo>
                      <a:pt x="13070" y="1100"/>
                    </a:lnTo>
                    <a:lnTo>
                      <a:pt x="12846" y="1436"/>
                    </a:lnTo>
                    <a:lnTo>
                      <a:pt x="12604" y="1790"/>
                    </a:lnTo>
                    <a:lnTo>
                      <a:pt x="12343" y="2126"/>
                    </a:lnTo>
                    <a:lnTo>
                      <a:pt x="12082" y="2443"/>
                    </a:lnTo>
                    <a:lnTo>
                      <a:pt x="12063" y="2480"/>
                    </a:lnTo>
                    <a:lnTo>
                      <a:pt x="12082" y="2536"/>
                    </a:lnTo>
                    <a:lnTo>
                      <a:pt x="12138" y="2573"/>
                    </a:lnTo>
                    <a:lnTo>
                      <a:pt x="12194" y="2555"/>
                    </a:lnTo>
                    <a:lnTo>
                      <a:pt x="12697" y="2163"/>
                    </a:lnTo>
                    <a:lnTo>
                      <a:pt x="13573" y="1529"/>
                    </a:lnTo>
                    <a:lnTo>
                      <a:pt x="13965" y="1231"/>
                    </a:lnTo>
                    <a:lnTo>
                      <a:pt x="14338" y="989"/>
                    </a:lnTo>
                    <a:lnTo>
                      <a:pt x="14673" y="784"/>
                    </a:lnTo>
                    <a:lnTo>
                      <a:pt x="14953" y="653"/>
                    </a:lnTo>
                    <a:lnTo>
                      <a:pt x="15065" y="634"/>
                    </a:lnTo>
                    <a:lnTo>
                      <a:pt x="15158" y="616"/>
                    </a:lnTo>
                    <a:lnTo>
                      <a:pt x="15232" y="634"/>
                    </a:lnTo>
                    <a:lnTo>
                      <a:pt x="15288" y="672"/>
                    </a:lnTo>
                    <a:lnTo>
                      <a:pt x="15307" y="709"/>
                    </a:lnTo>
                    <a:lnTo>
                      <a:pt x="15270" y="784"/>
                    </a:lnTo>
                    <a:lnTo>
                      <a:pt x="15214" y="895"/>
                    </a:lnTo>
                    <a:lnTo>
                      <a:pt x="15139" y="1026"/>
                    </a:lnTo>
                    <a:lnTo>
                      <a:pt x="15027" y="1156"/>
                    </a:lnTo>
                    <a:lnTo>
                      <a:pt x="14729" y="1473"/>
                    </a:lnTo>
                    <a:lnTo>
                      <a:pt x="14375" y="1828"/>
                    </a:lnTo>
                    <a:lnTo>
                      <a:pt x="13965" y="2219"/>
                    </a:lnTo>
                    <a:lnTo>
                      <a:pt x="13536" y="2592"/>
                    </a:lnTo>
                    <a:lnTo>
                      <a:pt x="12716" y="3282"/>
                    </a:lnTo>
                    <a:lnTo>
                      <a:pt x="12697" y="3300"/>
                    </a:lnTo>
                    <a:lnTo>
                      <a:pt x="12678" y="3338"/>
                    </a:lnTo>
                    <a:lnTo>
                      <a:pt x="12678" y="3356"/>
                    </a:lnTo>
                    <a:lnTo>
                      <a:pt x="12697" y="3394"/>
                    </a:lnTo>
                    <a:lnTo>
                      <a:pt x="12716" y="3412"/>
                    </a:lnTo>
                    <a:lnTo>
                      <a:pt x="12753" y="3431"/>
                    </a:lnTo>
                    <a:lnTo>
                      <a:pt x="12772" y="3431"/>
                    </a:lnTo>
                    <a:lnTo>
                      <a:pt x="12809" y="3412"/>
                    </a:lnTo>
                    <a:lnTo>
                      <a:pt x="13760" y="2890"/>
                    </a:lnTo>
                    <a:lnTo>
                      <a:pt x="14207" y="2648"/>
                    </a:lnTo>
                    <a:lnTo>
                      <a:pt x="14636" y="2443"/>
                    </a:lnTo>
                    <a:lnTo>
                      <a:pt x="15009" y="2275"/>
                    </a:lnTo>
                    <a:lnTo>
                      <a:pt x="15326" y="2144"/>
                    </a:lnTo>
                    <a:lnTo>
                      <a:pt x="15549" y="2089"/>
                    </a:lnTo>
                    <a:lnTo>
                      <a:pt x="15624" y="2070"/>
                    </a:lnTo>
                    <a:lnTo>
                      <a:pt x="15661" y="2089"/>
                    </a:lnTo>
                    <a:lnTo>
                      <a:pt x="15661" y="2126"/>
                    </a:lnTo>
                    <a:lnTo>
                      <a:pt x="15624" y="2200"/>
                    </a:lnTo>
                    <a:lnTo>
                      <a:pt x="15475" y="2387"/>
                    </a:lnTo>
                    <a:lnTo>
                      <a:pt x="15251" y="2648"/>
                    </a:lnTo>
                    <a:lnTo>
                      <a:pt x="14934" y="2946"/>
                    </a:lnTo>
                    <a:lnTo>
                      <a:pt x="14580" y="3282"/>
                    </a:lnTo>
                    <a:lnTo>
                      <a:pt x="14170" y="3636"/>
                    </a:lnTo>
                    <a:lnTo>
                      <a:pt x="13312" y="4363"/>
                    </a:lnTo>
                    <a:lnTo>
                      <a:pt x="13275" y="4400"/>
                    </a:lnTo>
                    <a:lnTo>
                      <a:pt x="13294" y="4456"/>
                    </a:lnTo>
                    <a:lnTo>
                      <a:pt x="13331" y="4494"/>
                    </a:lnTo>
                    <a:lnTo>
                      <a:pt x="13387" y="4494"/>
                    </a:lnTo>
                    <a:lnTo>
                      <a:pt x="14133" y="4195"/>
                    </a:lnTo>
                    <a:lnTo>
                      <a:pt x="14766" y="3990"/>
                    </a:lnTo>
                    <a:lnTo>
                      <a:pt x="15027" y="3916"/>
                    </a:lnTo>
                    <a:lnTo>
                      <a:pt x="15232" y="3878"/>
                    </a:lnTo>
                    <a:lnTo>
                      <a:pt x="15382" y="3860"/>
                    </a:lnTo>
                    <a:lnTo>
                      <a:pt x="15438" y="3860"/>
                    </a:lnTo>
                    <a:lnTo>
                      <a:pt x="15475" y="3878"/>
                    </a:lnTo>
                    <a:lnTo>
                      <a:pt x="15456" y="3934"/>
                    </a:lnTo>
                    <a:lnTo>
                      <a:pt x="15400" y="3990"/>
                    </a:lnTo>
                    <a:lnTo>
                      <a:pt x="15251" y="4158"/>
                    </a:lnTo>
                    <a:lnTo>
                      <a:pt x="14990" y="4363"/>
                    </a:lnTo>
                    <a:lnTo>
                      <a:pt x="14692" y="4605"/>
                    </a:lnTo>
                    <a:lnTo>
                      <a:pt x="14021" y="5090"/>
                    </a:lnTo>
                    <a:lnTo>
                      <a:pt x="13424" y="5519"/>
                    </a:lnTo>
                    <a:lnTo>
                      <a:pt x="13014" y="5799"/>
                    </a:lnTo>
                    <a:lnTo>
                      <a:pt x="12716" y="6022"/>
                    </a:lnTo>
                    <a:lnTo>
                      <a:pt x="12585" y="6097"/>
                    </a:lnTo>
                    <a:lnTo>
                      <a:pt x="12417" y="6209"/>
                    </a:lnTo>
                    <a:lnTo>
                      <a:pt x="11989" y="6432"/>
                    </a:lnTo>
                    <a:lnTo>
                      <a:pt x="11485" y="6675"/>
                    </a:lnTo>
                    <a:lnTo>
                      <a:pt x="10945" y="6936"/>
                    </a:lnTo>
                    <a:lnTo>
                      <a:pt x="9994" y="7346"/>
                    </a:lnTo>
                    <a:lnTo>
                      <a:pt x="9565" y="7532"/>
                    </a:lnTo>
                    <a:lnTo>
                      <a:pt x="9546" y="7532"/>
                    </a:lnTo>
                    <a:lnTo>
                      <a:pt x="933" y="15232"/>
                    </a:lnTo>
                    <a:lnTo>
                      <a:pt x="169" y="11820"/>
                    </a:lnTo>
                    <a:lnTo>
                      <a:pt x="7831" y="5631"/>
                    </a:lnTo>
                    <a:lnTo>
                      <a:pt x="7850" y="5575"/>
                    </a:lnTo>
                    <a:lnTo>
                      <a:pt x="7962" y="5239"/>
                    </a:lnTo>
                    <a:lnTo>
                      <a:pt x="8148" y="4643"/>
                    </a:lnTo>
                    <a:lnTo>
                      <a:pt x="8390" y="3916"/>
                    </a:lnTo>
                    <a:lnTo>
                      <a:pt x="8689" y="3114"/>
                    </a:lnTo>
                    <a:lnTo>
                      <a:pt x="9006" y="2331"/>
                    </a:lnTo>
                    <a:lnTo>
                      <a:pt x="9285" y="1641"/>
                    </a:lnTo>
                    <a:lnTo>
                      <a:pt x="9528" y="1119"/>
                    </a:lnTo>
                    <a:lnTo>
                      <a:pt x="9621" y="970"/>
                    </a:lnTo>
                    <a:lnTo>
                      <a:pt x="9695" y="877"/>
                    </a:lnTo>
                    <a:lnTo>
                      <a:pt x="9714" y="914"/>
                    </a:lnTo>
                    <a:lnTo>
                      <a:pt x="9733" y="989"/>
                    </a:lnTo>
                    <a:lnTo>
                      <a:pt x="9751" y="1119"/>
                    </a:lnTo>
                    <a:lnTo>
                      <a:pt x="9751" y="1306"/>
                    </a:lnTo>
                    <a:lnTo>
                      <a:pt x="9751" y="1567"/>
                    </a:lnTo>
                    <a:lnTo>
                      <a:pt x="9751" y="1921"/>
                    </a:lnTo>
                    <a:lnTo>
                      <a:pt x="9714" y="2368"/>
                    </a:lnTo>
                    <a:lnTo>
                      <a:pt x="9658" y="2946"/>
                    </a:lnTo>
                    <a:lnTo>
                      <a:pt x="9658" y="3002"/>
                    </a:lnTo>
                    <a:lnTo>
                      <a:pt x="9695" y="3021"/>
                    </a:lnTo>
                    <a:lnTo>
                      <a:pt x="9733" y="3039"/>
                    </a:lnTo>
                    <a:lnTo>
                      <a:pt x="9770" y="3021"/>
                    </a:lnTo>
                    <a:lnTo>
                      <a:pt x="10217" y="2704"/>
                    </a:lnTo>
                    <a:lnTo>
                      <a:pt x="10665" y="2331"/>
                    </a:lnTo>
                    <a:lnTo>
                      <a:pt x="11597" y="1529"/>
                    </a:lnTo>
                    <a:lnTo>
                      <a:pt x="12175" y="1026"/>
                    </a:lnTo>
                    <a:lnTo>
                      <a:pt x="12716" y="597"/>
                    </a:lnTo>
                    <a:lnTo>
                      <a:pt x="12939" y="411"/>
                    </a:lnTo>
                    <a:lnTo>
                      <a:pt x="13144" y="280"/>
                    </a:lnTo>
                    <a:lnTo>
                      <a:pt x="13312" y="187"/>
                    </a:lnTo>
                    <a:lnTo>
                      <a:pt x="13368" y="168"/>
                    </a:lnTo>
                    <a:close/>
                    <a:moveTo>
                      <a:pt x="13387" y="1"/>
                    </a:moveTo>
                    <a:lnTo>
                      <a:pt x="13331" y="19"/>
                    </a:lnTo>
                    <a:lnTo>
                      <a:pt x="13163" y="75"/>
                    </a:lnTo>
                    <a:lnTo>
                      <a:pt x="12977" y="187"/>
                    </a:lnTo>
                    <a:lnTo>
                      <a:pt x="12753" y="355"/>
                    </a:lnTo>
                    <a:lnTo>
                      <a:pt x="12194" y="802"/>
                    </a:lnTo>
                    <a:lnTo>
                      <a:pt x="11504" y="1399"/>
                    </a:lnTo>
                    <a:lnTo>
                      <a:pt x="10646" y="2126"/>
                    </a:lnTo>
                    <a:lnTo>
                      <a:pt x="10236" y="2480"/>
                    </a:lnTo>
                    <a:lnTo>
                      <a:pt x="9826" y="2778"/>
                    </a:lnTo>
                    <a:lnTo>
                      <a:pt x="9882" y="2163"/>
                    </a:lnTo>
                    <a:lnTo>
                      <a:pt x="9919" y="1697"/>
                    </a:lnTo>
                    <a:lnTo>
                      <a:pt x="9919" y="1343"/>
                    </a:lnTo>
                    <a:lnTo>
                      <a:pt x="9919" y="1100"/>
                    </a:lnTo>
                    <a:lnTo>
                      <a:pt x="9882" y="933"/>
                    </a:lnTo>
                    <a:lnTo>
                      <a:pt x="9863" y="821"/>
                    </a:lnTo>
                    <a:lnTo>
                      <a:pt x="9826" y="765"/>
                    </a:lnTo>
                    <a:lnTo>
                      <a:pt x="9807" y="746"/>
                    </a:lnTo>
                    <a:lnTo>
                      <a:pt x="9751" y="709"/>
                    </a:lnTo>
                    <a:lnTo>
                      <a:pt x="9677" y="709"/>
                    </a:lnTo>
                    <a:lnTo>
                      <a:pt x="9639" y="728"/>
                    </a:lnTo>
                    <a:lnTo>
                      <a:pt x="9584" y="784"/>
                    </a:lnTo>
                    <a:lnTo>
                      <a:pt x="9472" y="933"/>
                    </a:lnTo>
                    <a:lnTo>
                      <a:pt x="9341" y="1156"/>
                    </a:lnTo>
                    <a:lnTo>
                      <a:pt x="9192" y="1436"/>
                    </a:lnTo>
                    <a:lnTo>
                      <a:pt x="8894" y="2144"/>
                    </a:lnTo>
                    <a:lnTo>
                      <a:pt x="8577" y="2983"/>
                    </a:lnTo>
                    <a:lnTo>
                      <a:pt x="8260" y="3822"/>
                    </a:lnTo>
                    <a:lnTo>
                      <a:pt x="7999" y="4587"/>
                    </a:lnTo>
                    <a:lnTo>
                      <a:pt x="7812" y="5183"/>
                    </a:lnTo>
                    <a:lnTo>
                      <a:pt x="7701" y="5519"/>
                    </a:lnTo>
                    <a:lnTo>
                      <a:pt x="20" y="11727"/>
                    </a:lnTo>
                    <a:lnTo>
                      <a:pt x="1" y="11764"/>
                    </a:lnTo>
                    <a:lnTo>
                      <a:pt x="1" y="11820"/>
                    </a:lnTo>
                    <a:lnTo>
                      <a:pt x="803" y="15418"/>
                    </a:lnTo>
                    <a:lnTo>
                      <a:pt x="821" y="15456"/>
                    </a:lnTo>
                    <a:lnTo>
                      <a:pt x="859" y="15474"/>
                    </a:lnTo>
                    <a:lnTo>
                      <a:pt x="877" y="15474"/>
                    </a:lnTo>
                    <a:lnTo>
                      <a:pt x="933" y="15456"/>
                    </a:lnTo>
                    <a:lnTo>
                      <a:pt x="9639" y="7663"/>
                    </a:lnTo>
                    <a:lnTo>
                      <a:pt x="10143" y="7458"/>
                    </a:lnTo>
                    <a:lnTo>
                      <a:pt x="11094" y="7048"/>
                    </a:lnTo>
                    <a:lnTo>
                      <a:pt x="11616" y="6805"/>
                    </a:lnTo>
                    <a:lnTo>
                      <a:pt x="12119" y="6563"/>
                    </a:lnTo>
                    <a:lnTo>
                      <a:pt x="12529" y="6339"/>
                    </a:lnTo>
                    <a:lnTo>
                      <a:pt x="12697" y="6227"/>
                    </a:lnTo>
                    <a:lnTo>
                      <a:pt x="12827" y="6153"/>
                    </a:lnTo>
                    <a:lnTo>
                      <a:pt x="13107" y="5929"/>
                    </a:lnTo>
                    <a:lnTo>
                      <a:pt x="13517" y="5649"/>
                    </a:lnTo>
                    <a:lnTo>
                      <a:pt x="14505" y="4941"/>
                    </a:lnTo>
                    <a:lnTo>
                      <a:pt x="14897" y="4661"/>
                    </a:lnTo>
                    <a:lnTo>
                      <a:pt x="15195" y="4419"/>
                    </a:lnTo>
                    <a:lnTo>
                      <a:pt x="15400" y="4214"/>
                    </a:lnTo>
                    <a:lnTo>
                      <a:pt x="15549" y="4065"/>
                    </a:lnTo>
                    <a:lnTo>
                      <a:pt x="15605" y="3990"/>
                    </a:lnTo>
                    <a:lnTo>
                      <a:pt x="15624" y="3916"/>
                    </a:lnTo>
                    <a:lnTo>
                      <a:pt x="15624" y="3860"/>
                    </a:lnTo>
                    <a:lnTo>
                      <a:pt x="15624" y="3822"/>
                    </a:lnTo>
                    <a:lnTo>
                      <a:pt x="15587" y="3766"/>
                    </a:lnTo>
                    <a:lnTo>
                      <a:pt x="15531" y="3729"/>
                    </a:lnTo>
                    <a:lnTo>
                      <a:pt x="15400" y="3711"/>
                    </a:lnTo>
                    <a:lnTo>
                      <a:pt x="15232" y="3711"/>
                    </a:lnTo>
                    <a:lnTo>
                      <a:pt x="15027" y="3748"/>
                    </a:lnTo>
                    <a:lnTo>
                      <a:pt x="14804" y="3804"/>
                    </a:lnTo>
                    <a:lnTo>
                      <a:pt x="14300" y="3972"/>
                    </a:lnTo>
                    <a:lnTo>
                      <a:pt x="13834" y="4139"/>
                    </a:lnTo>
                    <a:lnTo>
                      <a:pt x="14580" y="3505"/>
                    </a:lnTo>
                    <a:lnTo>
                      <a:pt x="14916" y="3189"/>
                    </a:lnTo>
                    <a:lnTo>
                      <a:pt x="15251" y="2890"/>
                    </a:lnTo>
                    <a:lnTo>
                      <a:pt x="15512" y="2592"/>
                    </a:lnTo>
                    <a:lnTo>
                      <a:pt x="15699" y="2350"/>
                    </a:lnTo>
                    <a:lnTo>
                      <a:pt x="15773" y="2238"/>
                    </a:lnTo>
                    <a:lnTo>
                      <a:pt x="15810" y="2144"/>
                    </a:lnTo>
                    <a:lnTo>
                      <a:pt x="15829" y="2070"/>
                    </a:lnTo>
                    <a:lnTo>
                      <a:pt x="15810" y="2014"/>
                    </a:lnTo>
                    <a:lnTo>
                      <a:pt x="15773" y="1958"/>
                    </a:lnTo>
                    <a:lnTo>
                      <a:pt x="15699" y="1939"/>
                    </a:lnTo>
                    <a:lnTo>
                      <a:pt x="15531" y="1939"/>
                    </a:lnTo>
                    <a:lnTo>
                      <a:pt x="15270" y="2014"/>
                    </a:lnTo>
                    <a:lnTo>
                      <a:pt x="14971" y="2107"/>
                    </a:lnTo>
                    <a:lnTo>
                      <a:pt x="14636" y="2256"/>
                    </a:lnTo>
                    <a:lnTo>
                      <a:pt x="14263" y="2443"/>
                    </a:lnTo>
                    <a:lnTo>
                      <a:pt x="13499" y="2834"/>
                    </a:lnTo>
                    <a:lnTo>
                      <a:pt x="13499" y="2834"/>
                    </a:lnTo>
                    <a:lnTo>
                      <a:pt x="14133" y="2275"/>
                    </a:lnTo>
                    <a:lnTo>
                      <a:pt x="14449" y="1977"/>
                    </a:lnTo>
                    <a:lnTo>
                      <a:pt x="14766" y="1678"/>
                    </a:lnTo>
                    <a:lnTo>
                      <a:pt x="15027" y="1399"/>
                    </a:lnTo>
                    <a:lnTo>
                      <a:pt x="15251" y="1138"/>
                    </a:lnTo>
                    <a:lnTo>
                      <a:pt x="15400" y="895"/>
                    </a:lnTo>
                    <a:lnTo>
                      <a:pt x="15438" y="802"/>
                    </a:lnTo>
                    <a:lnTo>
                      <a:pt x="15456" y="728"/>
                    </a:lnTo>
                    <a:lnTo>
                      <a:pt x="15456" y="672"/>
                    </a:lnTo>
                    <a:lnTo>
                      <a:pt x="15456" y="616"/>
                    </a:lnTo>
                    <a:lnTo>
                      <a:pt x="15419" y="560"/>
                    </a:lnTo>
                    <a:lnTo>
                      <a:pt x="15344" y="504"/>
                    </a:lnTo>
                    <a:lnTo>
                      <a:pt x="15270" y="467"/>
                    </a:lnTo>
                    <a:lnTo>
                      <a:pt x="15177" y="448"/>
                    </a:lnTo>
                    <a:lnTo>
                      <a:pt x="15065" y="467"/>
                    </a:lnTo>
                    <a:lnTo>
                      <a:pt x="14953" y="485"/>
                    </a:lnTo>
                    <a:lnTo>
                      <a:pt x="14804" y="541"/>
                    </a:lnTo>
                    <a:lnTo>
                      <a:pt x="14487" y="709"/>
                    </a:lnTo>
                    <a:lnTo>
                      <a:pt x="14114" y="933"/>
                    </a:lnTo>
                    <a:lnTo>
                      <a:pt x="13685" y="1231"/>
                    </a:lnTo>
                    <a:lnTo>
                      <a:pt x="12622" y="2033"/>
                    </a:lnTo>
                    <a:lnTo>
                      <a:pt x="12622" y="2033"/>
                    </a:lnTo>
                    <a:lnTo>
                      <a:pt x="13014" y="1492"/>
                    </a:lnTo>
                    <a:lnTo>
                      <a:pt x="13200" y="1212"/>
                    </a:lnTo>
                    <a:lnTo>
                      <a:pt x="13368" y="933"/>
                    </a:lnTo>
                    <a:lnTo>
                      <a:pt x="13499" y="672"/>
                    </a:lnTo>
                    <a:lnTo>
                      <a:pt x="13592" y="429"/>
                    </a:lnTo>
                    <a:lnTo>
                      <a:pt x="13610" y="336"/>
                    </a:lnTo>
                    <a:lnTo>
                      <a:pt x="13629" y="243"/>
                    </a:lnTo>
                    <a:lnTo>
                      <a:pt x="13610" y="150"/>
                    </a:lnTo>
                    <a:lnTo>
                      <a:pt x="13592" y="94"/>
                    </a:lnTo>
                    <a:lnTo>
                      <a:pt x="13536" y="38"/>
                    </a:lnTo>
                    <a:lnTo>
                      <a:pt x="13443"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662;p41">
                <a:extLst>
                  <a:ext uri="{FF2B5EF4-FFF2-40B4-BE49-F238E27FC236}">
                    <a16:creationId xmlns:a16="http://schemas.microsoft.com/office/drawing/2014/main" xmlns="" id="{0B5FC6B5-D574-BF31-3952-CA41CB7094FB}"/>
                  </a:ext>
                </a:extLst>
              </p:cNvPr>
              <p:cNvSpPr/>
              <p:nvPr/>
            </p:nvSpPr>
            <p:spPr>
              <a:xfrm>
                <a:off x="2827700" y="3477375"/>
                <a:ext cx="395750" cy="386875"/>
              </a:xfrm>
              <a:custGeom>
                <a:avLst/>
                <a:gdLst/>
                <a:ahLst/>
                <a:cxnLst/>
                <a:rect l="l" t="t" r="r" b="b"/>
                <a:pathLst>
                  <a:path w="15830" h="15475" fill="none" extrusionOk="0">
                    <a:moveTo>
                      <a:pt x="877" y="15474"/>
                    </a:moveTo>
                    <a:lnTo>
                      <a:pt x="877" y="15474"/>
                    </a:lnTo>
                    <a:lnTo>
                      <a:pt x="859" y="15474"/>
                    </a:lnTo>
                    <a:lnTo>
                      <a:pt x="859" y="15474"/>
                    </a:lnTo>
                    <a:lnTo>
                      <a:pt x="821" y="15456"/>
                    </a:lnTo>
                    <a:lnTo>
                      <a:pt x="803" y="15418"/>
                    </a:lnTo>
                    <a:lnTo>
                      <a:pt x="1" y="11820"/>
                    </a:lnTo>
                    <a:lnTo>
                      <a:pt x="1" y="11820"/>
                    </a:lnTo>
                    <a:lnTo>
                      <a:pt x="1" y="11764"/>
                    </a:lnTo>
                    <a:lnTo>
                      <a:pt x="20" y="11727"/>
                    </a:lnTo>
                    <a:lnTo>
                      <a:pt x="7701" y="5519"/>
                    </a:lnTo>
                    <a:lnTo>
                      <a:pt x="7701" y="5519"/>
                    </a:lnTo>
                    <a:lnTo>
                      <a:pt x="7812" y="5183"/>
                    </a:lnTo>
                    <a:lnTo>
                      <a:pt x="7999" y="4587"/>
                    </a:lnTo>
                    <a:lnTo>
                      <a:pt x="8260" y="3822"/>
                    </a:lnTo>
                    <a:lnTo>
                      <a:pt x="8577" y="2983"/>
                    </a:lnTo>
                    <a:lnTo>
                      <a:pt x="8894" y="2144"/>
                    </a:lnTo>
                    <a:lnTo>
                      <a:pt x="9192" y="1436"/>
                    </a:lnTo>
                    <a:lnTo>
                      <a:pt x="9341" y="1156"/>
                    </a:lnTo>
                    <a:lnTo>
                      <a:pt x="9472" y="933"/>
                    </a:lnTo>
                    <a:lnTo>
                      <a:pt x="9584" y="784"/>
                    </a:lnTo>
                    <a:lnTo>
                      <a:pt x="9639" y="728"/>
                    </a:lnTo>
                    <a:lnTo>
                      <a:pt x="9677" y="709"/>
                    </a:lnTo>
                    <a:lnTo>
                      <a:pt x="9677" y="709"/>
                    </a:lnTo>
                    <a:lnTo>
                      <a:pt x="9751" y="709"/>
                    </a:lnTo>
                    <a:lnTo>
                      <a:pt x="9807" y="746"/>
                    </a:lnTo>
                    <a:lnTo>
                      <a:pt x="9807" y="746"/>
                    </a:lnTo>
                    <a:lnTo>
                      <a:pt x="9826" y="765"/>
                    </a:lnTo>
                    <a:lnTo>
                      <a:pt x="9863" y="821"/>
                    </a:lnTo>
                    <a:lnTo>
                      <a:pt x="9882" y="933"/>
                    </a:lnTo>
                    <a:lnTo>
                      <a:pt x="9919" y="1100"/>
                    </a:lnTo>
                    <a:lnTo>
                      <a:pt x="9919" y="1343"/>
                    </a:lnTo>
                    <a:lnTo>
                      <a:pt x="9919" y="1697"/>
                    </a:lnTo>
                    <a:lnTo>
                      <a:pt x="9882" y="2163"/>
                    </a:lnTo>
                    <a:lnTo>
                      <a:pt x="9826" y="2778"/>
                    </a:lnTo>
                    <a:lnTo>
                      <a:pt x="9826" y="2778"/>
                    </a:lnTo>
                    <a:lnTo>
                      <a:pt x="10236" y="2480"/>
                    </a:lnTo>
                    <a:lnTo>
                      <a:pt x="10646" y="2126"/>
                    </a:lnTo>
                    <a:lnTo>
                      <a:pt x="11504" y="1399"/>
                    </a:lnTo>
                    <a:lnTo>
                      <a:pt x="11504" y="1399"/>
                    </a:lnTo>
                    <a:lnTo>
                      <a:pt x="12194" y="802"/>
                    </a:lnTo>
                    <a:lnTo>
                      <a:pt x="12753" y="355"/>
                    </a:lnTo>
                    <a:lnTo>
                      <a:pt x="12977" y="187"/>
                    </a:lnTo>
                    <a:lnTo>
                      <a:pt x="13163" y="75"/>
                    </a:lnTo>
                    <a:lnTo>
                      <a:pt x="13331" y="19"/>
                    </a:lnTo>
                    <a:lnTo>
                      <a:pt x="13387" y="1"/>
                    </a:lnTo>
                    <a:lnTo>
                      <a:pt x="13443" y="1"/>
                    </a:lnTo>
                    <a:lnTo>
                      <a:pt x="13443" y="1"/>
                    </a:lnTo>
                    <a:lnTo>
                      <a:pt x="13536" y="38"/>
                    </a:lnTo>
                    <a:lnTo>
                      <a:pt x="13592" y="94"/>
                    </a:lnTo>
                    <a:lnTo>
                      <a:pt x="13592" y="94"/>
                    </a:lnTo>
                    <a:lnTo>
                      <a:pt x="13610" y="150"/>
                    </a:lnTo>
                    <a:lnTo>
                      <a:pt x="13629" y="243"/>
                    </a:lnTo>
                    <a:lnTo>
                      <a:pt x="13610" y="336"/>
                    </a:lnTo>
                    <a:lnTo>
                      <a:pt x="13592" y="429"/>
                    </a:lnTo>
                    <a:lnTo>
                      <a:pt x="13499" y="672"/>
                    </a:lnTo>
                    <a:lnTo>
                      <a:pt x="13368" y="933"/>
                    </a:lnTo>
                    <a:lnTo>
                      <a:pt x="13200" y="1212"/>
                    </a:lnTo>
                    <a:lnTo>
                      <a:pt x="13014" y="1492"/>
                    </a:lnTo>
                    <a:lnTo>
                      <a:pt x="12622" y="2033"/>
                    </a:lnTo>
                    <a:lnTo>
                      <a:pt x="12622" y="2033"/>
                    </a:lnTo>
                    <a:lnTo>
                      <a:pt x="13685" y="1231"/>
                    </a:lnTo>
                    <a:lnTo>
                      <a:pt x="14114" y="933"/>
                    </a:lnTo>
                    <a:lnTo>
                      <a:pt x="14487" y="709"/>
                    </a:lnTo>
                    <a:lnTo>
                      <a:pt x="14804" y="541"/>
                    </a:lnTo>
                    <a:lnTo>
                      <a:pt x="14953" y="485"/>
                    </a:lnTo>
                    <a:lnTo>
                      <a:pt x="15065" y="467"/>
                    </a:lnTo>
                    <a:lnTo>
                      <a:pt x="15177" y="448"/>
                    </a:lnTo>
                    <a:lnTo>
                      <a:pt x="15270" y="467"/>
                    </a:lnTo>
                    <a:lnTo>
                      <a:pt x="15344" y="504"/>
                    </a:lnTo>
                    <a:lnTo>
                      <a:pt x="15419" y="560"/>
                    </a:lnTo>
                    <a:lnTo>
                      <a:pt x="15419" y="560"/>
                    </a:lnTo>
                    <a:lnTo>
                      <a:pt x="15456" y="616"/>
                    </a:lnTo>
                    <a:lnTo>
                      <a:pt x="15456" y="672"/>
                    </a:lnTo>
                    <a:lnTo>
                      <a:pt x="15456" y="728"/>
                    </a:lnTo>
                    <a:lnTo>
                      <a:pt x="15456" y="728"/>
                    </a:lnTo>
                    <a:lnTo>
                      <a:pt x="15438" y="802"/>
                    </a:lnTo>
                    <a:lnTo>
                      <a:pt x="15400" y="895"/>
                    </a:lnTo>
                    <a:lnTo>
                      <a:pt x="15251" y="1138"/>
                    </a:lnTo>
                    <a:lnTo>
                      <a:pt x="15027" y="1399"/>
                    </a:lnTo>
                    <a:lnTo>
                      <a:pt x="14766" y="1678"/>
                    </a:lnTo>
                    <a:lnTo>
                      <a:pt x="14449" y="1977"/>
                    </a:lnTo>
                    <a:lnTo>
                      <a:pt x="14133" y="2275"/>
                    </a:lnTo>
                    <a:lnTo>
                      <a:pt x="13499" y="2834"/>
                    </a:lnTo>
                    <a:lnTo>
                      <a:pt x="13499" y="2834"/>
                    </a:lnTo>
                    <a:lnTo>
                      <a:pt x="14263" y="2443"/>
                    </a:lnTo>
                    <a:lnTo>
                      <a:pt x="14636" y="2256"/>
                    </a:lnTo>
                    <a:lnTo>
                      <a:pt x="14971" y="2107"/>
                    </a:lnTo>
                    <a:lnTo>
                      <a:pt x="15270" y="2014"/>
                    </a:lnTo>
                    <a:lnTo>
                      <a:pt x="15531" y="1939"/>
                    </a:lnTo>
                    <a:lnTo>
                      <a:pt x="15624" y="1939"/>
                    </a:lnTo>
                    <a:lnTo>
                      <a:pt x="15699" y="1939"/>
                    </a:lnTo>
                    <a:lnTo>
                      <a:pt x="15773" y="1958"/>
                    </a:lnTo>
                    <a:lnTo>
                      <a:pt x="15810" y="2014"/>
                    </a:lnTo>
                    <a:lnTo>
                      <a:pt x="15810" y="2014"/>
                    </a:lnTo>
                    <a:lnTo>
                      <a:pt x="15829" y="2070"/>
                    </a:lnTo>
                    <a:lnTo>
                      <a:pt x="15810" y="2144"/>
                    </a:lnTo>
                    <a:lnTo>
                      <a:pt x="15773" y="2238"/>
                    </a:lnTo>
                    <a:lnTo>
                      <a:pt x="15699" y="2350"/>
                    </a:lnTo>
                    <a:lnTo>
                      <a:pt x="15512" y="2592"/>
                    </a:lnTo>
                    <a:lnTo>
                      <a:pt x="15251" y="2890"/>
                    </a:lnTo>
                    <a:lnTo>
                      <a:pt x="14916" y="3189"/>
                    </a:lnTo>
                    <a:lnTo>
                      <a:pt x="14580" y="3505"/>
                    </a:lnTo>
                    <a:lnTo>
                      <a:pt x="13834" y="4139"/>
                    </a:lnTo>
                    <a:lnTo>
                      <a:pt x="13834" y="4139"/>
                    </a:lnTo>
                    <a:lnTo>
                      <a:pt x="14300" y="3972"/>
                    </a:lnTo>
                    <a:lnTo>
                      <a:pt x="14804" y="3804"/>
                    </a:lnTo>
                    <a:lnTo>
                      <a:pt x="15027" y="3748"/>
                    </a:lnTo>
                    <a:lnTo>
                      <a:pt x="15232" y="3711"/>
                    </a:lnTo>
                    <a:lnTo>
                      <a:pt x="15400" y="3711"/>
                    </a:lnTo>
                    <a:lnTo>
                      <a:pt x="15531" y="3729"/>
                    </a:lnTo>
                    <a:lnTo>
                      <a:pt x="15531" y="3729"/>
                    </a:lnTo>
                    <a:lnTo>
                      <a:pt x="15587" y="3766"/>
                    </a:lnTo>
                    <a:lnTo>
                      <a:pt x="15624" y="3822"/>
                    </a:lnTo>
                    <a:lnTo>
                      <a:pt x="15624" y="3822"/>
                    </a:lnTo>
                    <a:lnTo>
                      <a:pt x="15624" y="3860"/>
                    </a:lnTo>
                    <a:lnTo>
                      <a:pt x="15624" y="3916"/>
                    </a:lnTo>
                    <a:lnTo>
                      <a:pt x="15605" y="3990"/>
                    </a:lnTo>
                    <a:lnTo>
                      <a:pt x="15549" y="4065"/>
                    </a:lnTo>
                    <a:lnTo>
                      <a:pt x="15400" y="4214"/>
                    </a:lnTo>
                    <a:lnTo>
                      <a:pt x="15195" y="4419"/>
                    </a:lnTo>
                    <a:lnTo>
                      <a:pt x="14897" y="4661"/>
                    </a:lnTo>
                    <a:lnTo>
                      <a:pt x="14505" y="4941"/>
                    </a:lnTo>
                    <a:lnTo>
                      <a:pt x="13517" y="5649"/>
                    </a:lnTo>
                    <a:lnTo>
                      <a:pt x="13517" y="5649"/>
                    </a:lnTo>
                    <a:lnTo>
                      <a:pt x="13107" y="5929"/>
                    </a:lnTo>
                    <a:lnTo>
                      <a:pt x="12827" y="6153"/>
                    </a:lnTo>
                    <a:lnTo>
                      <a:pt x="12827" y="6153"/>
                    </a:lnTo>
                    <a:lnTo>
                      <a:pt x="12697" y="6227"/>
                    </a:lnTo>
                    <a:lnTo>
                      <a:pt x="12529" y="6339"/>
                    </a:lnTo>
                    <a:lnTo>
                      <a:pt x="12119" y="6563"/>
                    </a:lnTo>
                    <a:lnTo>
                      <a:pt x="11616" y="6805"/>
                    </a:lnTo>
                    <a:lnTo>
                      <a:pt x="11094" y="7048"/>
                    </a:lnTo>
                    <a:lnTo>
                      <a:pt x="10143" y="7458"/>
                    </a:lnTo>
                    <a:lnTo>
                      <a:pt x="9639" y="7663"/>
                    </a:lnTo>
                    <a:lnTo>
                      <a:pt x="933" y="15456"/>
                    </a:lnTo>
                    <a:lnTo>
                      <a:pt x="933" y="15456"/>
                    </a:lnTo>
                    <a:lnTo>
                      <a:pt x="877" y="15474"/>
                    </a:lnTo>
                    <a:lnTo>
                      <a:pt x="877" y="15474"/>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663;p41">
                <a:extLst>
                  <a:ext uri="{FF2B5EF4-FFF2-40B4-BE49-F238E27FC236}">
                    <a16:creationId xmlns:a16="http://schemas.microsoft.com/office/drawing/2014/main" xmlns="" id="{82E0A718-DFF1-8ADF-3D55-818A0C2311BC}"/>
                  </a:ext>
                </a:extLst>
              </p:cNvPr>
              <p:cNvSpPr/>
              <p:nvPr/>
            </p:nvSpPr>
            <p:spPr>
              <a:xfrm>
                <a:off x="2831900" y="3481575"/>
                <a:ext cx="387350" cy="376625"/>
              </a:xfrm>
              <a:custGeom>
                <a:avLst/>
                <a:gdLst/>
                <a:ahLst/>
                <a:cxnLst/>
                <a:rect l="l" t="t" r="r" b="b"/>
                <a:pathLst>
                  <a:path w="15494" h="15065" fill="none" extrusionOk="0">
                    <a:moveTo>
                      <a:pt x="1" y="11652"/>
                    </a:moveTo>
                    <a:lnTo>
                      <a:pt x="765" y="15064"/>
                    </a:lnTo>
                    <a:lnTo>
                      <a:pt x="9378" y="7364"/>
                    </a:lnTo>
                    <a:lnTo>
                      <a:pt x="9378" y="7364"/>
                    </a:lnTo>
                    <a:lnTo>
                      <a:pt x="9397" y="7364"/>
                    </a:lnTo>
                    <a:lnTo>
                      <a:pt x="9397" y="7364"/>
                    </a:lnTo>
                    <a:lnTo>
                      <a:pt x="9826" y="7178"/>
                    </a:lnTo>
                    <a:lnTo>
                      <a:pt x="10777" y="6768"/>
                    </a:lnTo>
                    <a:lnTo>
                      <a:pt x="11317" y="6507"/>
                    </a:lnTo>
                    <a:lnTo>
                      <a:pt x="11821" y="6264"/>
                    </a:lnTo>
                    <a:lnTo>
                      <a:pt x="12249" y="6041"/>
                    </a:lnTo>
                    <a:lnTo>
                      <a:pt x="12417" y="5929"/>
                    </a:lnTo>
                    <a:lnTo>
                      <a:pt x="12548" y="5854"/>
                    </a:lnTo>
                    <a:lnTo>
                      <a:pt x="12548" y="5854"/>
                    </a:lnTo>
                    <a:lnTo>
                      <a:pt x="12846" y="5631"/>
                    </a:lnTo>
                    <a:lnTo>
                      <a:pt x="13256" y="5351"/>
                    </a:lnTo>
                    <a:lnTo>
                      <a:pt x="13256" y="5351"/>
                    </a:lnTo>
                    <a:lnTo>
                      <a:pt x="13853" y="4922"/>
                    </a:lnTo>
                    <a:lnTo>
                      <a:pt x="14524" y="4437"/>
                    </a:lnTo>
                    <a:lnTo>
                      <a:pt x="14822" y="4195"/>
                    </a:lnTo>
                    <a:lnTo>
                      <a:pt x="15083" y="3990"/>
                    </a:lnTo>
                    <a:lnTo>
                      <a:pt x="15232" y="3822"/>
                    </a:lnTo>
                    <a:lnTo>
                      <a:pt x="15288" y="3766"/>
                    </a:lnTo>
                    <a:lnTo>
                      <a:pt x="15307" y="3710"/>
                    </a:lnTo>
                    <a:lnTo>
                      <a:pt x="15307" y="3710"/>
                    </a:lnTo>
                    <a:lnTo>
                      <a:pt x="15270" y="3692"/>
                    </a:lnTo>
                    <a:lnTo>
                      <a:pt x="15214" y="3692"/>
                    </a:lnTo>
                    <a:lnTo>
                      <a:pt x="15064" y="3710"/>
                    </a:lnTo>
                    <a:lnTo>
                      <a:pt x="14859" y="3748"/>
                    </a:lnTo>
                    <a:lnTo>
                      <a:pt x="14598" y="3822"/>
                    </a:lnTo>
                    <a:lnTo>
                      <a:pt x="13965" y="4027"/>
                    </a:lnTo>
                    <a:lnTo>
                      <a:pt x="13219" y="4326"/>
                    </a:lnTo>
                    <a:lnTo>
                      <a:pt x="13219" y="4326"/>
                    </a:lnTo>
                    <a:lnTo>
                      <a:pt x="13163" y="4326"/>
                    </a:lnTo>
                    <a:lnTo>
                      <a:pt x="13126" y="4288"/>
                    </a:lnTo>
                    <a:lnTo>
                      <a:pt x="13126" y="4288"/>
                    </a:lnTo>
                    <a:lnTo>
                      <a:pt x="13107" y="4232"/>
                    </a:lnTo>
                    <a:lnTo>
                      <a:pt x="13144" y="4195"/>
                    </a:lnTo>
                    <a:lnTo>
                      <a:pt x="13144" y="4195"/>
                    </a:lnTo>
                    <a:lnTo>
                      <a:pt x="14002" y="3468"/>
                    </a:lnTo>
                    <a:lnTo>
                      <a:pt x="14412" y="3114"/>
                    </a:lnTo>
                    <a:lnTo>
                      <a:pt x="14766" y="2778"/>
                    </a:lnTo>
                    <a:lnTo>
                      <a:pt x="15083" y="2480"/>
                    </a:lnTo>
                    <a:lnTo>
                      <a:pt x="15307" y="2219"/>
                    </a:lnTo>
                    <a:lnTo>
                      <a:pt x="15456" y="2032"/>
                    </a:lnTo>
                    <a:lnTo>
                      <a:pt x="15493" y="1958"/>
                    </a:lnTo>
                    <a:lnTo>
                      <a:pt x="15493" y="1921"/>
                    </a:lnTo>
                    <a:lnTo>
                      <a:pt x="15493" y="1921"/>
                    </a:lnTo>
                    <a:lnTo>
                      <a:pt x="15456" y="1902"/>
                    </a:lnTo>
                    <a:lnTo>
                      <a:pt x="15381" y="1921"/>
                    </a:lnTo>
                    <a:lnTo>
                      <a:pt x="15158" y="1976"/>
                    </a:lnTo>
                    <a:lnTo>
                      <a:pt x="14841" y="2107"/>
                    </a:lnTo>
                    <a:lnTo>
                      <a:pt x="14468" y="2275"/>
                    </a:lnTo>
                    <a:lnTo>
                      <a:pt x="14039" y="2480"/>
                    </a:lnTo>
                    <a:lnTo>
                      <a:pt x="13592" y="2722"/>
                    </a:lnTo>
                    <a:lnTo>
                      <a:pt x="12641" y="3244"/>
                    </a:lnTo>
                    <a:lnTo>
                      <a:pt x="12641" y="3244"/>
                    </a:lnTo>
                    <a:lnTo>
                      <a:pt x="12604" y="3263"/>
                    </a:lnTo>
                    <a:lnTo>
                      <a:pt x="12585" y="3263"/>
                    </a:lnTo>
                    <a:lnTo>
                      <a:pt x="12548" y="3244"/>
                    </a:lnTo>
                    <a:lnTo>
                      <a:pt x="12529" y="3226"/>
                    </a:lnTo>
                    <a:lnTo>
                      <a:pt x="12529" y="3226"/>
                    </a:lnTo>
                    <a:lnTo>
                      <a:pt x="12510" y="3188"/>
                    </a:lnTo>
                    <a:lnTo>
                      <a:pt x="12510" y="3170"/>
                    </a:lnTo>
                    <a:lnTo>
                      <a:pt x="12529" y="3132"/>
                    </a:lnTo>
                    <a:lnTo>
                      <a:pt x="12548" y="3114"/>
                    </a:lnTo>
                    <a:lnTo>
                      <a:pt x="12548" y="3114"/>
                    </a:lnTo>
                    <a:lnTo>
                      <a:pt x="13368" y="2424"/>
                    </a:lnTo>
                    <a:lnTo>
                      <a:pt x="13797" y="2051"/>
                    </a:lnTo>
                    <a:lnTo>
                      <a:pt x="14207" y="1660"/>
                    </a:lnTo>
                    <a:lnTo>
                      <a:pt x="14561" y="1305"/>
                    </a:lnTo>
                    <a:lnTo>
                      <a:pt x="14859" y="988"/>
                    </a:lnTo>
                    <a:lnTo>
                      <a:pt x="14971" y="858"/>
                    </a:lnTo>
                    <a:lnTo>
                      <a:pt x="15046" y="727"/>
                    </a:lnTo>
                    <a:lnTo>
                      <a:pt x="15102" y="616"/>
                    </a:lnTo>
                    <a:lnTo>
                      <a:pt x="15139" y="541"/>
                    </a:lnTo>
                    <a:lnTo>
                      <a:pt x="15139" y="541"/>
                    </a:lnTo>
                    <a:lnTo>
                      <a:pt x="15120" y="504"/>
                    </a:lnTo>
                    <a:lnTo>
                      <a:pt x="15120" y="504"/>
                    </a:lnTo>
                    <a:lnTo>
                      <a:pt x="15064" y="466"/>
                    </a:lnTo>
                    <a:lnTo>
                      <a:pt x="14990" y="448"/>
                    </a:lnTo>
                    <a:lnTo>
                      <a:pt x="14897" y="466"/>
                    </a:lnTo>
                    <a:lnTo>
                      <a:pt x="14785" y="485"/>
                    </a:lnTo>
                    <a:lnTo>
                      <a:pt x="14505" y="616"/>
                    </a:lnTo>
                    <a:lnTo>
                      <a:pt x="14170" y="821"/>
                    </a:lnTo>
                    <a:lnTo>
                      <a:pt x="13797" y="1063"/>
                    </a:lnTo>
                    <a:lnTo>
                      <a:pt x="13405" y="1361"/>
                    </a:lnTo>
                    <a:lnTo>
                      <a:pt x="12529" y="1995"/>
                    </a:lnTo>
                    <a:lnTo>
                      <a:pt x="12529" y="1995"/>
                    </a:lnTo>
                    <a:lnTo>
                      <a:pt x="12026" y="2387"/>
                    </a:lnTo>
                    <a:lnTo>
                      <a:pt x="12026" y="2387"/>
                    </a:lnTo>
                    <a:lnTo>
                      <a:pt x="11970" y="2405"/>
                    </a:lnTo>
                    <a:lnTo>
                      <a:pt x="11914" y="2368"/>
                    </a:lnTo>
                    <a:lnTo>
                      <a:pt x="11914" y="2368"/>
                    </a:lnTo>
                    <a:lnTo>
                      <a:pt x="11895" y="2312"/>
                    </a:lnTo>
                    <a:lnTo>
                      <a:pt x="11914" y="2275"/>
                    </a:lnTo>
                    <a:lnTo>
                      <a:pt x="11914" y="2275"/>
                    </a:lnTo>
                    <a:lnTo>
                      <a:pt x="12175" y="1958"/>
                    </a:lnTo>
                    <a:lnTo>
                      <a:pt x="12436" y="1622"/>
                    </a:lnTo>
                    <a:lnTo>
                      <a:pt x="12678" y="1268"/>
                    </a:lnTo>
                    <a:lnTo>
                      <a:pt x="12902" y="932"/>
                    </a:lnTo>
                    <a:lnTo>
                      <a:pt x="13088" y="634"/>
                    </a:lnTo>
                    <a:lnTo>
                      <a:pt x="13219" y="355"/>
                    </a:lnTo>
                    <a:lnTo>
                      <a:pt x="13275" y="243"/>
                    </a:lnTo>
                    <a:lnTo>
                      <a:pt x="13293" y="149"/>
                    </a:lnTo>
                    <a:lnTo>
                      <a:pt x="13293" y="75"/>
                    </a:lnTo>
                    <a:lnTo>
                      <a:pt x="13275" y="19"/>
                    </a:lnTo>
                    <a:lnTo>
                      <a:pt x="13275" y="19"/>
                    </a:lnTo>
                    <a:lnTo>
                      <a:pt x="13256" y="0"/>
                    </a:lnTo>
                    <a:lnTo>
                      <a:pt x="13256" y="0"/>
                    </a:lnTo>
                    <a:lnTo>
                      <a:pt x="13200" y="0"/>
                    </a:lnTo>
                    <a:lnTo>
                      <a:pt x="13144" y="19"/>
                    </a:lnTo>
                    <a:lnTo>
                      <a:pt x="12976" y="112"/>
                    </a:lnTo>
                    <a:lnTo>
                      <a:pt x="12771" y="243"/>
                    </a:lnTo>
                    <a:lnTo>
                      <a:pt x="12548" y="429"/>
                    </a:lnTo>
                    <a:lnTo>
                      <a:pt x="12007" y="858"/>
                    </a:lnTo>
                    <a:lnTo>
                      <a:pt x="11429" y="1361"/>
                    </a:lnTo>
                    <a:lnTo>
                      <a:pt x="11429" y="1361"/>
                    </a:lnTo>
                    <a:lnTo>
                      <a:pt x="10497" y="2163"/>
                    </a:lnTo>
                    <a:lnTo>
                      <a:pt x="10049" y="2536"/>
                    </a:lnTo>
                    <a:lnTo>
                      <a:pt x="9602" y="2853"/>
                    </a:lnTo>
                    <a:lnTo>
                      <a:pt x="9602" y="2853"/>
                    </a:lnTo>
                    <a:lnTo>
                      <a:pt x="9565" y="2871"/>
                    </a:lnTo>
                    <a:lnTo>
                      <a:pt x="9527" y="2853"/>
                    </a:lnTo>
                    <a:lnTo>
                      <a:pt x="9527" y="2853"/>
                    </a:lnTo>
                    <a:lnTo>
                      <a:pt x="9490" y="2834"/>
                    </a:lnTo>
                    <a:lnTo>
                      <a:pt x="9490" y="2778"/>
                    </a:lnTo>
                    <a:lnTo>
                      <a:pt x="9490" y="2778"/>
                    </a:lnTo>
                    <a:lnTo>
                      <a:pt x="9546" y="2200"/>
                    </a:lnTo>
                    <a:lnTo>
                      <a:pt x="9583" y="1753"/>
                    </a:lnTo>
                    <a:lnTo>
                      <a:pt x="9583" y="1399"/>
                    </a:lnTo>
                    <a:lnTo>
                      <a:pt x="9583" y="1138"/>
                    </a:lnTo>
                    <a:lnTo>
                      <a:pt x="9583" y="951"/>
                    </a:lnTo>
                    <a:lnTo>
                      <a:pt x="9565" y="821"/>
                    </a:lnTo>
                    <a:lnTo>
                      <a:pt x="9546" y="746"/>
                    </a:lnTo>
                    <a:lnTo>
                      <a:pt x="9527" y="709"/>
                    </a:lnTo>
                    <a:lnTo>
                      <a:pt x="9527" y="709"/>
                    </a:lnTo>
                    <a:lnTo>
                      <a:pt x="9453" y="802"/>
                    </a:lnTo>
                    <a:lnTo>
                      <a:pt x="9360" y="951"/>
                    </a:lnTo>
                    <a:lnTo>
                      <a:pt x="9117" y="1473"/>
                    </a:lnTo>
                    <a:lnTo>
                      <a:pt x="8838" y="2163"/>
                    </a:lnTo>
                    <a:lnTo>
                      <a:pt x="8521" y="2946"/>
                    </a:lnTo>
                    <a:lnTo>
                      <a:pt x="8222" y="3748"/>
                    </a:lnTo>
                    <a:lnTo>
                      <a:pt x="7980" y="4475"/>
                    </a:lnTo>
                    <a:lnTo>
                      <a:pt x="7794" y="5071"/>
                    </a:lnTo>
                    <a:lnTo>
                      <a:pt x="7682" y="5407"/>
                    </a:lnTo>
                    <a:lnTo>
                      <a:pt x="7682" y="5407"/>
                    </a:lnTo>
                    <a:lnTo>
                      <a:pt x="7663" y="5463"/>
                    </a:lnTo>
                    <a:lnTo>
                      <a:pt x="1" y="11652"/>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664;p41">
                <a:extLst>
                  <a:ext uri="{FF2B5EF4-FFF2-40B4-BE49-F238E27FC236}">
                    <a16:creationId xmlns:a16="http://schemas.microsoft.com/office/drawing/2014/main" xmlns="" id="{0D9B2E29-6EB8-DA26-F2D7-5D426F7A8FAA}"/>
                  </a:ext>
                </a:extLst>
              </p:cNvPr>
              <p:cNvSpPr/>
              <p:nvPr/>
            </p:nvSpPr>
            <p:spPr>
              <a:xfrm>
                <a:off x="3214550" y="3574325"/>
                <a:ext cx="25" cy="25"/>
              </a:xfrm>
              <a:custGeom>
                <a:avLst/>
                <a:gdLst/>
                <a:ahLst/>
                <a:cxnLst/>
                <a:rect l="l" t="t" r="r" b="b"/>
                <a:pathLst>
                  <a:path w="1" h="1" fill="none" extrusionOk="0">
                    <a:moveTo>
                      <a:pt x="1" y="0"/>
                    </a:moveTo>
                    <a:lnTo>
                      <a:pt x="1"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65;p41">
                <a:extLst>
                  <a:ext uri="{FF2B5EF4-FFF2-40B4-BE49-F238E27FC236}">
                    <a16:creationId xmlns:a16="http://schemas.microsoft.com/office/drawing/2014/main" xmlns="" id="{D04A1FB5-82B4-51E0-FE12-D719B0C65D5A}"/>
                  </a:ext>
                </a:extLst>
              </p:cNvPr>
              <p:cNvSpPr/>
              <p:nvPr/>
            </p:nvSpPr>
            <p:spPr>
              <a:xfrm>
                <a:off x="2130000" y="3536575"/>
                <a:ext cx="390125" cy="260100"/>
              </a:xfrm>
              <a:custGeom>
                <a:avLst/>
                <a:gdLst/>
                <a:ahLst/>
                <a:cxnLst/>
                <a:rect l="l" t="t" r="r" b="b"/>
                <a:pathLst>
                  <a:path w="15605" h="10404" extrusionOk="0">
                    <a:moveTo>
                      <a:pt x="8539" y="0"/>
                    </a:moveTo>
                    <a:lnTo>
                      <a:pt x="4008" y="802"/>
                    </a:lnTo>
                    <a:lnTo>
                      <a:pt x="4941" y="4698"/>
                    </a:lnTo>
                    <a:lnTo>
                      <a:pt x="0" y="6954"/>
                    </a:lnTo>
                    <a:lnTo>
                      <a:pt x="9154" y="10403"/>
                    </a:lnTo>
                    <a:lnTo>
                      <a:pt x="15604" y="3449"/>
                    </a:lnTo>
                    <a:lnTo>
                      <a:pt x="9639" y="3859"/>
                    </a:lnTo>
                    <a:lnTo>
                      <a:pt x="8539"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666;p41">
                <a:extLst>
                  <a:ext uri="{FF2B5EF4-FFF2-40B4-BE49-F238E27FC236}">
                    <a16:creationId xmlns:a16="http://schemas.microsoft.com/office/drawing/2014/main" xmlns="" id="{9B130EA3-EAE6-B17A-9905-3EA918E33DB3}"/>
                  </a:ext>
                </a:extLst>
              </p:cNvPr>
              <p:cNvSpPr/>
              <p:nvPr/>
            </p:nvSpPr>
            <p:spPr>
              <a:xfrm>
                <a:off x="2344375" y="3546350"/>
                <a:ext cx="47100" cy="88575"/>
              </a:xfrm>
              <a:custGeom>
                <a:avLst/>
                <a:gdLst/>
                <a:ahLst/>
                <a:cxnLst/>
                <a:rect l="l" t="t" r="r" b="b"/>
                <a:pathLst>
                  <a:path w="1884" h="3543" extrusionOk="0">
                    <a:moveTo>
                      <a:pt x="76" y="1"/>
                    </a:moveTo>
                    <a:lnTo>
                      <a:pt x="38" y="19"/>
                    </a:lnTo>
                    <a:lnTo>
                      <a:pt x="20" y="38"/>
                    </a:lnTo>
                    <a:lnTo>
                      <a:pt x="1" y="75"/>
                    </a:lnTo>
                    <a:lnTo>
                      <a:pt x="20" y="94"/>
                    </a:lnTo>
                    <a:lnTo>
                      <a:pt x="989" y="3487"/>
                    </a:lnTo>
                    <a:lnTo>
                      <a:pt x="1008" y="3524"/>
                    </a:lnTo>
                    <a:lnTo>
                      <a:pt x="1064" y="3543"/>
                    </a:lnTo>
                    <a:lnTo>
                      <a:pt x="1809" y="3487"/>
                    </a:lnTo>
                    <a:lnTo>
                      <a:pt x="1847" y="3487"/>
                    </a:lnTo>
                    <a:lnTo>
                      <a:pt x="1865" y="3468"/>
                    </a:lnTo>
                    <a:lnTo>
                      <a:pt x="1884" y="3431"/>
                    </a:lnTo>
                    <a:lnTo>
                      <a:pt x="1884" y="3412"/>
                    </a:lnTo>
                    <a:lnTo>
                      <a:pt x="1884" y="3375"/>
                    </a:lnTo>
                    <a:lnTo>
                      <a:pt x="1865" y="3356"/>
                    </a:lnTo>
                    <a:lnTo>
                      <a:pt x="1828" y="3338"/>
                    </a:lnTo>
                    <a:lnTo>
                      <a:pt x="1809" y="3338"/>
                    </a:lnTo>
                    <a:lnTo>
                      <a:pt x="1120" y="3375"/>
                    </a:lnTo>
                    <a:lnTo>
                      <a:pt x="169" y="57"/>
                    </a:lnTo>
                    <a:lnTo>
                      <a:pt x="150" y="19"/>
                    </a:lnTo>
                    <a:lnTo>
                      <a:pt x="131"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667;p41">
                <a:extLst>
                  <a:ext uri="{FF2B5EF4-FFF2-40B4-BE49-F238E27FC236}">
                    <a16:creationId xmlns:a16="http://schemas.microsoft.com/office/drawing/2014/main" xmlns="" id="{C800746C-7CB9-2332-0D7D-24D7EE4F2E8E}"/>
                  </a:ext>
                </a:extLst>
              </p:cNvPr>
              <p:cNvSpPr/>
              <p:nvPr/>
            </p:nvSpPr>
            <p:spPr>
              <a:xfrm>
                <a:off x="2236725" y="3588775"/>
                <a:ext cx="19125" cy="71800"/>
              </a:xfrm>
              <a:custGeom>
                <a:avLst/>
                <a:gdLst/>
                <a:ahLst/>
                <a:cxnLst/>
                <a:rect l="l" t="t" r="r" b="b"/>
                <a:pathLst>
                  <a:path w="765" h="2872" extrusionOk="0">
                    <a:moveTo>
                      <a:pt x="19" y="0"/>
                    </a:moveTo>
                    <a:lnTo>
                      <a:pt x="0" y="38"/>
                    </a:lnTo>
                    <a:lnTo>
                      <a:pt x="0" y="56"/>
                    </a:lnTo>
                    <a:lnTo>
                      <a:pt x="0" y="93"/>
                    </a:lnTo>
                    <a:lnTo>
                      <a:pt x="578" y="2554"/>
                    </a:lnTo>
                    <a:lnTo>
                      <a:pt x="224" y="2722"/>
                    </a:lnTo>
                    <a:lnTo>
                      <a:pt x="187" y="2741"/>
                    </a:lnTo>
                    <a:lnTo>
                      <a:pt x="187" y="2759"/>
                    </a:lnTo>
                    <a:lnTo>
                      <a:pt x="168" y="2797"/>
                    </a:lnTo>
                    <a:lnTo>
                      <a:pt x="187" y="2834"/>
                    </a:lnTo>
                    <a:lnTo>
                      <a:pt x="205" y="2871"/>
                    </a:lnTo>
                    <a:lnTo>
                      <a:pt x="280" y="2871"/>
                    </a:lnTo>
                    <a:lnTo>
                      <a:pt x="709" y="2685"/>
                    </a:lnTo>
                    <a:lnTo>
                      <a:pt x="746" y="2648"/>
                    </a:lnTo>
                    <a:lnTo>
                      <a:pt x="765" y="2592"/>
                    </a:lnTo>
                    <a:lnTo>
                      <a:pt x="150" y="56"/>
                    </a:lnTo>
                    <a:lnTo>
                      <a:pt x="131" y="19"/>
                    </a:lnTo>
                    <a:lnTo>
                      <a:pt x="112"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668;p41">
                <a:extLst>
                  <a:ext uri="{FF2B5EF4-FFF2-40B4-BE49-F238E27FC236}">
                    <a16:creationId xmlns:a16="http://schemas.microsoft.com/office/drawing/2014/main" xmlns="" id="{21FF03C8-E894-A035-1AE9-23FFEE56CE5B}"/>
                  </a:ext>
                </a:extLst>
              </p:cNvPr>
              <p:cNvSpPr/>
              <p:nvPr/>
            </p:nvSpPr>
            <p:spPr>
              <a:xfrm>
                <a:off x="2568575" y="4662625"/>
                <a:ext cx="199500" cy="808200"/>
              </a:xfrm>
              <a:custGeom>
                <a:avLst/>
                <a:gdLst/>
                <a:ahLst/>
                <a:cxnLst/>
                <a:rect l="l" t="t" r="r" b="b"/>
                <a:pathLst>
                  <a:path w="7980" h="32328" extrusionOk="0">
                    <a:moveTo>
                      <a:pt x="373" y="0"/>
                    </a:moveTo>
                    <a:lnTo>
                      <a:pt x="1510" y="8185"/>
                    </a:lnTo>
                    <a:lnTo>
                      <a:pt x="1305" y="8464"/>
                    </a:lnTo>
                    <a:lnTo>
                      <a:pt x="1100" y="8763"/>
                    </a:lnTo>
                    <a:lnTo>
                      <a:pt x="839" y="9154"/>
                    </a:lnTo>
                    <a:lnTo>
                      <a:pt x="578" y="9583"/>
                    </a:lnTo>
                    <a:lnTo>
                      <a:pt x="336" y="10030"/>
                    </a:lnTo>
                    <a:lnTo>
                      <a:pt x="224" y="10254"/>
                    </a:lnTo>
                    <a:lnTo>
                      <a:pt x="149" y="10478"/>
                    </a:lnTo>
                    <a:lnTo>
                      <a:pt x="56" y="10683"/>
                    </a:lnTo>
                    <a:lnTo>
                      <a:pt x="19" y="10888"/>
                    </a:lnTo>
                    <a:lnTo>
                      <a:pt x="0" y="11018"/>
                    </a:lnTo>
                    <a:lnTo>
                      <a:pt x="0" y="11242"/>
                    </a:lnTo>
                    <a:lnTo>
                      <a:pt x="75" y="11876"/>
                    </a:lnTo>
                    <a:lnTo>
                      <a:pt x="205" y="12771"/>
                    </a:lnTo>
                    <a:lnTo>
                      <a:pt x="392" y="13852"/>
                    </a:lnTo>
                    <a:lnTo>
                      <a:pt x="858" y="16500"/>
                    </a:lnTo>
                    <a:lnTo>
                      <a:pt x="1436" y="19427"/>
                    </a:lnTo>
                    <a:lnTo>
                      <a:pt x="2014" y="22298"/>
                    </a:lnTo>
                    <a:lnTo>
                      <a:pt x="2517" y="24796"/>
                    </a:lnTo>
                    <a:lnTo>
                      <a:pt x="3021" y="27201"/>
                    </a:lnTo>
                    <a:lnTo>
                      <a:pt x="2648" y="28599"/>
                    </a:lnTo>
                    <a:lnTo>
                      <a:pt x="4326" y="32328"/>
                    </a:lnTo>
                    <a:lnTo>
                      <a:pt x="7047" y="32309"/>
                    </a:lnTo>
                    <a:lnTo>
                      <a:pt x="5109" y="27294"/>
                    </a:lnTo>
                    <a:lnTo>
                      <a:pt x="7980"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2669;p41">
                <a:extLst>
                  <a:ext uri="{FF2B5EF4-FFF2-40B4-BE49-F238E27FC236}">
                    <a16:creationId xmlns:a16="http://schemas.microsoft.com/office/drawing/2014/main" xmlns="" id="{3549D4D6-3D2D-3636-0FAE-216AA1892B45}"/>
                  </a:ext>
                </a:extLst>
              </p:cNvPr>
              <p:cNvSpPr/>
              <p:nvPr/>
            </p:nvSpPr>
            <p:spPr>
              <a:xfrm>
                <a:off x="2566700" y="4660750"/>
                <a:ext cx="203250" cy="812400"/>
              </a:xfrm>
              <a:custGeom>
                <a:avLst/>
                <a:gdLst/>
                <a:ahLst/>
                <a:cxnLst/>
                <a:rect l="l" t="t" r="r" b="b"/>
                <a:pathLst>
                  <a:path w="8130" h="32496" extrusionOk="0">
                    <a:moveTo>
                      <a:pt x="7961" y="150"/>
                    </a:moveTo>
                    <a:lnTo>
                      <a:pt x="5090" y="27369"/>
                    </a:lnTo>
                    <a:lnTo>
                      <a:pt x="5090" y="27406"/>
                    </a:lnTo>
                    <a:lnTo>
                      <a:pt x="6992" y="32309"/>
                    </a:lnTo>
                    <a:lnTo>
                      <a:pt x="4456" y="32328"/>
                    </a:lnTo>
                    <a:lnTo>
                      <a:pt x="2797" y="28674"/>
                    </a:lnTo>
                    <a:lnTo>
                      <a:pt x="3170" y="27294"/>
                    </a:lnTo>
                    <a:lnTo>
                      <a:pt x="3170" y="27257"/>
                    </a:lnTo>
                    <a:lnTo>
                      <a:pt x="2219" y="22596"/>
                    </a:lnTo>
                    <a:lnTo>
                      <a:pt x="1679" y="19986"/>
                    </a:lnTo>
                    <a:lnTo>
                      <a:pt x="1194" y="17432"/>
                    </a:lnTo>
                    <a:lnTo>
                      <a:pt x="747" y="15083"/>
                    </a:lnTo>
                    <a:lnTo>
                      <a:pt x="411" y="13107"/>
                    </a:lnTo>
                    <a:lnTo>
                      <a:pt x="280" y="12324"/>
                    </a:lnTo>
                    <a:lnTo>
                      <a:pt x="206" y="11690"/>
                    </a:lnTo>
                    <a:lnTo>
                      <a:pt x="169" y="11224"/>
                    </a:lnTo>
                    <a:lnTo>
                      <a:pt x="150" y="11075"/>
                    </a:lnTo>
                    <a:lnTo>
                      <a:pt x="169" y="10982"/>
                    </a:lnTo>
                    <a:lnTo>
                      <a:pt x="224" y="10776"/>
                    </a:lnTo>
                    <a:lnTo>
                      <a:pt x="299" y="10571"/>
                    </a:lnTo>
                    <a:lnTo>
                      <a:pt x="374" y="10366"/>
                    </a:lnTo>
                    <a:lnTo>
                      <a:pt x="485" y="10143"/>
                    </a:lnTo>
                    <a:lnTo>
                      <a:pt x="728" y="9695"/>
                    </a:lnTo>
                    <a:lnTo>
                      <a:pt x="989" y="9285"/>
                    </a:lnTo>
                    <a:lnTo>
                      <a:pt x="1231" y="8894"/>
                    </a:lnTo>
                    <a:lnTo>
                      <a:pt x="1455" y="8595"/>
                    </a:lnTo>
                    <a:lnTo>
                      <a:pt x="1660" y="8297"/>
                    </a:lnTo>
                    <a:lnTo>
                      <a:pt x="1679" y="8278"/>
                    </a:lnTo>
                    <a:lnTo>
                      <a:pt x="1679" y="8241"/>
                    </a:lnTo>
                    <a:lnTo>
                      <a:pt x="541" y="150"/>
                    </a:lnTo>
                    <a:close/>
                    <a:moveTo>
                      <a:pt x="411" y="1"/>
                    </a:moveTo>
                    <a:lnTo>
                      <a:pt x="374" y="19"/>
                    </a:lnTo>
                    <a:lnTo>
                      <a:pt x="355" y="57"/>
                    </a:lnTo>
                    <a:lnTo>
                      <a:pt x="355" y="94"/>
                    </a:lnTo>
                    <a:lnTo>
                      <a:pt x="1511" y="8241"/>
                    </a:lnTo>
                    <a:lnTo>
                      <a:pt x="1231" y="8614"/>
                    </a:lnTo>
                    <a:lnTo>
                      <a:pt x="1008" y="8931"/>
                    </a:lnTo>
                    <a:lnTo>
                      <a:pt x="765" y="9304"/>
                    </a:lnTo>
                    <a:lnTo>
                      <a:pt x="523" y="9714"/>
                    </a:lnTo>
                    <a:lnTo>
                      <a:pt x="299" y="10143"/>
                    </a:lnTo>
                    <a:lnTo>
                      <a:pt x="131" y="10553"/>
                    </a:lnTo>
                    <a:lnTo>
                      <a:pt x="57" y="10758"/>
                    </a:lnTo>
                    <a:lnTo>
                      <a:pt x="1" y="10944"/>
                    </a:lnTo>
                    <a:lnTo>
                      <a:pt x="1" y="11075"/>
                    </a:lnTo>
                    <a:lnTo>
                      <a:pt x="1" y="11280"/>
                    </a:lnTo>
                    <a:lnTo>
                      <a:pt x="75" y="11895"/>
                    </a:lnTo>
                    <a:lnTo>
                      <a:pt x="187" y="12753"/>
                    </a:lnTo>
                    <a:lnTo>
                      <a:pt x="355" y="13797"/>
                    </a:lnTo>
                    <a:lnTo>
                      <a:pt x="821" y="16332"/>
                    </a:lnTo>
                    <a:lnTo>
                      <a:pt x="1362" y="19166"/>
                    </a:lnTo>
                    <a:lnTo>
                      <a:pt x="1921" y="22000"/>
                    </a:lnTo>
                    <a:lnTo>
                      <a:pt x="2443" y="24498"/>
                    </a:lnTo>
                    <a:lnTo>
                      <a:pt x="3021" y="27257"/>
                    </a:lnTo>
                    <a:lnTo>
                      <a:pt x="2648" y="28655"/>
                    </a:lnTo>
                    <a:lnTo>
                      <a:pt x="2648" y="28711"/>
                    </a:lnTo>
                    <a:lnTo>
                      <a:pt x="4326" y="32440"/>
                    </a:lnTo>
                    <a:lnTo>
                      <a:pt x="4345" y="32477"/>
                    </a:lnTo>
                    <a:lnTo>
                      <a:pt x="4401" y="32496"/>
                    </a:lnTo>
                    <a:lnTo>
                      <a:pt x="7122" y="32459"/>
                    </a:lnTo>
                    <a:lnTo>
                      <a:pt x="7160" y="32459"/>
                    </a:lnTo>
                    <a:lnTo>
                      <a:pt x="7178" y="32421"/>
                    </a:lnTo>
                    <a:lnTo>
                      <a:pt x="7197" y="32403"/>
                    </a:lnTo>
                    <a:lnTo>
                      <a:pt x="7197" y="32347"/>
                    </a:lnTo>
                    <a:lnTo>
                      <a:pt x="5258" y="27369"/>
                    </a:lnTo>
                    <a:lnTo>
                      <a:pt x="8129" y="75"/>
                    </a:lnTo>
                    <a:lnTo>
                      <a:pt x="8129" y="57"/>
                    </a:lnTo>
                    <a:lnTo>
                      <a:pt x="8111" y="19"/>
                    </a:lnTo>
                    <a:lnTo>
                      <a:pt x="8092"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2670;p41">
                <a:extLst>
                  <a:ext uri="{FF2B5EF4-FFF2-40B4-BE49-F238E27FC236}">
                    <a16:creationId xmlns:a16="http://schemas.microsoft.com/office/drawing/2014/main" xmlns="" id="{8876C08B-E16B-D8D9-3E2D-33FB1D6AAD16}"/>
                  </a:ext>
                </a:extLst>
              </p:cNvPr>
              <p:cNvSpPr/>
              <p:nvPr/>
            </p:nvSpPr>
            <p:spPr>
              <a:xfrm>
                <a:off x="2620775" y="5348225"/>
                <a:ext cx="142175" cy="126800"/>
              </a:xfrm>
              <a:custGeom>
                <a:avLst/>
                <a:gdLst/>
                <a:ahLst/>
                <a:cxnLst/>
                <a:rect l="l" t="t" r="r" b="b"/>
                <a:pathLst>
                  <a:path w="5687" h="5072" extrusionOk="0">
                    <a:moveTo>
                      <a:pt x="877" y="0"/>
                    </a:moveTo>
                    <a:lnTo>
                      <a:pt x="0" y="1306"/>
                    </a:lnTo>
                    <a:lnTo>
                      <a:pt x="299" y="5071"/>
                    </a:lnTo>
                    <a:lnTo>
                      <a:pt x="746" y="1622"/>
                    </a:lnTo>
                    <a:lnTo>
                      <a:pt x="2256" y="5071"/>
                    </a:lnTo>
                    <a:lnTo>
                      <a:pt x="5687" y="5071"/>
                    </a:lnTo>
                    <a:lnTo>
                      <a:pt x="5668" y="5034"/>
                    </a:lnTo>
                    <a:lnTo>
                      <a:pt x="5612" y="4941"/>
                    </a:lnTo>
                    <a:lnTo>
                      <a:pt x="5556" y="4885"/>
                    </a:lnTo>
                    <a:lnTo>
                      <a:pt x="5481" y="4829"/>
                    </a:lnTo>
                    <a:lnTo>
                      <a:pt x="5370" y="4773"/>
                    </a:lnTo>
                    <a:lnTo>
                      <a:pt x="5239" y="4699"/>
                    </a:lnTo>
                    <a:lnTo>
                      <a:pt x="5071" y="4643"/>
                    </a:lnTo>
                    <a:lnTo>
                      <a:pt x="4866" y="4587"/>
                    </a:lnTo>
                    <a:lnTo>
                      <a:pt x="4643" y="4531"/>
                    </a:lnTo>
                    <a:lnTo>
                      <a:pt x="4363" y="4493"/>
                    </a:lnTo>
                    <a:lnTo>
                      <a:pt x="4027" y="4456"/>
                    </a:lnTo>
                    <a:lnTo>
                      <a:pt x="3226" y="4456"/>
                    </a:lnTo>
                    <a:lnTo>
                      <a:pt x="2760" y="4475"/>
                    </a:lnTo>
                    <a:lnTo>
                      <a:pt x="877"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2671;p41">
                <a:extLst>
                  <a:ext uri="{FF2B5EF4-FFF2-40B4-BE49-F238E27FC236}">
                    <a16:creationId xmlns:a16="http://schemas.microsoft.com/office/drawing/2014/main" xmlns="" id="{42ABDB60-2D7E-0005-F5FA-E61B86EB1447}"/>
                  </a:ext>
                </a:extLst>
              </p:cNvPr>
              <p:cNvSpPr/>
              <p:nvPr/>
            </p:nvSpPr>
            <p:spPr>
              <a:xfrm>
                <a:off x="2033050" y="4662625"/>
                <a:ext cx="398525" cy="812400"/>
              </a:xfrm>
              <a:custGeom>
                <a:avLst/>
                <a:gdLst/>
                <a:ahLst/>
                <a:cxnLst/>
                <a:rect l="l" t="t" r="r" b="b"/>
                <a:pathLst>
                  <a:path w="15941" h="32496" extrusionOk="0">
                    <a:moveTo>
                      <a:pt x="8334" y="0"/>
                    </a:moveTo>
                    <a:lnTo>
                      <a:pt x="8241" y="914"/>
                    </a:lnTo>
                    <a:lnTo>
                      <a:pt x="7980" y="3337"/>
                    </a:lnTo>
                    <a:lnTo>
                      <a:pt x="7569" y="6842"/>
                    </a:lnTo>
                    <a:lnTo>
                      <a:pt x="7327" y="8874"/>
                    </a:lnTo>
                    <a:lnTo>
                      <a:pt x="7047" y="11000"/>
                    </a:lnTo>
                    <a:lnTo>
                      <a:pt x="6749" y="13200"/>
                    </a:lnTo>
                    <a:lnTo>
                      <a:pt x="6451" y="15381"/>
                    </a:lnTo>
                    <a:lnTo>
                      <a:pt x="6115" y="17525"/>
                    </a:lnTo>
                    <a:lnTo>
                      <a:pt x="5798" y="19538"/>
                    </a:lnTo>
                    <a:lnTo>
                      <a:pt x="5444" y="21403"/>
                    </a:lnTo>
                    <a:lnTo>
                      <a:pt x="5276" y="22260"/>
                    </a:lnTo>
                    <a:lnTo>
                      <a:pt x="5109" y="23043"/>
                    </a:lnTo>
                    <a:lnTo>
                      <a:pt x="4941" y="23770"/>
                    </a:lnTo>
                    <a:lnTo>
                      <a:pt x="4754" y="24404"/>
                    </a:lnTo>
                    <a:lnTo>
                      <a:pt x="4587" y="24982"/>
                    </a:lnTo>
                    <a:lnTo>
                      <a:pt x="4419" y="25448"/>
                    </a:lnTo>
                    <a:lnTo>
                      <a:pt x="4083" y="26287"/>
                    </a:lnTo>
                    <a:lnTo>
                      <a:pt x="3710" y="27070"/>
                    </a:lnTo>
                    <a:lnTo>
                      <a:pt x="3356" y="27797"/>
                    </a:lnTo>
                    <a:lnTo>
                      <a:pt x="2983" y="28487"/>
                    </a:lnTo>
                    <a:lnTo>
                      <a:pt x="2610" y="29121"/>
                    </a:lnTo>
                    <a:lnTo>
                      <a:pt x="2237" y="29680"/>
                    </a:lnTo>
                    <a:lnTo>
                      <a:pt x="1883" y="30221"/>
                    </a:lnTo>
                    <a:lnTo>
                      <a:pt x="1548" y="30687"/>
                    </a:lnTo>
                    <a:lnTo>
                      <a:pt x="1231" y="31097"/>
                    </a:lnTo>
                    <a:lnTo>
                      <a:pt x="932" y="31470"/>
                    </a:lnTo>
                    <a:lnTo>
                      <a:pt x="448" y="32029"/>
                    </a:lnTo>
                    <a:lnTo>
                      <a:pt x="131" y="32365"/>
                    </a:lnTo>
                    <a:lnTo>
                      <a:pt x="0" y="32495"/>
                    </a:lnTo>
                    <a:lnTo>
                      <a:pt x="2797" y="32495"/>
                    </a:lnTo>
                    <a:lnTo>
                      <a:pt x="7047" y="27797"/>
                    </a:lnTo>
                    <a:lnTo>
                      <a:pt x="6488" y="25952"/>
                    </a:lnTo>
                    <a:lnTo>
                      <a:pt x="7644" y="23659"/>
                    </a:lnTo>
                    <a:lnTo>
                      <a:pt x="8819" y="21291"/>
                    </a:lnTo>
                    <a:lnTo>
                      <a:pt x="10198" y="18532"/>
                    </a:lnTo>
                    <a:lnTo>
                      <a:pt x="11578" y="15698"/>
                    </a:lnTo>
                    <a:lnTo>
                      <a:pt x="12790" y="13144"/>
                    </a:lnTo>
                    <a:lnTo>
                      <a:pt x="13274" y="12062"/>
                    </a:lnTo>
                    <a:lnTo>
                      <a:pt x="13666" y="11186"/>
                    </a:lnTo>
                    <a:lnTo>
                      <a:pt x="13927" y="10515"/>
                    </a:lnTo>
                    <a:lnTo>
                      <a:pt x="14020" y="10291"/>
                    </a:lnTo>
                    <a:lnTo>
                      <a:pt x="14057" y="10124"/>
                    </a:lnTo>
                    <a:lnTo>
                      <a:pt x="14076" y="9863"/>
                    </a:lnTo>
                    <a:lnTo>
                      <a:pt x="14057" y="9583"/>
                    </a:lnTo>
                    <a:lnTo>
                      <a:pt x="14020" y="9303"/>
                    </a:lnTo>
                    <a:lnTo>
                      <a:pt x="13964" y="8986"/>
                    </a:lnTo>
                    <a:lnTo>
                      <a:pt x="13889" y="8688"/>
                    </a:lnTo>
                    <a:lnTo>
                      <a:pt x="13796" y="8371"/>
                    </a:lnTo>
                    <a:lnTo>
                      <a:pt x="13591" y="7775"/>
                    </a:lnTo>
                    <a:lnTo>
                      <a:pt x="13367" y="7252"/>
                    </a:lnTo>
                    <a:lnTo>
                      <a:pt x="13181" y="6805"/>
                    </a:lnTo>
                    <a:lnTo>
                      <a:pt x="12976" y="6414"/>
                    </a:lnTo>
                    <a:lnTo>
                      <a:pt x="15940"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2672;p41">
                <a:extLst>
                  <a:ext uri="{FF2B5EF4-FFF2-40B4-BE49-F238E27FC236}">
                    <a16:creationId xmlns:a16="http://schemas.microsoft.com/office/drawing/2014/main" xmlns="" id="{96D4C984-A14C-B4D2-1263-854D1F19B765}"/>
                  </a:ext>
                </a:extLst>
              </p:cNvPr>
              <p:cNvSpPr/>
              <p:nvPr/>
            </p:nvSpPr>
            <p:spPr>
              <a:xfrm>
                <a:off x="2031175" y="4660750"/>
                <a:ext cx="402725" cy="816125"/>
              </a:xfrm>
              <a:custGeom>
                <a:avLst/>
                <a:gdLst/>
                <a:ahLst/>
                <a:cxnLst/>
                <a:rect l="l" t="t" r="r" b="b"/>
                <a:pathLst>
                  <a:path w="16109" h="32645" extrusionOk="0">
                    <a:moveTo>
                      <a:pt x="15903" y="150"/>
                    </a:moveTo>
                    <a:lnTo>
                      <a:pt x="12976" y="6451"/>
                    </a:lnTo>
                    <a:lnTo>
                      <a:pt x="12976" y="6489"/>
                    </a:lnTo>
                    <a:lnTo>
                      <a:pt x="12976" y="6526"/>
                    </a:lnTo>
                    <a:lnTo>
                      <a:pt x="13181" y="6936"/>
                    </a:lnTo>
                    <a:lnTo>
                      <a:pt x="13368" y="7365"/>
                    </a:lnTo>
                    <a:lnTo>
                      <a:pt x="13592" y="7887"/>
                    </a:lnTo>
                    <a:lnTo>
                      <a:pt x="13797" y="8483"/>
                    </a:lnTo>
                    <a:lnTo>
                      <a:pt x="13890" y="8782"/>
                    </a:lnTo>
                    <a:lnTo>
                      <a:pt x="13964" y="9080"/>
                    </a:lnTo>
                    <a:lnTo>
                      <a:pt x="14020" y="9378"/>
                    </a:lnTo>
                    <a:lnTo>
                      <a:pt x="14058" y="9677"/>
                    </a:lnTo>
                    <a:lnTo>
                      <a:pt x="14058" y="9938"/>
                    </a:lnTo>
                    <a:lnTo>
                      <a:pt x="14039" y="10180"/>
                    </a:lnTo>
                    <a:lnTo>
                      <a:pt x="14002" y="10348"/>
                    </a:lnTo>
                    <a:lnTo>
                      <a:pt x="13927" y="10571"/>
                    </a:lnTo>
                    <a:lnTo>
                      <a:pt x="13666" y="11224"/>
                    </a:lnTo>
                    <a:lnTo>
                      <a:pt x="13293" y="12100"/>
                    </a:lnTo>
                    <a:lnTo>
                      <a:pt x="12790" y="13181"/>
                    </a:lnTo>
                    <a:lnTo>
                      <a:pt x="11597" y="15717"/>
                    </a:lnTo>
                    <a:lnTo>
                      <a:pt x="10217" y="18513"/>
                    </a:lnTo>
                    <a:lnTo>
                      <a:pt x="8856" y="21254"/>
                    </a:lnTo>
                    <a:lnTo>
                      <a:pt x="7663" y="23640"/>
                    </a:lnTo>
                    <a:lnTo>
                      <a:pt x="6489" y="25989"/>
                    </a:lnTo>
                    <a:lnTo>
                      <a:pt x="6470" y="26008"/>
                    </a:lnTo>
                    <a:lnTo>
                      <a:pt x="6470" y="26045"/>
                    </a:lnTo>
                    <a:lnTo>
                      <a:pt x="7029" y="27854"/>
                    </a:lnTo>
                    <a:lnTo>
                      <a:pt x="2835" y="32477"/>
                    </a:lnTo>
                    <a:lnTo>
                      <a:pt x="280" y="32477"/>
                    </a:lnTo>
                    <a:lnTo>
                      <a:pt x="560" y="32179"/>
                    </a:lnTo>
                    <a:lnTo>
                      <a:pt x="970" y="31713"/>
                    </a:lnTo>
                    <a:lnTo>
                      <a:pt x="1474" y="31079"/>
                    </a:lnTo>
                    <a:lnTo>
                      <a:pt x="1772" y="30687"/>
                    </a:lnTo>
                    <a:lnTo>
                      <a:pt x="2070" y="30277"/>
                    </a:lnTo>
                    <a:lnTo>
                      <a:pt x="2368" y="29811"/>
                    </a:lnTo>
                    <a:lnTo>
                      <a:pt x="2685" y="29327"/>
                    </a:lnTo>
                    <a:lnTo>
                      <a:pt x="3002" y="28786"/>
                    </a:lnTo>
                    <a:lnTo>
                      <a:pt x="3338" y="28208"/>
                    </a:lnTo>
                    <a:lnTo>
                      <a:pt x="3655" y="27611"/>
                    </a:lnTo>
                    <a:lnTo>
                      <a:pt x="3972" y="26959"/>
                    </a:lnTo>
                    <a:lnTo>
                      <a:pt x="4270" y="26269"/>
                    </a:lnTo>
                    <a:lnTo>
                      <a:pt x="4568" y="25561"/>
                    </a:lnTo>
                    <a:lnTo>
                      <a:pt x="4736" y="25094"/>
                    </a:lnTo>
                    <a:lnTo>
                      <a:pt x="4904" y="24554"/>
                    </a:lnTo>
                    <a:lnTo>
                      <a:pt x="5072" y="23939"/>
                    </a:lnTo>
                    <a:lnTo>
                      <a:pt x="5221" y="23249"/>
                    </a:lnTo>
                    <a:lnTo>
                      <a:pt x="5389" y="22503"/>
                    </a:lnTo>
                    <a:lnTo>
                      <a:pt x="5556" y="21701"/>
                    </a:lnTo>
                    <a:lnTo>
                      <a:pt x="5892" y="19930"/>
                    </a:lnTo>
                    <a:lnTo>
                      <a:pt x="6209" y="17991"/>
                    </a:lnTo>
                    <a:lnTo>
                      <a:pt x="6526" y="15941"/>
                    </a:lnTo>
                    <a:lnTo>
                      <a:pt x="6843" y="13834"/>
                    </a:lnTo>
                    <a:lnTo>
                      <a:pt x="7122" y="11709"/>
                    </a:lnTo>
                    <a:lnTo>
                      <a:pt x="7383" y="9639"/>
                    </a:lnTo>
                    <a:lnTo>
                      <a:pt x="7644" y="7626"/>
                    </a:lnTo>
                    <a:lnTo>
                      <a:pt x="8055" y="4084"/>
                    </a:lnTo>
                    <a:lnTo>
                      <a:pt x="8353" y="1455"/>
                    </a:lnTo>
                    <a:lnTo>
                      <a:pt x="8483" y="150"/>
                    </a:lnTo>
                    <a:close/>
                    <a:moveTo>
                      <a:pt x="8390" y="1"/>
                    </a:moveTo>
                    <a:lnTo>
                      <a:pt x="8353" y="19"/>
                    </a:lnTo>
                    <a:lnTo>
                      <a:pt x="8334" y="38"/>
                    </a:lnTo>
                    <a:lnTo>
                      <a:pt x="8334" y="75"/>
                    </a:lnTo>
                    <a:lnTo>
                      <a:pt x="8222" y="1026"/>
                    </a:lnTo>
                    <a:lnTo>
                      <a:pt x="7961" y="3487"/>
                    </a:lnTo>
                    <a:lnTo>
                      <a:pt x="7551" y="7011"/>
                    </a:lnTo>
                    <a:lnTo>
                      <a:pt x="7309" y="9043"/>
                    </a:lnTo>
                    <a:lnTo>
                      <a:pt x="7029" y="11168"/>
                    </a:lnTo>
                    <a:lnTo>
                      <a:pt x="6731" y="13349"/>
                    </a:lnTo>
                    <a:lnTo>
                      <a:pt x="6433" y="15512"/>
                    </a:lnTo>
                    <a:lnTo>
                      <a:pt x="6116" y="17637"/>
                    </a:lnTo>
                    <a:lnTo>
                      <a:pt x="5780" y="19651"/>
                    </a:lnTo>
                    <a:lnTo>
                      <a:pt x="5445" y="21496"/>
                    </a:lnTo>
                    <a:lnTo>
                      <a:pt x="5258" y="22335"/>
                    </a:lnTo>
                    <a:lnTo>
                      <a:pt x="5090" y="23118"/>
                    </a:lnTo>
                    <a:lnTo>
                      <a:pt x="4923" y="23827"/>
                    </a:lnTo>
                    <a:lnTo>
                      <a:pt x="4755" y="24461"/>
                    </a:lnTo>
                    <a:lnTo>
                      <a:pt x="4587" y="25020"/>
                    </a:lnTo>
                    <a:lnTo>
                      <a:pt x="4419" y="25505"/>
                    </a:lnTo>
                    <a:lnTo>
                      <a:pt x="4084" y="26325"/>
                    </a:lnTo>
                    <a:lnTo>
                      <a:pt x="3729" y="27089"/>
                    </a:lnTo>
                    <a:lnTo>
                      <a:pt x="3357" y="27816"/>
                    </a:lnTo>
                    <a:lnTo>
                      <a:pt x="3002" y="28488"/>
                    </a:lnTo>
                    <a:lnTo>
                      <a:pt x="2629" y="29121"/>
                    </a:lnTo>
                    <a:lnTo>
                      <a:pt x="2257" y="29681"/>
                    </a:lnTo>
                    <a:lnTo>
                      <a:pt x="1902" y="30203"/>
                    </a:lnTo>
                    <a:lnTo>
                      <a:pt x="1567" y="30687"/>
                    </a:lnTo>
                    <a:lnTo>
                      <a:pt x="1250" y="31098"/>
                    </a:lnTo>
                    <a:lnTo>
                      <a:pt x="970" y="31470"/>
                    </a:lnTo>
                    <a:lnTo>
                      <a:pt x="485" y="32030"/>
                    </a:lnTo>
                    <a:lnTo>
                      <a:pt x="150" y="32384"/>
                    </a:lnTo>
                    <a:lnTo>
                      <a:pt x="19" y="32496"/>
                    </a:lnTo>
                    <a:lnTo>
                      <a:pt x="1" y="32552"/>
                    </a:lnTo>
                    <a:lnTo>
                      <a:pt x="1" y="32589"/>
                    </a:lnTo>
                    <a:lnTo>
                      <a:pt x="38" y="32626"/>
                    </a:lnTo>
                    <a:lnTo>
                      <a:pt x="75" y="32645"/>
                    </a:lnTo>
                    <a:lnTo>
                      <a:pt x="2909" y="32645"/>
                    </a:lnTo>
                    <a:lnTo>
                      <a:pt x="2928" y="32626"/>
                    </a:lnTo>
                    <a:lnTo>
                      <a:pt x="7178" y="27928"/>
                    </a:lnTo>
                    <a:lnTo>
                      <a:pt x="7197" y="27891"/>
                    </a:lnTo>
                    <a:lnTo>
                      <a:pt x="7197" y="27854"/>
                    </a:lnTo>
                    <a:lnTo>
                      <a:pt x="6638" y="26027"/>
                    </a:lnTo>
                    <a:lnTo>
                      <a:pt x="7999" y="23361"/>
                    </a:lnTo>
                    <a:lnTo>
                      <a:pt x="9192" y="20956"/>
                    </a:lnTo>
                    <a:lnTo>
                      <a:pt x="10534" y="18252"/>
                    </a:lnTo>
                    <a:lnTo>
                      <a:pt x="11858" y="15549"/>
                    </a:lnTo>
                    <a:lnTo>
                      <a:pt x="13014" y="13107"/>
                    </a:lnTo>
                    <a:lnTo>
                      <a:pt x="13480" y="12063"/>
                    </a:lnTo>
                    <a:lnTo>
                      <a:pt x="13853" y="11224"/>
                    </a:lnTo>
                    <a:lnTo>
                      <a:pt x="14095" y="10590"/>
                    </a:lnTo>
                    <a:lnTo>
                      <a:pt x="14170" y="10366"/>
                    </a:lnTo>
                    <a:lnTo>
                      <a:pt x="14207" y="10217"/>
                    </a:lnTo>
                    <a:lnTo>
                      <a:pt x="14226" y="9975"/>
                    </a:lnTo>
                    <a:lnTo>
                      <a:pt x="14226" y="9714"/>
                    </a:lnTo>
                    <a:lnTo>
                      <a:pt x="14188" y="9434"/>
                    </a:lnTo>
                    <a:lnTo>
                      <a:pt x="14132" y="9155"/>
                    </a:lnTo>
                    <a:lnTo>
                      <a:pt x="14076" y="8856"/>
                    </a:lnTo>
                    <a:lnTo>
                      <a:pt x="14002" y="8577"/>
                    </a:lnTo>
                    <a:lnTo>
                      <a:pt x="13797" y="7999"/>
                    </a:lnTo>
                    <a:lnTo>
                      <a:pt x="13610" y="7477"/>
                    </a:lnTo>
                    <a:lnTo>
                      <a:pt x="13405" y="7029"/>
                    </a:lnTo>
                    <a:lnTo>
                      <a:pt x="13144" y="6489"/>
                    </a:lnTo>
                    <a:lnTo>
                      <a:pt x="16090" y="113"/>
                    </a:lnTo>
                    <a:lnTo>
                      <a:pt x="16108" y="75"/>
                    </a:lnTo>
                    <a:lnTo>
                      <a:pt x="16090" y="38"/>
                    </a:lnTo>
                    <a:lnTo>
                      <a:pt x="16053"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2673;p41">
                <a:extLst>
                  <a:ext uri="{FF2B5EF4-FFF2-40B4-BE49-F238E27FC236}">
                    <a16:creationId xmlns:a16="http://schemas.microsoft.com/office/drawing/2014/main" xmlns="" id="{E768C5BE-C153-93A2-FA32-560CC7737C27}"/>
                  </a:ext>
                </a:extLst>
              </p:cNvPr>
              <p:cNvSpPr/>
              <p:nvPr/>
            </p:nvSpPr>
            <p:spPr>
              <a:xfrm>
                <a:off x="2033050" y="5342175"/>
                <a:ext cx="185525" cy="132850"/>
              </a:xfrm>
              <a:custGeom>
                <a:avLst/>
                <a:gdLst/>
                <a:ahLst/>
                <a:cxnLst/>
                <a:rect l="l" t="t" r="r" b="b"/>
                <a:pathLst>
                  <a:path w="7421" h="5314" extrusionOk="0">
                    <a:moveTo>
                      <a:pt x="6936" y="0"/>
                    </a:moveTo>
                    <a:lnTo>
                      <a:pt x="6376" y="727"/>
                    </a:lnTo>
                    <a:lnTo>
                      <a:pt x="5798" y="1436"/>
                    </a:lnTo>
                    <a:lnTo>
                      <a:pt x="5220" y="2125"/>
                    </a:lnTo>
                    <a:lnTo>
                      <a:pt x="4605" y="2778"/>
                    </a:lnTo>
                    <a:lnTo>
                      <a:pt x="4009" y="3375"/>
                    </a:lnTo>
                    <a:lnTo>
                      <a:pt x="3412" y="3897"/>
                    </a:lnTo>
                    <a:lnTo>
                      <a:pt x="3114" y="4139"/>
                    </a:lnTo>
                    <a:lnTo>
                      <a:pt x="2834" y="4363"/>
                    </a:lnTo>
                    <a:lnTo>
                      <a:pt x="2536" y="4568"/>
                    </a:lnTo>
                    <a:lnTo>
                      <a:pt x="2256" y="4735"/>
                    </a:lnTo>
                    <a:lnTo>
                      <a:pt x="541" y="4698"/>
                    </a:lnTo>
                    <a:lnTo>
                      <a:pt x="0" y="5313"/>
                    </a:lnTo>
                    <a:lnTo>
                      <a:pt x="2797" y="5313"/>
                    </a:lnTo>
                    <a:lnTo>
                      <a:pt x="6451" y="1286"/>
                    </a:lnTo>
                    <a:lnTo>
                      <a:pt x="6917" y="5313"/>
                    </a:lnTo>
                    <a:lnTo>
                      <a:pt x="7420" y="1510"/>
                    </a:lnTo>
                    <a:lnTo>
                      <a:pt x="6936"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2674;p41">
                <a:extLst>
                  <a:ext uri="{FF2B5EF4-FFF2-40B4-BE49-F238E27FC236}">
                    <a16:creationId xmlns:a16="http://schemas.microsoft.com/office/drawing/2014/main" xmlns="" id="{4330416D-A804-506A-0233-D3674B043CCA}"/>
                  </a:ext>
                </a:extLst>
              </p:cNvPr>
              <p:cNvSpPr/>
              <p:nvPr/>
            </p:nvSpPr>
            <p:spPr>
              <a:xfrm>
                <a:off x="2130000" y="3622800"/>
                <a:ext cx="753675" cy="1264500"/>
              </a:xfrm>
              <a:custGeom>
                <a:avLst/>
                <a:gdLst/>
                <a:ahLst/>
                <a:cxnLst/>
                <a:rect l="l" t="t" r="r" b="b"/>
                <a:pathLst>
                  <a:path w="30147" h="50580" extrusionOk="0">
                    <a:moveTo>
                      <a:pt x="15604" y="0"/>
                    </a:moveTo>
                    <a:lnTo>
                      <a:pt x="10683" y="187"/>
                    </a:lnTo>
                    <a:lnTo>
                      <a:pt x="9713" y="1566"/>
                    </a:lnTo>
                    <a:lnTo>
                      <a:pt x="7718" y="2703"/>
                    </a:lnTo>
                    <a:lnTo>
                      <a:pt x="4008" y="2293"/>
                    </a:lnTo>
                    <a:lnTo>
                      <a:pt x="3412" y="1883"/>
                    </a:lnTo>
                    <a:lnTo>
                      <a:pt x="0" y="3505"/>
                    </a:lnTo>
                    <a:lnTo>
                      <a:pt x="2908" y="10068"/>
                    </a:lnTo>
                    <a:lnTo>
                      <a:pt x="3058" y="11596"/>
                    </a:lnTo>
                    <a:lnTo>
                      <a:pt x="8110" y="17376"/>
                    </a:lnTo>
                    <a:lnTo>
                      <a:pt x="8147" y="17674"/>
                    </a:lnTo>
                    <a:lnTo>
                      <a:pt x="8166" y="18010"/>
                    </a:lnTo>
                    <a:lnTo>
                      <a:pt x="8184" y="18364"/>
                    </a:lnTo>
                    <a:lnTo>
                      <a:pt x="8166" y="18755"/>
                    </a:lnTo>
                    <a:lnTo>
                      <a:pt x="8147" y="19613"/>
                    </a:lnTo>
                    <a:lnTo>
                      <a:pt x="8073" y="20564"/>
                    </a:lnTo>
                    <a:lnTo>
                      <a:pt x="7942" y="21608"/>
                    </a:lnTo>
                    <a:lnTo>
                      <a:pt x="7812" y="22726"/>
                    </a:lnTo>
                    <a:lnTo>
                      <a:pt x="7625" y="23901"/>
                    </a:lnTo>
                    <a:lnTo>
                      <a:pt x="7420" y="25150"/>
                    </a:lnTo>
                    <a:lnTo>
                      <a:pt x="7178" y="26455"/>
                    </a:lnTo>
                    <a:lnTo>
                      <a:pt x="6917" y="27797"/>
                    </a:lnTo>
                    <a:lnTo>
                      <a:pt x="6637" y="29177"/>
                    </a:lnTo>
                    <a:lnTo>
                      <a:pt x="6339" y="30575"/>
                    </a:lnTo>
                    <a:lnTo>
                      <a:pt x="5705" y="33428"/>
                    </a:lnTo>
                    <a:lnTo>
                      <a:pt x="5034" y="36280"/>
                    </a:lnTo>
                    <a:lnTo>
                      <a:pt x="4363" y="39058"/>
                    </a:lnTo>
                    <a:lnTo>
                      <a:pt x="3691" y="41686"/>
                    </a:lnTo>
                    <a:lnTo>
                      <a:pt x="3058" y="44091"/>
                    </a:lnTo>
                    <a:lnTo>
                      <a:pt x="2498" y="46235"/>
                    </a:lnTo>
                    <a:lnTo>
                      <a:pt x="1641" y="49386"/>
                    </a:lnTo>
                    <a:lnTo>
                      <a:pt x="1324" y="50561"/>
                    </a:lnTo>
                    <a:lnTo>
                      <a:pt x="1566" y="50579"/>
                    </a:lnTo>
                    <a:lnTo>
                      <a:pt x="1827" y="50579"/>
                    </a:lnTo>
                    <a:lnTo>
                      <a:pt x="2088" y="50542"/>
                    </a:lnTo>
                    <a:lnTo>
                      <a:pt x="2349" y="50467"/>
                    </a:lnTo>
                    <a:lnTo>
                      <a:pt x="2610" y="50374"/>
                    </a:lnTo>
                    <a:lnTo>
                      <a:pt x="2871" y="50262"/>
                    </a:lnTo>
                    <a:lnTo>
                      <a:pt x="3393" y="50001"/>
                    </a:lnTo>
                    <a:lnTo>
                      <a:pt x="3915" y="49722"/>
                    </a:lnTo>
                    <a:lnTo>
                      <a:pt x="4437" y="49461"/>
                    </a:lnTo>
                    <a:lnTo>
                      <a:pt x="4698" y="49349"/>
                    </a:lnTo>
                    <a:lnTo>
                      <a:pt x="4959" y="49274"/>
                    </a:lnTo>
                    <a:lnTo>
                      <a:pt x="5220" y="49200"/>
                    </a:lnTo>
                    <a:lnTo>
                      <a:pt x="5463" y="49181"/>
                    </a:lnTo>
                    <a:lnTo>
                      <a:pt x="5761" y="49181"/>
                    </a:lnTo>
                    <a:lnTo>
                      <a:pt x="6022" y="49218"/>
                    </a:lnTo>
                    <a:lnTo>
                      <a:pt x="6302" y="49293"/>
                    </a:lnTo>
                    <a:lnTo>
                      <a:pt x="6563" y="49368"/>
                    </a:lnTo>
                    <a:lnTo>
                      <a:pt x="6824" y="49479"/>
                    </a:lnTo>
                    <a:lnTo>
                      <a:pt x="7085" y="49591"/>
                    </a:lnTo>
                    <a:lnTo>
                      <a:pt x="7607" y="49852"/>
                    </a:lnTo>
                    <a:lnTo>
                      <a:pt x="8110" y="50113"/>
                    </a:lnTo>
                    <a:lnTo>
                      <a:pt x="8390" y="50225"/>
                    </a:lnTo>
                    <a:lnTo>
                      <a:pt x="8651" y="50337"/>
                    </a:lnTo>
                    <a:lnTo>
                      <a:pt x="8930" y="50430"/>
                    </a:lnTo>
                    <a:lnTo>
                      <a:pt x="9210" y="50486"/>
                    </a:lnTo>
                    <a:lnTo>
                      <a:pt x="9508" y="50542"/>
                    </a:lnTo>
                    <a:lnTo>
                      <a:pt x="9806" y="50561"/>
                    </a:lnTo>
                    <a:lnTo>
                      <a:pt x="10105" y="50542"/>
                    </a:lnTo>
                    <a:lnTo>
                      <a:pt x="10403" y="50505"/>
                    </a:lnTo>
                    <a:lnTo>
                      <a:pt x="10701" y="50449"/>
                    </a:lnTo>
                    <a:lnTo>
                      <a:pt x="11018" y="50374"/>
                    </a:lnTo>
                    <a:lnTo>
                      <a:pt x="11615" y="50188"/>
                    </a:lnTo>
                    <a:lnTo>
                      <a:pt x="12230" y="49983"/>
                    </a:lnTo>
                    <a:lnTo>
                      <a:pt x="12845" y="49759"/>
                    </a:lnTo>
                    <a:lnTo>
                      <a:pt x="13181" y="49666"/>
                    </a:lnTo>
                    <a:lnTo>
                      <a:pt x="13498" y="49591"/>
                    </a:lnTo>
                    <a:lnTo>
                      <a:pt x="13833" y="49517"/>
                    </a:lnTo>
                    <a:lnTo>
                      <a:pt x="14169" y="49461"/>
                    </a:lnTo>
                    <a:lnTo>
                      <a:pt x="14523" y="49442"/>
                    </a:lnTo>
                    <a:lnTo>
                      <a:pt x="14877" y="49423"/>
                    </a:lnTo>
                    <a:lnTo>
                      <a:pt x="15232" y="49442"/>
                    </a:lnTo>
                    <a:lnTo>
                      <a:pt x="15604" y="49479"/>
                    </a:lnTo>
                    <a:lnTo>
                      <a:pt x="15977" y="49535"/>
                    </a:lnTo>
                    <a:lnTo>
                      <a:pt x="16332" y="49610"/>
                    </a:lnTo>
                    <a:lnTo>
                      <a:pt x="17077" y="49796"/>
                    </a:lnTo>
                    <a:lnTo>
                      <a:pt x="17823" y="50001"/>
                    </a:lnTo>
                    <a:lnTo>
                      <a:pt x="18550" y="50206"/>
                    </a:lnTo>
                    <a:lnTo>
                      <a:pt x="19296" y="50374"/>
                    </a:lnTo>
                    <a:lnTo>
                      <a:pt x="19669" y="50449"/>
                    </a:lnTo>
                    <a:lnTo>
                      <a:pt x="20023" y="50505"/>
                    </a:lnTo>
                    <a:lnTo>
                      <a:pt x="20396" y="50542"/>
                    </a:lnTo>
                    <a:lnTo>
                      <a:pt x="20750" y="50561"/>
                    </a:lnTo>
                    <a:lnTo>
                      <a:pt x="21086" y="50542"/>
                    </a:lnTo>
                    <a:lnTo>
                      <a:pt x="21402" y="50486"/>
                    </a:lnTo>
                    <a:lnTo>
                      <a:pt x="21663" y="50412"/>
                    </a:lnTo>
                    <a:lnTo>
                      <a:pt x="21906" y="50318"/>
                    </a:lnTo>
                    <a:lnTo>
                      <a:pt x="22130" y="50225"/>
                    </a:lnTo>
                    <a:lnTo>
                      <a:pt x="22335" y="50095"/>
                    </a:lnTo>
                    <a:lnTo>
                      <a:pt x="22708" y="49852"/>
                    </a:lnTo>
                    <a:lnTo>
                      <a:pt x="23062" y="49629"/>
                    </a:lnTo>
                    <a:lnTo>
                      <a:pt x="23248" y="49517"/>
                    </a:lnTo>
                    <a:lnTo>
                      <a:pt x="23435" y="49442"/>
                    </a:lnTo>
                    <a:lnTo>
                      <a:pt x="23621" y="49368"/>
                    </a:lnTo>
                    <a:lnTo>
                      <a:pt x="23845" y="49349"/>
                    </a:lnTo>
                    <a:lnTo>
                      <a:pt x="24087" y="49330"/>
                    </a:lnTo>
                    <a:lnTo>
                      <a:pt x="24348" y="49368"/>
                    </a:lnTo>
                    <a:lnTo>
                      <a:pt x="24572" y="49423"/>
                    </a:lnTo>
                    <a:lnTo>
                      <a:pt x="24758" y="49498"/>
                    </a:lnTo>
                    <a:lnTo>
                      <a:pt x="24963" y="49573"/>
                    </a:lnTo>
                    <a:lnTo>
                      <a:pt x="25131" y="49647"/>
                    </a:lnTo>
                    <a:lnTo>
                      <a:pt x="25877" y="50039"/>
                    </a:lnTo>
                    <a:lnTo>
                      <a:pt x="26082" y="50151"/>
                    </a:lnTo>
                    <a:lnTo>
                      <a:pt x="26306" y="50244"/>
                    </a:lnTo>
                    <a:lnTo>
                      <a:pt x="26548" y="50318"/>
                    </a:lnTo>
                    <a:lnTo>
                      <a:pt x="26809" y="50393"/>
                    </a:lnTo>
                    <a:lnTo>
                      <a:pt x="27107" y="50467"/>
                    </a:lnTo>
                    <a:lnTo>
                      <a:pt x="27424" y="50505"/>
                    </a:lnTo>
                    <a:lnTo>
                      <a:pt x="27760" y="50542"/>
                    </a:lnTo>
                    <a:lnTo>
                      <a:pt x="28151" y="50561"/>
                    </a:lnTo>
                    <a:lnTo>
                      <a:pt x="27573" y="46944"/>
                    </a:lnTo>
                    <a:lnTo>
                      <a:pt x="26940" y="43197"/>
                    </a:lnTo>
                    <a:lnTo>
                      <a:pt x="26175" y="38815"/>
                    </a:lnTo>
                    <a:lnTo>
                      <a:pt x="25765" y="36541"/>
                    </a:lnTo>
                    <a:lnTo>
                      <a:pt x="25336" y="34285"/>
                    </a:lnTo>
                    <a:lnTo>
                      <a:pt x="24926" y="32141"/>
                    </a:lnTo>
                    <a:lnTo>
                      <a:pt x="24516" y="30146"/>
                    </a:lnTo>
                    <a:lnTo>
                      <a:pt x="24124" y="28357"/>
                    </a:lnTo>
                    <a:lnTo>
                      <a:pt x="23919" y="27574"/>
                    </a:lnTo>
                    <a:lnTo>
                      <a:pt x="23752" y="26846"/>
                    </a:lnTo>
                    <a:lnTo>
                      <a:pt x="23565" y="26231"/>
                    </a:lnTo>
                    <a:lnTo>
                      <a:pt x="23397" y="25691"/>
                    </a:lnTo>
                    <a:lnTo>
                      <a:pt x="23248" y="25262"/>
                    </a:lnTo>
                    <a:lnTo>
                      <a:pt x="23099" y="24926"/>
                    </a:lnTo>
                    <a:lnTo>
                      <a:pt x="22950" y="24665"/>
                    </a:lnTo>
                    <a:lnTo>
                      <a:pt x="22782" y="24348"/>
                    </a:lnTo>
                    <a:lnTo>
                      <a:pt x="22372" y="23696"/>
                    </a:lnTo>
                    <a:lnTo>
                      <a:pt x="21869" y="22987"/>
                    </a:lnTo>
                    <a:lnTo>
                      <a:pt x="21328" y="22223"/>
                    </a:lnTo>
                    <a:lnTo>
                      <a:pt x="20713" y="21440"/>
                    </a:lnTo>
                    <a:lnTo>
                      <a:pt x="20097" y="20638"/>
                    </a:lnTo>
                    <a:lnTo>
                      <a:pt x="18811" y="19072"/>
                    </a:lnTo>
                    <a:lnTo>
                      <a:pt x="17599" y="17618"/>
                    </a:lnTo>
                    <a:lnTo>
                      <a:pt x="16574" y="16444"/>
                    </a:lnTo>
                    <a:lnTo>
                      <a:pt x="15604" y="15344"/>
                    </a:lnTo>
                    <a:lnTo>
                      <a:pt x="16276" y="7905"/>
                    </a:lnTo>
                    <a:lnTo>
                      <a:pt x="15772" y="6656"/>
                    </a:lnTo>
                    <a:lnTo>
                      <a:pt x="27051" y="11223"/>
                    </a:lnTo>
                    <a:lnTo>
                      <a:pt x="30146" y="9042"/>
                    </a:lnTo>
                    <a:lnTo>
                      <a:pt x="28822" y="5220"/>
                    </a:lnTo>
                    <a:lnTo>
                      <a:pt x="27350" y="6358"/>
                    </a:lnTo>
                    <a:lnTo>
                      <a:pt x="15604" y="0"/>
                    </a:lnTo>
                    <a:close/>
                  </a:path>
                </a:pathLst>
              </a:custGeom>
              <a:solidFill>
                <a:srgbClr val="71BD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2675;p41">
                <a:extLst>
                  <a:ext uri="{FF2B5EF4-FFF2-40B4-BE49-F238E27FC236}">
                    <a16:creationId xmlns:a16="http://schemas.microsoft.com/office/drawing/2014/main" xmlns="" id="{7D1DBB9D-4642-5211-617C-009A6F40B69F}"/>
                  </a:ext>
                </a:extLst>
              </p:cNvPr>
              <p:cNvSpPr/>
              <p:nvPr/>
            </p:nvSpPr>
            <p:spPr>
              <a:xfrm>
                <a:off x="2130000" y="3710425"/>
                <a:ext cx="185975" cy="386400"/>
              </a:xfrm>
              <a:custGeom>
                <a:avLst/>
                <a:gdLst/>
                <a:ahLst/>
                <a:cxnLst/>
                <a:rect l="l" t="t" r="r" b="b"/>
                <a:pathLst>
                  <a:path w="7439" h="15456" extrusionOk="0">
                    <a:moveTo>
                      <a:pt x="0" y="0"/>
                    </a:moveTo>
                    <a:lnTo>
                      <a:pt x="37" y="634"/>
                    </a:lnTo>
                    <a:lnTo>
                      <a:pt x="131" y="2331"/>
                    </a:lnTo>
                    <a:lnTo>
                      <a:pt x="205" y="3468"/>
                    </a:lnTo>
                    <a:lnTo>
                      <a:pt x="317" y="4736"/>
                    </a:lnTo>
                    <a:lnTo>
                      <a:pt x="448" y="6096"/>
                    </a:lnTo>
                    <a:lnTo>
                      <a:pt x="597" y="7495"/>
                    </a:lnTo>
                    <a:lnTo>
                      <a:pt x="764" y="8912"/>
                    </a:lnTo>
                    <a:lnTo>
                      <a:pt x="970" y="10291"/>
                    </a:lnTo>
                    <a:lnTo>
                      <a:pt x="1081" y="10962"/>
                    </a:lnTo>
                    <a:lnTo>
                      <a:pt x="1193" y="11596"/>
                    </a:lnTo>
                    <a:lnTo>
                      <a:pt x="1324" y="12211"/>
                    </a:lnTo>
                    <a:lnTo>
                      <a:pt x="1454" y="12789"/>
                    </a:lnTo>
                    <a:lnTo>
                      <a:pt x="1603" y="13311"/>
                    </a:lnTo>
                    <a:lnTo>
                      <a:pt x="1753" y="13796"/>
                    </a:lnTo>
                    <a:lnTo>
                      <a:pt x="1920" y="14225"/>
                    </a:lnTo>
                    <a:lnTo>
                      <a:pt x="2088" y="14598"/>
                    </a:lnTo>
                    <a:lnTo>
                      <a:pt x="2256" y="14915"/>
                    </a:lnTo>
                    <a:lnTo>
                      <a:pt x="2349" y="15045"/>
                    </a:lnTo>
                    <a:lnTo>
                      <a:pt x="2442" y="15157"/>
                    </a:lnTo>
                    <a:lnTo>
                      <a:pt x="2536" y="15250"/>
                    </a:lnTo>
                    <a:lnTo>
                      <a:pt x="2629" y="15325"/>
                    </a:lnTo>
                    <a:lnTo>
                      <a:pt x="2741" y="15381"/>
                    </a:lnTo>
                    <a:lnTo>
                      <a:pt x="2834" y="15418"/>
                    </a:lnTo>
                    <a:lnTo>
                      <a:pt x="3076" y="15455"/>
                    </a:lnTo>
                    <a:lnTo>
                      <a:pt x="3319" y="15455"/>
                    </a:lnTo>
                    <a:lnTo>
                      <a:pt x="3561" y="15437"/>
                    </a:lnTo>
                    <a:lnTo>
                      <a:pt x="3803" y="15381"/>
                    </a:lnTo>
                    <a:lnTo>
                      <a:pt x="4027" y="15325"/>
                    </a:lnTo>
                    <a:lnTo>
                      <a:pt x="4251" y="15250"/>
                    </a:lnTo>
                    <a:lnTo>
                      <a:pt x="4474" y="15138"/>
                    </a:lnTo>
                    <a:lnTo>
                      <a:pt x="4680" y="15027"/>
                    </a:lnTo>
                    <a:lnTo>
                      <a:pt x="4885" y="14896"/>
                    </a:lnTo>
                    <a:lnTo>
                      <a:pt x="5090" y="14766"/>
                    </a:lnTo>
                    <a:lnTo>
                      <a:pt x="5276" y="14616"/>
                    </a:lnTo>
                    <a:lnTo>
                      <a:pt x="5463" y="14449"/>
                    </a:lnTo>
                    <a:lnTo>
                      <a:pt x="5817" y="14113"/>
                    </a:lnTo>
                    <a:lnTo>
                      <a:pt x="6134" y="13759"/>
                    </a:lnTo>
                    <a:lnTo>
                      <a:pt x="6432" y="13405"/>
                    </a:lnTo>
                    <a:lnTo>
                      <a:pt x="6674" y="13050"/>
                    </a:lnTo>
                    <a:lnTo>
                      <a:pt x="6898" y="12715"/>
                    </a:lnTo>
                    <a:lnTo>
                      <a:pt x="7085" y="12417"/>
                    </a:lnTo>
                    <a:lnTo>
                      <a:pt x="7346" y="11969"/>
                    </a:lnTo>
                    <a:lnTo>
                      <a:pt x="7439" y="11801"/>
                    </a:lnTo>
                    <a:lnTo>
                      <a:pt x="4773" y="9434"/>
                    </a:lnTo>
                    <a:lnTo>
                      <a:pt x="4661" y="5463"/>
                    </a:lnTo>
                    <a:lnTo>
                      <a:pt x="0" y="0"/>
                    </a:lnTo>
                    <a:close/>
                  </a:path>
                </a:pathLst>
              </a:custGeom>
              <a:solidFill>
                <a:srgbClr val="71BD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2676;p41">
                <a:extLst>
                  <a:ext uri="{FF2B5EF4-FFF2-40B4-BE49-F238E27FC236}">
                    <a16:creationId xmlns:a16="http://schemas.microsoft.com/office/drawing/2014/main" xmlns="" id="{9E5FCC5B-0588-C45C-8D4A-AC684AD6C5C8}"/>
                  </a:ext>
                </a:extLst>
              </p:cNvPr>
              <p:cNvSpPr/>
              <p:nvPr/>
            </p:nvSpPr>
            <p:spPr>
              <a:xfrm>
                <a:off x="2200375" y="3822275"/>
                <a:ext cx="92775" cy="185525"/>
              </a:xfrm>
              <a:custGeom>
                <a:avLst/>
                <a:gdLst/>
                <a:ahLst/>
                <a:cxnLst/>
                <a:rect l="l" t="t" r="r" b="b"/>
                <a:pathLst>
                  <a:path w="3711" h="7421" extrusionOk="0">
                    <a:moveTo>
                      <a:pt x="56" y="1"/>
                    </a:moveTo>
                    <a:lnTo>
                      <a:pt x="19" y="19"/>
                    </a:lnTo>
                    <a:lnTo>
                      <a:pt x="0" y="56"/>
                    </a:lnTo>
                    <a:lnTo>
                      <a:pt x="0" y="75"/>
                    </a:lnTo>
                    <a:lnTo>
                      <a:pt x="149" y="3617"/>
                    </a:lnTo>
                    <a:lnTo>
                      <a:pt x="168" y="3673"/>
                    </a:lnTo>
                    <a:lnTo>
                      <a:pt x="3561" y="7402"/>
                    </a:lnTo>
                    <a:lnTo>
                      <a:pt x="3598" y="7421"/>
                    </a:lnTo>
                    <a:lnTo>
                      <a:pt x="3654" y="7421"/>
                    </a:lnTo>
                    <a:lnTo>
                      <a:pt x="3692" y="7402"/>
                    </a:lnTo>
                    <a:lnTo>
                      <a:pt x="3710" y="7383"/>
                    </a:lnTo>
                    <a:lnTo>
                      <a:pt x="3710" y="7346"/>
                    </a:lnTo>
                    <a:lnTo>
                      <a:pt x="3710" y="7309"/>
                    </a:lnTo>
                    <a:lnTo>
                      <a:pt x="3692" y="7290"/>
                    </a:lnTo>
                    <a:lnTo>
                      <a:pt x="317" y="3580"/>
                    </a:lnTo>
                    <a:lnTo>
                      <a:pt x="168" y="75"/>
                    </a:lnTo>
                    <a:lnTo>
                      <a:pt x="149" y="38"/>
                    </a:lnTo>
                    <a:lnTo>
                      <a:pt x="149" y="19"/>
                    </a:lnTo>
                    <a:lnTo>
                      <a:pt x="112"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2677;p41">
                <a:extLst>
                  <a:ext uri="{FF2B5EF4-FFF2-40B4-BE49-F238E27FC236}">
                    <a16:creationId xmlns:a16="http://schemas.microsoft.com/office/drawing/2014/main" xmlns="" id="{D9AE25E3-6EFB-7D40-8153-C1A8907BD053}"/>
                  </a:ext>
                </a:extLst>
              </p:cNvPr>
              <p:cNvSpPr/>
              <p:nvPr/>
            </p:nvSpPr>
            <p:spPr>
              <a:xfrm>
                <a:off x="2500525" y="3748625"/>
                <a:ext cx="25650" cy="42450"/>
              </a:xfrm>
              <a:custGeom>
                <a:avLst/>
                <a:gdLst/>
                <a:ahLst/>
                <a:cxnLst/>
                <a:rect l="l" t="t" r="r" b="b"/>
                <a:pathLst>
                  <a:path w="1026" h="1698" extrusionOk="0">
                    <a:moveTo>
                      <a:pt x="38" y="1"/>
                    </a:moveTo>
                    <a:lnTo>
                      <a:pt x="19" y="38"/>
                    </a:lnTo>
                    <a:lnTo>
                      <a:pt x="0" y="57"/>
                    </a:lnTo>
                    <a:lnTo>
                      <a:pt x="0" y="94"/>
                    </a:lnTo>
                    <a:lnTo>
                      <a:pt x="0" y="113"/>
                    </a:lnTo>
                    <a:lnTo>
                      <a:pt x="877" y="1660"/>
                    </a:lnTo>
                    <a:lnTo>
                      <a:pt x="914" y="1697"/>
                    </a:lnTo>
                    <a:lnTo>
                      <a:pt x="989" y="1697"/>
                    </a:lnTo>
                    <a:lnTo>
                      <a:pt x="1026" y="1660"/>
                    </a:lnTo>
                    <a:lnTo>
                      <a:pt x="1026" y="1641"/>
                    </a:lnTo>
                    <a:lnTo>
                      <a:pt x="1026" y="1604"/>
                    </a:lnTo>
                    <a:lnTo>
                      <a:pt x="1026" y="1586"/>
                    </a:lnTo>
                    <a:lnTo>
                      <a:pt x="150" y="38"/>
                    </a:lnTo>
                    <a:lnTo>
                      <a:pt x="131" y="20"/>
                    </a:lnTo>
                    <a:lnTo>
                      <a:pt x="94"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2678;p41">
                <a:extLst>
                  <a:ext uri="{FF2B5EF4-FFF2-40B4-BE49-F238E27FC236}">
                    <a16:creationId xmlns:a16="http://schemas.microsoft.com/office/drawing/2014/main" xmlns="" id="{9C987711-9ACB-D5B9-AEDF-2CFFF43AB4DB}"/>
                  </a:ext>
                </a:extLst>
              </p:cNvPr>
              <p:cNvSpPr/>
              <p:nvPr/>
            </p:nvSpPr>
            <p:spPr>
              <a:xfrm>
                <a:off x="2829575" y="3723925"/>
                <a:ext cx="109100" cy="134725"/>
              </a:xfrm>
              <a:custGeom>
                <a:avLst/>
                <a:gdLst/>
                <a:ahLst/>
                <a:cxnLst/>
                <a:rect l="l" t="t" r="r" b="b"/>
                <a:pathLst>
                  <a:path w="4364" h="5389" extrusionOk="0">
                    <a:moveTo>
                      <a:pt x="1958" y="1"/>
                    </a:moveTo>
                    <a:lnTo>
                      <a:pt x="1" y="1343"/>
                    </a:lnTo>
                    <a:lnTo>
                      <a:pt x="1324" y="3357"/>
                    </a:lnTo>
                    <a:lnTo>
                      <a:pt x="2219" y="4736"/>
                    </a:lnTo>
                    <a:lnTo>
                      <a:pt x="2648" y="5389"/>
                    </a:lnTo>
                    <a:lnTo>
                      <a:pt x="2722" y="5351"/>
                    </a:lnTo>
                    <a:lnTo>
                      <a:pt x="2909" y="5184"/>
                    </a:lnTo>
                    <a:lnTo>
                      <a:pt x="3505" y="4643"/>
                    </a:lnTo>
                    <a:lnTo>
                      <a:pt x="4363" y="3860"/>
                    </a:lnTo>
                    <a:lnTo>
                      <a:pt x="1958"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2679;p41">
                <a:extLst>
                  <a:ext uri="{FF2B5EF4-FFF2-40B4-BE49-F238E27FC236}">
                    <a16:creationId xmlns:a16="http://schemas.microsoft.com/office/drawing/2014/main" xmlns="" id="{F71023ED-E025-ABA7-F917-A2378AD47B0D}"/>
                  </a:ext>
                </a:extLst>
              </p:cNvPr>
              <p:cNvSpPr/>
              <p:nvPr/>
            </p:nvSpPr>
            <p:spPr>
              <a:xfrm>
                <a:off x="2827250" y="3722075"/>
                <a:ext cx="113275" cy="138900"/>
              </a:xfrm>
              <a:custGeom>
                <a:avLst/>
                <a:gdLst/>
                <a:ahLst/>
                <a:cxnLst/>
                <a:rect l="l" t="t" r="r" b="b"/>
                <a:pathLst>
                  <a:path w="4531" h="5556" extrusionOk="0">
                    <a:moveTo>
                      <a:pt x="2032" y="187"/>
                    </a:moveTo>
                    <a:lnTo>
                      <a:pt x="4344" y="3915"/>
                    </a:lnTo>
                    <a:lnTo>
                      <a:pt x="3431" y="4754"/>
                    </a:lnTo>
                    <a:lnTo>
                      <a:pt x="2760" y="5351"/>
                    </a:lnTo>
                    <a:lnTo>
                      <a:pt x="2126" y="4381"/>
                    </a:lnTo>
                    <a:lnTo>
                      <a:pt x="205" y="1436"/>
                    </a:lnTo>
                    <a:lnTo>
                      <a:pt x="2032" y="187"/>
                    </a:lnTo>
                    <a:close/>
                    <a:moveTo>
                      <a:pt x="2051" y="0"/>
                    </a:moveTo>
                    <a:lnTo>
                      <a:pt x="2014" y="19"/>
                    </a:lnTo>
                    <a:lnTo>
                      <a:pt x="38" y="1343"/>
                    </a:lnTo>
                    <a:lnTo>
                      <a:pt x="19" y="1361"/>
                    </a:lnTo>
                    <a:lnTo>
                      <a:pt x="0" y="1398"/>
                    </a:lnTo>
                    <a:lnTo>
                      <a:pt x="0" y="1436"/>
                    </a:lnTo>
                    <a:lnTo>
                      <a:pt x="19" y="1454"/>
                    </a:lnTo>
                    <a:lnTo>
                      <a:pt x="1697" y="4009"/>
                    </a:lnTo>
                    <a:lnTo>
                      <a:pt x="2368" y="5034"/>
                    </a:lnTo>
                    <a:lnTo>
                      <a:pt x="2666" y="5500"/>
                    </a:lnTo>
                    <a:lnTo>
                      <a:pt x="2666" y="5519"/>
                    </a:lnTo>
                    <a:lnTo>
                      <a:pt x="2704" y="5556"/>
                    </a:lnTo>
                    <a:lnTo>
                      <a:pt x="2722" y="5556"/>
                    </a:lnTo>
                    <a:lnTo>
                      <a:pt x="2760" y="5537"/>
                    </a:lnTo>
                    <a:lnTo>
                      <a:pt x="2815" y="5500"/>
                    </a:lnTo>
                    <a:lnTo>
                      <a:pt x="3076" y="5295"/>
                    </a:lnTo>
                    <a:lnTo>
                      <a:pt x="3598" y="4829"/>
                    </a:lnTo>
                    <a:lnTo>
                      <a:pt x="4512" y="3990"/>
                    </a:lnTo>
                    <a:lnTo>
                      <a:pt x="4531" y="3934"/>
                    </a:lnTo>
                    <a:lnTo>
                      <a:pt x="4531" y="3878"/>
                    </a:lnTo>
                    <a:lnTo>
                      <a:pt x="2126" y="38"/>
                    </a:lnTo>
                    <a:lnTo>
                      <a:pt x="2107" y="19"/>
                    </a:lnTo>
                    <a:lnTo>
                      <a:pt x="2070"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2680;p41">
                <a:extLst>
                  <a:ext uri="{FF2B5EF4-FFF2-40B4-BE49-F238E27FC236}">
                    <a16:creationId xmlns:a16="http://schemas.microsoft.com/office/drawing/2014/main" xmlns="" id="{063D0F28-BBB3-EC57-CE9F-3AC3DA3293B1}"/>
                  </a:ext>
                </a:extLst>
              </p:cNvPr>
              <p:cNvSpPr/>
              <p:nvPr/>
            </p:nvSpPr>
            <p:spPr>
              <a:xfrm>
                <a:off x="2903675" y="3811100"/>
                <a:ext cx="21950" cy="21925"/>
              </a:xfrm>
              <a:custGeom>
                <a:avLst/>
                <a:gdLst/>
                <a:ahLst/>
                <a:cxnLst/>
                <a:rect l="l" t="t" r="r" b="b"/>
                <a:pathLst>
                  <a:path w="878" h="877" extrusionOk="0">
                    <a:moveTo>
                      <a:pt x="411" y="0"/>
                    </a:moveTo>
                    <a:lnTo>
                      <a:pt x="318" y="19"/>
                    </a:lnTo>
                    <a:lnTo>
                      <a:pt x="243" y="37"/>
                    </a:lnTo>
                    <a:lnTo>
                      <a:pt x="169" y="93"/>
                    </a:lnTo>
                    <a:lnTo>
                      <a:pt x="94" y="149"/>
                    </a:lnTo>
                    <a:lnTo>
                      <a:pt x="57" y="205"/>
                    </a:lnTo>
                    <a:lnTo>
                      <a:pt x="19" y="298"/>
                    </a:lnTo>
                    <a:lnTo>
                      <a:pt x="1" y="373"/>
                    </a:lnTo>
                    <a:lnTo>
                      <a:pt x="1" y="466"/>
                    </a:lnTo>
                    <a:lnTo>
                      <a:pt x="19" y="541"/>
                    </a:lnTo>
                    <a:lnTo>
                      <a:pt x="38" y="634"/>
                    </a:lnTo>
                    <a:lnTo>
                      <a:pt x="94" y="709"/>
                    </a:lnTo>
                    <a:lnTo>
                      <a:pt x="150" y="764"/>
                    </a:lnTo>
                    <a:lnTo>
                      <a:pt x="206" y="802"/>
                    </a:lnTo>
                    <a:lnTo>
                      <a:pt x="299" y="839"/>
                    </a:lnTo>
                    <a:lnTo>
                      <a:pt x="374" y="858"/>
                    </a:lnTo>
                    <a:lnTo>
                      <a:pt x="467" y="876"/>
                    </a:lnTo>
                    <a:lnTo>
                      <a:pt x="541" y="858"/>
                    </a:lnTo>
                    <a:lnTo>
                      <a:pt x="635" y="820"/>
                    </a:lnTo>
                    <a:lnTo>
                      <a:pt x="709" y="783"/>
                    </a:lnTo>
                    <a:lnTo>
                      <a:pt x="765" y="727"/>
                    </a:lnTo>
                    <a:lnTo>
                      <a:pt x="802" y="653"/>
                    </a:lnTo>
                    <a:lnTo>
                      <a:pt x="840" y="578"/>
                    </a:lnTo>
                    <a:lnTo>
                      <a:pt x="858" y="485"/>
                    </a:lnTo>
                    <a:lnTo>
                      <a:pt x="877" y="410"/>
                    </a:lnTo>
                    <a:lnTo>
                      <a:pt x="858" y="317"/>
                    </a:lnTo>
                    <a:lnTo>
                      <a:pt x="821" y="242"/>
                    </a:lnTo>
                    <a:lnTo>
                      <a:pt x="784" y="168"/>
                    </a:lnTo>
                    <a:lnTo>
                      <a:pt x="728" y="93"/>
                    </a:lnTo>
                    <a:lnTo>
                      <a:pt x="653" y="56"/>
                    </a:lnTo>
                    <a:lnTo>
                      <a:pt x="579" y="19"/>
                    </a:lnTo>
                    <a:lnTo>
                      <a:pt x="486"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2681;p41">
                <a:extLst>
                  <a:ext uri="{FF2B5EF4-FFF2-40B4-BE49-F238E27FC236}">
                    <a16:creationId xmlns:a16="http://schemas.microsoft.com/office/drawing/2014/main" xmlns="" id="{1A8709AC-F1E0-79D2-440D-8DB0084342E4}"/>
                  </a:ext>
                </a:extLst>
              </p:cNvPr>
              <p:cNvSpPr/>
              <p:nvPr/>
            </p:nvSpPr>
            <p:spPr>
              <a:xfrm>
                <a:off x="2334125" y="4052525"/>
                <a:ext cx="19150" cy="6075"/>
              </a:xfrm>
              <a:custGeom>
                <a:avLst/>
                <a:gdLst/>
                <a:ahLst/>
                <a:cxnLst/>
                <a:rect l="l" t="t" r="r" b="b"/>
                <a:pathLst>
                  <a:path w="766" h="243" extrusionOk="0">
                    <a:moveTo>
                      <a:pt x="672" y="0"/>
                    </a:moveTo>
                    <a:lnTo>
                      <a:pt x="57" y="93"/>
                    </a:lnTo>
                    <a:lnTo>
                      <a:pt x="38" y="93"/>
                    </a:lnTo>
                    <a:lnTo>
                      <a:pt x="19" y="112"/>
                    </a:lnTo>
                    <a:lnTo>
                      <a:pt x="1" y="149"/>
                    </a:lnTo>
                    <a:lnTo>
                      <a:pt x="1" y="187"/>
                    </a:lnTo>
                    <a:lnTo>
                      <a:pt x="19" y="224"/>
                    </a:lnTo>
                    <a:lnTo>
                      <a:pt x="75" y="243"/>
                    </a:lnTo>
                    <a:lnTo>
                      <a:pt x="94" y="243"/>
                    </a:lnTo>
                    <a:lnTo>
                      <a:pt x="691" y="149"/>
                    </a:lnTo>
                    <a:lnTo>
                      <a:pt x="728" y="131"/>
                    </a:lnTo>
                    <a:lnTo>
                      <a:pt x="747" y="112"/>
                    </a:lnTo>
                    <a:lnTo>
                      <a:pt x="765" y="93"/>
                    </a:lnTo>
                    <a:lnTo>
                      <a:pt x="765" y="56"/>
                    </a:lnTo>
                    <a:lnTo>
                      <a:pt x="747" y="19"/>
                    </a:lnTo>
                    <a:lnTo>
                      <a:pt x="728"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2682;p41">
                <a:extLst>
                  <a:ext uri="{FF2B5EF4-FFF2-40B4-BE49-F238E27FC236}">
                    <a16:creationId xmlns:a16="http://schemas.microsoft.com/office/drawing/2014/main" xmlns="" id="{447BA80D-7300-F633-84EA-E6A341149A50}"/>
                  </a:ext>
                </a:extLst>
              </p:cNvPr>
              <p:cNvSpPr/>
              <p:nvPr/>
            </p:nvSpPr>
            <p:spPr>
              <a:xfrm>
                <a:off x="2364900" y="4017575"/>
                <a:ext cx="127725" cy="35900"/>
              </a:xfrm>
              <a:custGeom>
                <a:avLst/>
                <a:gdLst/>
                <a:ahLst/>
                <a:cxnLst/>
                <a:rect l="l" t="t" r="r" b="b"/>
                <a:pathLst>
                  <a:path w="5109" h="1436" extrusionOk="0">
                    <a:moveTo>
                      <a:pt x="5034" y="0"/>
                    </a:moveTo>
                    <a:lnTo>
                      <a:pt x="4997" y="19"/>
                    </a:lnTo>
                    <a:lnTo>
                      <a:pt x="4046" y="298"/>
                    </a:lnTo>
                    <a:lnTo>
                      <a:pt x="2890" y="634"/>
                    </a:lnTo>
                    <a:lnTo>
                      <a:pt x="2256" y="802"/>
                    </a:lnTo>
                    <a:lnTo>
                      <a:pt x="1566" y="969"/>
                    </a:lnTo>
                    <a:lnTo>
                      <a:pt x="839" y="1119"/>
                    </a:lnTo>
                    <a:lnTo>
                      <a:pt x="75" y="1268"/>
                    </a:lnTo>
                    <a:lnTo>
                      <a:pt x="38" y="1286"/>
                    </a:lnTo>
                    <a:lnTo>
                      <a:pt x="19" y="1305"/>
                    </a:lnTo>
                    <a:lnTo>
                      <a:pt x="0" y="1342"/>
                    </a:lnTo>
                    <a:lnTo>
                      <a:pt x="0" y="1361"/>
                    </a:lnTo>
                    <a:lnTo>
                      <a:pt x="38" y="1417"/>
                    </a:lnTo>
                    <a:lnTo>
                      <a:pt x="93" y="1436"/>
                    </a:lnTo>
                    <a:lnTo>
                      <a:pt x="112" y="1436"/>
                    </a:lnTo>
                    <a:lnTo>
                      <a:pt x="877" y="1286"/>
                    </a:lnTo>
                    <a:lnTo>
                      <a:pt x="1604" y="1119"/>
                    </a:lnTo>
                    <a:lnTo>
                      <a:pt x="2293" y="951"/>
                    </a:lnTo>
                    <a:lnTo>
                      <a:pt x="2946" y="783"/>
                    </a:lnTo>
                    <a:lnTo>
                      <a:pt x="4102" y="466"/>
                    </a:lnTo>
                    <a:lnTo>
                      <a:pt x="5053" y="168"/>
                    </a:lnTo>
                    <a:lnTo>
                      <a:pt x="5071" y="149"/>
                    </a:lnTo>
                    <a:lnTo>
                      <a:pt x="5090" y="131"/>
                    </a:lnTo>
                    <a:lnTo>
                      <a:pt x="5109" y="93"/>
                    </a:lnTo>
                    <a:lnTo>
                      <a:pt x="5090" y="56"/>
                    </a:lnTo>
                    <a:lnTo>
                      <a:pt x="5071" y="37"/>
                    </a:lnTo>
                    <a:lnTo>
                      <a:pt x="5053" y="19"/>
                    </a:lnTo>
                    <a:lnTo>
                      <a:pt x="5034"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2683;p41">
                <a:extLst>
                  <a:ext uri="{FF2B5EF4-FFF2-40B4-BE49-F238E27FC236}">
                    <a16:creationId xmlns:a16="http://schemas.microsoft.com/office/drawing/2014/main" xmlns="" id="{2452F787-D523-A774-75E1-F6B3B99A5B2A}"/>
                  </a:ext>
                </a:extLst>
              </p:cNvPr>
              <p:cNvSpPr/>
              <p:nvPr/>
            </p:nvSpPr>
            <p:spPr>
              <a:xfrm>
                <a:off x="2502850" y="4007300"/>
                <a:ext cx="19600" cy="9825"/>
              </a:xfrm>
              <a:custGeom>
                <a:avLst/>
                <a:gdLst/>
                <a:ahLst/>
                <a:cxnLst/>
                <a:rect l="l" t="t" r="r" b="b"/>
                <a:pathLst>
                  <a:path w="784" h="393" extrusionOk="0">
                    <a:moveTo>
                      <a:pt x="672" y="1"/>
                    </a:moveTo>
                    <a:lnTo>
                      <a:pt x="38" y="225"/>
                    </a:lnTo>
                    <a:lnTo>
                      <a:pt x="19" y="243"/>
                    </a:lnTo>
                    <a:lnTo>
                      <a:pt x="1" y="262"/>
                    </a:lnTo>
                    <a:lnTo>
                      <a:pt x="1" y="299"/>
                    </a:lnTo>
                    <a:lnTo>
                      <a:pt x="1" y="336"/>
                    </a:lnTo>
                    <a:lnTo>
                      <a:pt x="19" y="374"/>
                    </a:lnTo>
                    <a:lnTo>
                      <a:pt x="75" y="392"/>
                    </a:lnTo>
                    <a:lnTo>
                      <a:pt x="94" y="374"/>
                    </a:lnTo>
                    <a:lnTo>
                      <a:pt x="728" y="150"/>
                    </a:lnTo>
                    <a:lnTo>
                      <a:pt x="746" y="131"/>
                    </a:lnTo>
                    <a:lnTo>
                      <a:pt x="765" y="113"/>
                    </a:lnTo>
                    <a:lnTo>
                      <a:pt x="784" y="75"/>
                    </a:lnTo>
                    <a:lnTo>
                      <a:pt x="765" y="38"/>
                    </a:lnTo>
                    <a:lnTo>
                      <a:pt x="746" y="20"/>
                    </a:lnTo>
                    <a:lnTo>
                      <a:pt x="728"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2684;p41">
                <a:extLst>
                  <a:ext uri="{FF2B5EF4-FFF2-40B4-BE49-F238E27FC236}">
                    <a16:creationId xmlns:a16="http://schemas.microsoft.com/office/drawing/2014/main" xmlns="" id="{D883E573-E464-AEEE-131D-09634BF159E8}"/>
                  </a:ext>
                </a:extLst>
              </p:cNvPr>
              <p:cNvSpPr/>
              <p:nvPr/>
            </p:nvSpPr>
            <p:spPr>
              <a:xfrm>
                <a:off x="2334600" y="4084225"/>
                <a:ext cx="20525" cy="6075"/>
              </a:xfrm>
              <a:custGeom>
                <a:avLst/>
                <a:gdLst/>
                <a:ahLst/>
                <a:cxnLst/>
                <a:rect l="l" t="t" r="r" b="b"/>
                <a:pathLst>
                  <a:path w="821" h="243" extrusionOk="0">
                    <a:moveTo>
                      <a:pt x="728" y="0"/>
                    </a:moveTo>
                    <a:lnTo>
                      <a:pt x="597" y="19"/>
                    </a:lnTo>
                    <a:lnTo>
                      <a:pt x="75" y="75"/>
                    </a:lnTo>
                    <a:lnTo>
                      <a:pt x="38" y="93"/>
                    </a:lnTo>
                    <a:lnTo>
                      <a:pt x="19" y="112"/>
                    </a:lnTo>
                    <a:lnTo>
                      <a:pt x="0" y="131"/>
                    </a:lnTo>
                    <a:lnTo>
                      <a:pt x="0" y="168"/>
                    </a:lnTo>
                    <a:lnTo>
                      <a:pt x="19" y="224"/>
                    </a:lnTo>
                    <a:lnTo>
                      <a:pt x="75" y="242"/>
                    </a:lnTo>
                    <a:lnTo>
                      <a:pt x="94" y="242"/>
                    </a:lnTo>
                    <a:lnTo>
                      <a:pt x="616" y="186"/>
                    </a:lnTo>
                    <a:lnTo>
                      <a:pt x="746" y="168"/>
                    </a:lnTo>
                    <a:lnTo>
                      <a:pt x="765" y="149"/>
                    </a:lnTo>
                    <a:lnTo>
                      <a:pt x="802" y="131"/>
                    </a:lnTo>
                    <a:lnTo>
                      <a:pt x="802" y="112"/>
                    </a:lnTo>
                    <a:lnTo>
                      <a:pt x="821" y="75"/>
                    </a:lnTo>
                    <a:lnTo>
                      <a:pt x="802" y="37"/>
                    </a:lnTo>
                    <a:lnTo>
                      <a:pt x="783" y="19"/>
                    </a:lnTo>
                    <a:lnTo>
                      <a:pt x="746"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2685;p41">
                <a:extLst>
                  <a:ext uri="{FF2B5EF4-FFF2-40B4-BE49-F238E27FC236}">
                    <a16:creationId xmlns:a16="http://schemas.microsoft.com/office/drawing/2014/main" xmlns="" id="{F3320707-C0A7-0318-34FE-ABE2B3090361}"/>
                  </a:ext>
                </a:extLst>
              </p:cNvPr>
              <p:cNvSpPr/>
              <p:nvPr/>
            </p:nvSpPr>
            <p:spPr>
              <a:xfrm>
                <a:off x="2366750" y="4052050"/>
                <a:ext cx="135200" cy="34050"/>
              </a:xfrm>
              <a:custGeom>
                <a:avLst/>
                <a:gdLst/>
                <a:ahLst/>
                <a:cxnLst/>
                <a:rect l="l" t="t" r="r" b="b"/>
                <a:pathLst>
                  <a:path w="5408" h="1362" extrusionOk="0">
                    <a:moveTo>
                      <a:pt x="5296" y="1"/>
                    </a:moveTo>
                    <a:lnTo>
                      <a:pt x="4736" y="187"/>
                    </a:lnTo>
                    <a:lnTo>
                      <a:pt x="4158" y="373"/>
                    </a:lnTo>
                    <a:lnTo>
                      <a:pt x="3543" y="523"/>
                    </a:lnTo>
                    <a:lnTo>
                      <a:pt x="2891" y="690"/>
                    </a:lnTo>
                    <a:lnTo>
                      <a:pt x="2219" y="821"/>
                    </a:lnTo>
                    <a:lnTo>
                      <a:pt x="1530" y="970"/>
                    </a:lnTo>
                    <a:lnTo>
                      <a:pt x="803" y="1082"/>
                    </a:lnTo>
                    <a:lnTo>
                      <a:pt x="57" y="1194"/>
                    </a:lnTo>
                    <a:lnTo>
                      <a:pt x="38" y="1212"/>
                    </a:lnTo>
                    <a:lnTo>
                      <a:pt x="19" y="1231"/>
                    </a:lnTo>
                    <a:lnTo>
                      <a:pt x="1" y="1268"/>
                    </a:lnTo>
                    <a:lnTo>
                      <a:pt x="1" y="1287"/>
                    </a:lnTo>
                    <a:lnTo>
                      <a:pt x="19" y="1343"/>
                    </a:lnTo>
                    <a:lnTo>
                      <a:pt x="75" y="1362"/>
                    </a:lnTo>
                    <a:lnTo>
                      <a:pt x="94" y="1362"/>
                    </a:lnTo>
                    <a:lnTo>
                      <a:pt x="840" y="1250"/>
                    </a:lnTo>
                    <a:lnTo>
                      <a:pt x="1567" y="1119"/>
                    </a:lnTo>
                    <a:lnTo>
                      <a:pt x="2257" y="989"/>
                    </a:lnTo>
                    <a:lnTo>
                      <a:pt x="2928" y="840"/>
                    </a:lnTo>
                    <a:lnTo>
                      <a:pt x="3580" y="690"/>
                    </a:lnTo>
                    <a:lnTo>
                      <a:pt x="4196" y="523"/>
                    </a:lnTo>
                    <a:lnTo>
                      <a:pt x="4792" y="355"/>
                    </a:lnTo>
                    <a:lnTo>
                      <a:pt x="5351" y="168"/>
                    </a:lnTo>
                    <a:lnTo>
                      <a:pt x="5389" y="150"/>
                    </a:lnTo>
                    <a:lnTo>
                      <a:pt x="5407" y="112"/>
                    </a:lnTo>
                    <a:lnTo>
                      <a:pt x="5407" y="94"/>
                    </a:lnTo>
                    <a:lnTo>
                      <a:pt x="5407" y="57"/>
                    </a:lnTo>
                    <a:lnTo>
                      <a:pt x="5389" y="38"/>
                    </a:lnTo>
                    <a:lnTo>
                      <a:pt x="5370" y="19"/>
                    </a:lnTo>
                    <a:lnTo>
                      <a:pt x="5333"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2686;p41">
                <a:extLst>
                  <a:ext uri="{FF2B5EF4-FFF2-40B4-BE49-F238E27FC236}">
                    <a16:creationId xmlns:a16="http://schemas.microsoft.com/office/drawing/2014/main" xmlns="" id="{3B77B475-FBD8-FC85-9A5E-AB9031229935}"/>
                  </a:ext>
                </a:extLst>
              </p:cNvPr>
              <p:cNvSpPr/>
              <p:nvPr/>
            </p:nvSpPr>
            <p:spPr>
              <a:xfrm>
                <a:off x="2513575" y="4033875"/>
                <a:ext cx="31725" cy="16800"/>
              </a:xfrm>
              <a:custGeom>
                <a:avLst/>
                <a:gdLst/>
                <a:ahLst/>
                <a:cxnLst/>
                <a:rect l="l" t="t" r="r" b="b"/>
                <a:pathLst>
                  <a:path w="1269" h="672" extrusionOk="0">
                    <a:moveTo>
                      <a:pt x="1138" y="1"/>
                    </a:moveTo>
                    <a:lnTo>
                      <a:pt x="1082" y="38"/>
                    </a:lnTo>
                    <a:lnTo>
                      <a:pt x="877" y="150"/>
                    </a:lnTo>
                    <a:lnTo>
                      <a:pt x="541" y="317"/>
                    </a:lnTo>
                    <a:lnTo>
                      <a:pt x="38" y="523"/>
                    </a:lnTo>
                    <a:lnTo>
                      <a:pt x="19" y="541"/>
                    </a:lnTo>
                    <a:lnTo>
                      <a:pt x="0" y="560"/>
                    </a:lnTo>
                    <a:lnTo>
                      <a:pt x="0" y="597"/>
                    </a:lnTo>
                    <a:lnTo>
                      <a:pt x="0" y="634"/>
                    </a:lnTo>
                    <a:lnTo>
                      <a:pt x="38" y="672"/>
                    </a:lnTo>
                    <a:lnTo>
                      <a:pt x="112" y="672"/>
                    </a:lnTo>
                    <a:lnTo>
                      <a:pt x="616" y="467"/>
                    </a:lnTo>
                    <a:lnTo>
                      <a:pt x="951" y="299"/>
                    </a:lnTo>
                    <a:lnTo>
                      <a:pt x="1156" y="187"/>
                    </a:lnTo>
                    <a:lnTo>
                      <a:pt x="1231" y="150"/>
                    </a:lnTo>
                    <a:lnTo>
                      <a:pt x="1250" y="112"/>
                    </a:lnTo>
                    <a:lnTo>
                      <a:pt x="1268" y="94"/>
                    </a:lnTo>
                    <a:lnTo>
                      <a:pt x="1268" y="56"/>
                    </a:lnTo>
                    <a:lnTo>
                      <a:pt x="1250" y="38"/>
                    </a:lnTo>
                    <a:lnTo>
                      <a:pt x="1231"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2687;p41">
                <a:extLst>
                  <a:ext uri="{FF2B5EF4-FFF2-40B4-BE49-F238E27FC236}">
                    <a16:creationId xmlns:a16="http://schemas.microsoft.com/office/drawing/2014/main" xmlns="" id="{174DA11F-16B3-70A8-5C24-2FDB0CEE57AE}"/>
                  </a:ext>
                </a:extLst>
              </p:cNvPr>
              <p:cNvSpPr/>
              <p:nvPr/>
            </p:nvSpPr>
            <p:spPr>
              <a:xfrm>
                <a:off x="2389125" y="4021300"/>
                <a:ext cx="87650" cy="62475"/>
              </a:xfrm>
              <a:custGeom>
                <a:avLst/>
                <a:gdLst/>
                <a:ahLst/>
                <a:cxnLst/>
                <a:rect l="l" t="t" r="r" b="b"/>
                <a:pathLst>
                  <a:path w="3506" h="2499" extrusionOk="0">
                    <a:moveTo>
                      <a:pt x="3058" y="0"/>
                    </a:moveTo>
                    <a:lnTo>
                      <a:pt x="75" y="597"/>
                    </a:lnTo>
                    <a:lnTo>
                      <a:pt x="38" y="615"/>
                    </a:lnTo>
                    <a:lnTo>
                      <a:pt x="19" y="634"/>
                    </a:lnTo>
                    <a:lnTo>
                      <a:pt x="1" y="671"/>
                    </a:lnTo>
                    <a:lnTo>
                      <a:pt x="1" y="709"/>
                    </a:lnTo>
                    <a:lnTo>
                      <a:pt x="355" y="2424"/>
                    </a:lnTo>
                    <a:lnTo>
                      <a:pt x="374" y="2461"/>
                    </a:lnTo>
                    <a:lnTo>
                      <a:pt x="392" y="2480"/>
                    </a:lnTo>
                    <a:lnTo>
                      <a:pt x="430" y="2498"/>
                    </a:lnTo>
                    <a:lnTo>
                      <a:pt x="448" y="2498"/>
                    </a:lnTo>
                    <a:lnTo>
                      <a:pt x="3450" y="1902"/>
                    </a:lnTo>
                    <a:lnTo>
                      <a:pt x="3468" y="1883"/>
                    </a:lnTo>
                    <a:lnTo>
                      <a:pt x="3506" y="1864"/>
                    </a:lnTo>
                    <a:lnTo>
                      <a:pt x="3506" y="1827"/>
                    </a:lnTo>
                    <a:lnTo>
                      <a:pt x="3506" y="1790"/>
                    </a:lnTo>
                    <a:lnTo>
                      <a:pt x="3170" y="75"/>
                    </a:lnTo>
                    <a:lnTo>
                      <a:pt x="3151" y="37"/>
                    </a:lnTo>
                    <a:lnTo>
                      <a:pt x="3133" y="19"/>
                    </a:lnTo>
                    <a:lnTo>
                      <a:pt x="3095" y="0"/>
                    </a:lnTo>
                    <a:close/>
                  </a:path>
                </a:pathLst>
              </a:custGeom>
              <a:solidFill>
                <a:srgbClr val="FFB46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2688;p41">
                <a:extLst>
                  <a:ext uri="{FF2B5EF4-FFF2-40B4-BE49-F238E27FC236}">
                    <a16:creationId xmlns:a16="http://schemas.microsoft.com/office/drawing/2014/main" xmlns="" id="{8DB17F87-E3B3-EF38-0A58-CC106E9BA7BE}"/>
                  </a:ext>
                </a:extLst>
              </p:cNvPr>
              <p:cNvSpPr/>
              <p:nvPr/>
            </p:nvSpPr>
            <p:spPr>
              <a:xfrm>
                <a:off x="2364425" y="4044125"/>
                <a:ext cx="6550" cy="47575"/>
              </a:xfrm>
              <a:custGeom>
                <a:avLst/>
                <a:gdLst/>
                <a:ahLst/>
                <a:cxnLst/>
                <a:rect l="l" t="t" r="r" b="b"/>
                <a:pathLst>
                  <a:path w="262" h="1903" extrusionOk="0">
                    <a:moveTo>
                      <a:pt x="75" y="1"/>
                    </a:moveTo>
                    <a:lnTo>
                      <a:pt x="38" y="19"/>
                    </a:lnTo>
                    <a:lnTo>
                      <a:pt x="19" y="38"/>
                    </a:lnTo>
                    <a:lnTo>
                      <a:pt x="1" y="57"/>
                    </a:lnTo>
                    <a:lnTo>
                      <a:pt x="1" y="94"/>
                    </a:lnTo>
                    <a:lnTo>
                      <a:pt x="94" y="1828"/>
                    </a:lnTo>
                    <a:lnTo>
                      <a:pt x="112" y="1865"/>
                    </a:lnTo>
                    <a:lnTo>
                      <a:pt x="131" y="1884"/>
                    </a:lnTo>
                    <a:lnTo>
                      <a:pt x="150" y="1902"/>
                    </a:lnTo>
                    <a:lnTo>
                      <a:pt x="224" y="1902"/>
                    </a:lnTo>
                    <a:lnTo>
                      <a:pt x="243" y="1884"/>
                    </a:lnTo>
                    <a:lnTo>
                      <a:pt x="262" y="1846"/>
                    </a:lnTo>
                    <a:lnTo>
                      <a:pt x="262" y="1809"/>
                    </a:lnTo>
                    <a:lnTo>
                      <a:pt x="168" y="75"/>
                    </a:lnTo>
                    <a:lnTo>
                      <a:pt x="150" y="57"/>
                    </a:lnTo>
                    <a:lnTo>
                      <a:pt x="131" y="19"/>
                    </a:lnTo>
                    <a:lnTo>
                      <a:pt x="112"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2689;p41">
                <a:extLst>
                  <a:ext uri="{FF2B5EF4-FFF2-40B4-BE49-F238E27FC236}">
                    <a16:creationId xmlns:a16="http://schemas.microsoft.com/office/drawing/2014/main" xmlns="" id="{75D524B4-BF26-C8AB-7947-2D2233B63E77}"/>
                  </a:ext>
                </a:extLst>
              </p:cNvPr>
              <p:cNvSpPr/>
              <p:nvPr/>
            </p:nvSpPr>
            <p:spPr>
              <a:xfrm>
                <a:off x="2349525" y="4045050"/>
                <a:ext cx="6550" cy="47575"/>
              </a:xfrm>
              <a:custGeom>
                <a:avLst/>
                <a:gdLst/>
                <a:ahLst/>
                <a:cxnLst/>
                <a:rect l="l" t="t" r="r" b="b"/>
                <a:pathLst>
                  <a:path w="262" h="1903" extrusionOk="0">
                    <a:moveTo>
                      <a:pt x="37" y="1"/>
                    </a:moveTo>
                    <a:lnTo>
                      <a:pt x="19" y="20"/>
                    </a:lnTo>
                    <a:lnTo>
                      <a:pt x="0" y="57"/>
                    </a:lnTo>
                    <a:lnTo>
                      <a:pt x="0" y="76"/>
                    </a:lnTo>
                    <a:lnTo>
                      <a:pt x="93" y="1828"/>
                    </a:lnTo>
                    <a:lnTo>
                      <a:pt x="93" y="1847"/>
                    </a:lnTo>
                    <a:lnTo>
                      <a:pt x="112" y="1884"/>
                    </a:lnTo>
                    <a:lnTo>
                      <a:pt x="149" y="1884"/>
                    </a:lnTo>
                    <a:lnTo>
                      <a:pt x="168" y="1903"/>
                    </a:lnTo>
                    <a:lnTo>
                      <a:pt x="186" y="1903"/>
                    </a:lnTo>
                    <a:lnTo>
                      <a:pt x="205" y="1884"/>
                    </a:lnTo>
                    <a:lnTo>
                      <a:pt x="242" y="1865"/>
                    </a:lnTo>
                    <a:lnTo>
                      <a:pt x="242" y="1847"/>
                    </a:lnTo>
                    <a:lnTo>
                      <a:pt x="261" y="1809"/>
                    </a:lnTo>
                    <a:lnTo>
                      <a:pt x="149" y="76"/>
                    </a:lnTo>
                    <a:lnTo>
                      <a:pt x="149" y="38"/>
                    </a:lnTo>
                    <a:lnTo>
                      <a:pt x="131" y="20"/>
                    </a:lnTo>
                    <a:lnTo>
                      <a:pt x="75"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2690;p41">
                <a:extLst>
                  <a:ext uri="{FF2B5EF4-FFF2-40B4-BE49-F238E27FC236}">
                    <a16:creationId xmlns:a16="http://schemas.microsoft.com/office/drawing/2014/main" xmlns="" id="{E6D16B44-F3D5-D760-AA20-62C2AA5F0321}"/>
                  </a:ext>
                </a:extLst>
              </p:cNvPr>
              <p:cNvSpPr/>
              <p:nvPr/>
            </p:nvSpPr>
            <p:spPr>
              <a:xfrm>
                <a:off x="2487000" y="4013375"/>
                <a:ext cx="16800" cy="45700"/>
              </a:xfrm>
              <a:custGeom>
                <a:avLst/>
                <a:gdLst/>
                <a:ahLst/>
                <a:cxnLst/>
                <a:rect l="l" t="t" r="r" b="b"/>
                <a:pathLst>
                  <a:path w="672" h="1828" extrusionOk="0">
                    <a:moveTo>
                      <a:pt x="57" y="0"/>
                    </a:moveTo>
                    <a:lnTo>
                      <a:pt x="38" y="19"/>
                    </a:lnTo>
                    <a:lnTo>
                      <a:pt x="19" y="38"/>
                    </a:lnTo>
                    <a:lnTo>
                      <a:pt x="1" y="75"/>
                    </a:lnTo>
                    <a:lnTo>
                      <a:pt x="1" y="112"/>
                    </a:lnTo>
                    <a:lnTo>
                      <a:pt x="504" y="1771"/>
                    </a:lnTo>
                    <a:lnTo>
                      <a:pt x="541" y="1809"/>
                    </a:lnTo>
                    <a:lnTo>
                      <a:pt x="579" y="1827"/>
                    </a:lnTo>
                    <a:lnTo>
                      <a:pt x="616" y="1827"/>
                    </a:lnTo>
                    <a:lnTo>
                      <a:pt x="635" y="1809"/>
                    </a:lnTo>
                    <a:lnTo>
                      <a:pt x="653" y="1790"/>
                    </a:lnTo>
                    <a:lnTo>
                      <a:pt x="672" y="1753"/>
                    </a:lnTo>
                    <a:lnTo>
                      <a:pt x="653" y="1734"/>
                    </a:lnTo>
                    <a:lnTo>
                      <a:pt x="169" y="56"/>
                    </a:lnTo>
                    <a:lnTo>
                      <a:pt x="150" y="38"/>
                    </a:lnTo>
                    <a:lnTo>
                      <a:pt x="131" y="19"/>
                    </a:lnTo>
                    <a:lnTo>
                      <a:pt x="94"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2691;p41">
                <a:extLst>
                  <a:ext uri="{FF2B5EF4-FFF2-40B4-BE49-F238E27FC236}">
                    <a16:creationId xmlns:a16="http://schemas.microsoft.com/office/drawing/2014/main" xmlns="" id="{EC483CF6-BDC6-A10C-3447-0381AD319B24}"/>
                  </a:ext>
                </a:extLst>
              </p:cNvPr>
              <p:cNvSpPr/>
              <p:nvPr/>
            </p:nvSpPr>
            <p:spPr>
              <a:xfrm>
                <a:off x="2501450" y="4009175"/>
                <a:ext cx="16800" cy="45700"/>
              </a:xfrm>
              <a:custGeom>
                <a:avLst/>
                <a:gdLst/>
                <a:ahLst/>
                <a:cxnLst/>
                <a:rect l="l" t="t" r="r" b="b"/>
                <a:pathLst>
                  <a:path w="672" h="1828" extrusionOk="0">
                    <a:moveTo>
                      <a:pt x="57" y="0"/>
                    </a:moveTo>
                    <a:lnTo>
                      <a:pt x="38" y="19"/>
                    </a:lnTo>
                    <a:lnTo>
                      <a:pt x="19" y="38"/>
                    </a:lnTo>
                    <a:lnTo>
                      <a:pt x="1" y="75"/>
                    </a:lnTo>
                    <a:lnTo>
                      <a:pt x="1" y="94"/>
                    </a:lnTo>
                    <a:lnTo>
                      <a:pt x="504" y="1772"/>
                    </a:lnTo>
                    <a:lnTo>
                      <a:pt x="541" y="1809"/>
                    </a:lnTo>
                    <a:lnTo>
                      <a:pt x="579" y="1827"/>
                    </a:lnTo>
                    <a:lnTo>
                      <a:pt x="616" y="1827"/>
                    </a:lnTo>
                    <a:lnTo>
                      <a:pt x="635" y="1809"/>
                    </a:lnTo>
                    <a:lnTo>
                      <a:pt x="653" y="1790"/>
                    </a:lnTo>
                    <a:lnTo>
                      <a:pt x="672" y="1753"/>
                    </a:lnTo>
                    <a:lnTo>
                      <a:pt x="653" y="1716"/>
                    </a:lnTo>
                    <a:lnTo>
                      <a:pt x="169" y="56"/>
                    </a:lnTo>
                    <a:lnTo>
                      <a:pt x="150" y="19"/>
                    </a:lnTo>
                    <a:lnTo>
                      <a:pt x="113"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2692;p41">
                <a:extLst>
                  <a:ext uri="{FF2B5EF4-FFF2-40B4-BE49-F238E27FC236}">
                    <a16:creationId xmlns:a16="http://schemas.microsoft.com/office/drawing/2014/main" xmlns="" id="{F079AE63-2280-1F56-2F36-78100AEF0650}"/>
                  </a:ext>
                </a:extLst>
              </p:cNvPr>
              <p:cNvSpPr/>
              <p:nvPr/>
            </p:nvSpPr>
            <p:spPr>
              <a:xfrm>
                <a:off x="2024200" y="3120350"/>
                <a:ext cx="398525" cy="483825"/>
              </a:xfrm>
              <a:custGeom>
                <a:avLst/>
                <a:gdLst/>
                <a:ahLst/>
                <a:cxnLst/>
                <a:rect l="l" t="t" r="r" b="b"/>
                <a:pathLst>
                  <a:path w="15941" h="19353" extrusionOk="0">
                    <a:moveTo>
                      <a:pt x="8166" y="1"/>
                    </a:moveTo>
                    <a:lnTo>
                      <a:pt x="7532" y="38"/>
                    </a:lnTo>
                    <a:lnTo>
                      <a:pt x="6898" y="131"/>
                    </a:lnTo>
                    <a:lnTo>
                      <a:pt x="6208" y="262"/>
                    </a:lnTo>
                    <a:lnTo>
                      <a:pt x="5537" y="430"/>
                    </a:lnTo>
                    <a:lnTo>
                      <a:pt x="4903" y="635"/>
                    </a:lnTo>
                    <a:lnTo>
                      <a:pt x="4325" y="858"/>
                    </a:lnTo>
                    <a:lnTo>
                      <a:pt x="3785" y="1101"/>
                    </a:lnTo>
                    <a:lnTo>
                      <a:pt x="3300" y="1362"/>
                    </a:lnTo>
                    <a:lnTo>
                      <a:pt x="2853" y="1660"/>
                    </a:lnTo>
                    <a:lnTo>
                      <a:pt x="2442" y="1958"/>
                    </a:lnTo>
                    <a:lnTo>
                      <a:pt x="2069" y="2275"/>
                    </a:lnTo>
                    <a:lnTo>
                      <a:pt x="1734" y="2592"/>
                    </a:lnTo>
                    <a:lnTo>
                      <a:pt x="1436" y="2946"/>
                    </a:lnTo>
                    <a:lnTo>
                      <a:pt x="1175" y="3301"/>
                    </a:lnTo>
                    <a:lnTo>
                      <a:pt x="951" y="3655"/>
                    </a:lnTo>
                    <a:lnTo>
                      <a:pt x="746" y="4028"/>
                    </a:lnTo>
                    <a:lnTo>
                      <a:pt x="559" y="4401"/>
                    </a:lnTo>
                    <a:lnTo>
                      <a:pt x="410" y="4773"/>
                    </a:lnTo>
                    <a:lnTo>
                      <a:pt x="298" y="5146"/>
                    </a:lnTo>
                    <a:lnTo>
                      <a:pt x="205" y="5519"/>
                    </a:lnTo>
                    <a:lnTo>
                      <a:pt x="112" y="5892"/>
                    </a:lnTo>
                    <a:lnTo>
                      <a:pt x="56" y="6265"/>
                    </a:lnTo>
                    <a:lnTo>
                      <a:pt x="19" y="6619"/>
                    </a:lnTo>
                    <a:lnTo>
                      <a:pt x="0" y="6973"/>
                    </a:lnTo>
                    <a:lnTo>
                      <a:pt x="0" y="7328"/>
                    </a:lnTo>
                    <a:lnTo>
                      <a:pt x="0" y="7663"/>
                    </a:lnTo>
                    <a:lnTo>
                      <a:pt x="19" y="7980"/>
                    </a:lnTo>
                    <a:lnTo>
                      <a:pt x="93" y="8577"/>
                    </a:lnTo>
                    <a:lnTo>
                      <a:pt x="168" y="9080"/>
                    </a:lnTo>
                    <a:lnTo>
                      <a:pt x="280" y="9509"/>
                    </a:lnTo>
                    <a:lnTo>
                      <a:pt x="392" y="9826"/>
                    </a:lnTo>
                    <a:lnTo>
                      <a:pt x="503" y="10161"/>
                    </a:lnTo>
                    <a:lnTo>
                      <a:pt x="653" y="10534"/>
                    </a:lnTo>
                    <a:lnTo>
                      <a:pt x="970" y="11299"/>
                    </a:lnTo>
                    <a:lnTo>
                      <a:pt x="1268" y="12026"/>
                    </a:lnTo>
                    <a:lnTo>
                      <a:pt x="1380" y="12361"/>
                    </a:lnTo>
                    <a:lnTo>
                      <a:pt x="1454" y="12622"/>
                    </a:lnTo>
                    <a:lnTo>
                      <a:pt x="1492" y="12921"/>
                    </a:lnTo>
                    <a:lnTo>
                      <a:pt x="1529" y="13312"/>
                    </a:lnTo>
                    <a:lnTo>
                      <a:pt x="1603" y="13778"/>
                    </a:lnTo>
                    <a:lnTo>
                      <a:pt x="1697" y="14300"/>
                    </a:lnTo>
                    <a:lnTo>
                      <a:pt x="1753" y="14561"/>
                    </a:lnTo>
                    <a:lnTo>
                      <a:pt x="1827" y="14841"/>
                    </a:lnTo>
                    <a:lnTo>
                      <a:pt x="1920" y="15120"/>
                    </a:lnTo>
                    <a:lnTo>
                      <a:pt x="2014" y="15400"/>
                    </a:lnTo>
                    <a:lnTo>
                      <a:pt x="2144" y="15680"/>
                    </a:lnTo>
                    <a:lnTo>
                      <a:pt x="2275" y="15959"/>
                    </a:lnTo>
                    <a:lnTo>
                      <a:pt x="2442" y="16220"/>
                    </a:lnTo>
                    <a:lnTo>
                      <a:pt x="2629" y="16463"/>
                    </a:lnTo>
                    <a:lnTo>
                      <a:pt x="2890" y="16742"/>
                    </a:lnTo>
                    <a:lnTo>
                      <a:pt x="3169" y="17022"/>
                    </a:lnTo>
                    <a:lnTo>
                      <a:pt x="3430" y="17264"/>
                    </a:lnTo>
                    <a:lnTo>
                      <a:pt x="3710" y="17488"/>
                    </a:lnTo>
                    <a:lnTo>
                      <a:pt x="4008" y="17712"/>
                    </a:lnTo>
                    <a:lnTo>
                      <a:pt x="4288" y="17917"/>
                    </a:lnTo>
                    <a:lnTo>
                      <a:pt x="4586" y="18085"/>
                    </a:lnTo>
                    <a:lnTo>
                      <a:pt x="4866" y="18253"/>
                    </a:lnTo>
                    <a:lnTo>
                      <a:pt x="5164" y="18420"/>
                    </a:lnTo>
                    <a:lnTo>
                      <a:pt x="5463" y="18551"/>
                    </a:lnTo>
                    <a:lnTo>
                      <a:pt x="5742" y="18681"/>
                    </a:lnTo>
                    <a:lnTo>
                      <a:pt x="6040" y="18793"/>
                    </a:lnTo>
                    <a:lnTo>
                      <a:pt x="6618" y="18980"/>
                    </a:lnTo>
                    <a:lnTo>
                      <a:pt x="7159" y="19129"/>
                    </a:lnTo>
                    <a:lnTo>
                      <a:pt x="7700" y="19241"/>
                    </a:lnTo>
                    <a:lnTo>
                      <a:pt x="8203" y="19297"/>
                    </a:lnTo>
                    <a:lnTo>
                      <a:pt x="8688" y="19334"/>
                    </a:lnTo>
                    <a:lnTo>
                      <a:pt x="9117" y="19352"/>
                    </a:lnTo>
                    <a:lnTo>
                      <a:pt x="9489" y="19334"/>
                    </a:lnTo>
                    <a:lnTo>
                      <a:pt x="9825" y="19297"/>
                    </a:lnTo>
                    <a:lnTo>
                      <a:pt x="10105" y="19259"/>
                    </a:lnTo>
                    <a:lnTo>
                      <a:pt x="10310" y="19185"/>
                    </a:lnTo>
                    <a:lnTo>
                      <a:pt x="10496" y="19110"/>
                    </a:lnTo>
                    <a:lnTo>
                      <a:pt x="10720" y="18998"/>
                    </a:lnTo>
                    <a:lnTo>
                      <a:pt x="10981" y="18849"/>
                    </a:lnTo>
                    <a:lnTo>
                      <a:pt x="11261" y="18663"/>
                    </a:lnTo>
                    <a:lnTo>
                      <a:pt x="11559" y="18458"/>
                    </a:lnTo>
                    <a:lnTo>
                      <a:pt x="11894" y="18215"/>
                    </a:lnTo>
                    <a:lnTo>
                      <a:pt x="12230" y="17954"/>
                    </a:lnTo>
                    <a:lnTo>
                      <a:pt x="12566" y="17656"/>
                    </a:lnTo>
                    <a:lnTo>
                      <a:pt x="12920" y="17358"/>
                    </a:lnTo>
                    <a:lnTo>
                      <a:pt x="13255" y="17022"/>
                    </a:lnTo>
                    <a:lnTo>
                      <a:pt x="13591" y="16686"/>
                    </a:lnTo>
                    <a:lnTo>
                      <a:pt x="13927" y="16314"/>
                    </a:lnTo>
                    <a:lnTo>
                      <a:pt x="14225" y="15941"/>
                    </a:lnTo>
                    <a:lnTo>
                      <a:pt x="14523" y="15568"/>
                    </a:lnTo>
                    <a:lnTo>
                      <a:pt x="14784" y="15176"/>
                    </a:lnTo>
                    <a:lnTo>
                      <a:pt x="15008" y="14766"/>
                    </a:lnTo>
                    <a:lnTo>
                      <a:pt x="15120" y="14561"/>
                    </a:lnTo>
                    <a:lnTo>
                      <a:pt x="15213" y="14337"/>
                    </a:lnTo>
                    <a:lnTo>
                      <a:pt x="15381" y="13853"/>
                    </a:lnTo>
                    <a:lnTo>
                      <a:pt x="15530" y="13331"/>
                    </a:lnTo>
                    <a:lnTo>
                      <a:pt x="15642" y="12771"/>
                    </a:lnTo>
                    <a:lnTo>
                      <a:pt x="15735" y="12175"/>
                    </a:lnTo>
                    <a:lnTo>
                      <a:pt x="15810" y="11578"/>
                    </a:lnTo>
                    <a:lnTo>
                      <a:pt x="15865" y="10963"/>
                    </a:lnTo>
                    <a:lnTo>
                      <a:pt x="15903" y="10348"/>
                    </a:lnTo>
                    <a:lnTo>
                      <a:pt x="15940" y="9751"/>
                    </a:lnTo>
                    <a:lnTo>
                      <a:pt x="15940" y="9173"/>
                    </a:lnTo>
                    <a:lnTo>
                      <a:pt x="15940" y="8614"/>
                    </a:lnTo>
                    <a:lnTo>
                      <a:pt x="15921" y="8111"/>
                    </a:lnTo>
                    <a:lnTo>
                      <a:pt x="15884" y="7645"/>
                    </a:lnTo>
                    <a:lnTo>
                      <a:pt x="15865" y="7234"/>
                    </a:lnTo>
                    <a:lnTo>
                      <a:pt x="15810" y="6880"/>
                    </a:lnTo>
                    <a:lnTo>
                      <a:pt x="15772" y="6619"/>
                    </a:lnTo>
                    <a:lnTo>
                      <a:pt x="15716" y="6321"/>
                    </a:lnTo>
                    <a:lnTo>
                      <a:pt x="15604" y="5929"/>
                    </a:lnTo>
                    <a:lnTo>
                      <a:pt x="15455" y="5426"/>
                    </a:lnTo>
                    <a:lnTo>
                      <a:pt x="15232" y="4867"/>
                    </a:lnTo>
                    <a:lnTo>
                      <a:pt x="15101" y="4568"/>
                    </a:lnTo>
                    <a:lnTo>
                      <a:pt x="14952" y="4270"/>
                    </a:lnTo>
                    <a:lnTo>
                      <a:pt x="14803" y="3953"/>
                    </a:lnTo>
                    <a:lnTo>
                      <a:pt x="14616" y="3618"/>
                    </a:lnTo>
                    <a:lnTo>
                      <a:pt x="14411" y="3301"/>
                    </a:lnTo>
                    <a:lnTo>
                      <a:pt x="14206" y="2984"/>
                    </a:lnTo>
                    <a:lnTo>
                      <a:pt x="13964" y="2667"/>
                    </a:lnTo>
                    <a:lnTo>
                      <a:pt x="13703" y="2350"/>
                    </a:lnTo>
                    <a:lnTo>
                      <a:pt x="13423" y="2052"/>
                    </a:lnTo>
                    <a:lnTo>
                      <a:pt x="13125" y="1753"/>
                    </a:lnTo>
                    <a:lnTo>
                      <a:pt x="12808" y="1474"/>
                    </a:lnTo>
                    <a:lnTo>
                      <a:pt x="12454" y="1213"/>
                    </a:lnTo>
                    <a:lnTo>
                      <a:pt x="12081" y="970"/>
                    </a:lnTo>
                    <a:lnTo>
                      <a:pt x="11689" y="747"/>
                    </a:lnTo>
                    <a:lnTo>
                      <a:pt x="11261" y="541"/>
                    </a:lnTo>
                    <a:lnTo>
                      <a:pt x="10813" y="374"/>
                    </a:lnTo>
                    <a:lnTo>
                      <a:pt x="10347" y="225"/>
                    </a:lnTo>
                    <a:lnTo>
                      <a:pt x="9844" y="113"/>
                    </a:lnTo>
                    <a:lnTo>
                      <a:pt x="9303" y="38"/>
                    </a:lnTo>
                    <a:lnTo>
                      <a:pt x="8744"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2693;p41">
                <a:extLst>
                  <a:ext uri="{FF2B5EF4-FFF2-40B4-BE49-F238E27FC236}">
                    <a16:creationId xmlns:a16="http://schemas.microsoft.com/office/drawing/2014/main" xmlns="" id="{9A35BC3C-71EB-FC19-AD91-9152930F3BAC}"/>
                  </a:ext>
                </a:extLst>
              </p:cNvPr>
              <p:cNvSpPr/>
              <p:nvPr/>
            </p:nvSpPr>
            <p:spPr>
              <a:xfrm>
                <a:off x="2024200" y="3120350"/>
                <a:ext cx="398525" cy="483825"/>
              </a:xfrm>
              <a:custGeom>
                <a:avLst/>
                <a:gdLst/>
                <a:ahLst/>
                <a:cxnLst/>
                <a:rect l="l" t="t" r="r" b="b"/>
                <a:pathLst>
                  <a:path w="15941" h="19353" fill="none" extrusionOk="0">
                    <a:moveTo>
                      <a:pt x="10310" y="19185"/>
                    </a:moveTo>
                    <a:lnTo>
                      <a:pt x="10310" y="19185"/>
                    </a:lnTo>
                    <a:lnTo>
                      <a:pt x="10496" y="19110"/>
                    </a:lnTo>
                    <a:lnTo>
                      <a:pt x="10720" y="18998"/>
                    </a:lnTo>
                    <a:lnTo>
                      <a:pt x="10981" y="18849"/>
                    </a:lnTo>
                    <a:lnTo>
                      <a:pt x="11261" y="18663"/>
                    </a:lnTo>
                    <a:lnTo>
                      <a:pt x="11559" y="18458"/>
                    </a:lnTo>
                    <a:lnTo>
                      <a:pt x="11894" y="18215"/>
                    </a:lnTo>
                    <a:lnTo>
                      <a:pt x="12230" y="17954"/>
                    </a:lnTo>
                    <a:lnTo>
                      <a:pt x="12566" y="17656"/>
                    </a:lnTo>
                    <a:lnTo>
                      <a:pt x="12920" y="17358"/>
                    </a:lnTo>
                    <a:lnTo>
                      <a:pt x="13255" y="17022"/>
                    </a:lnTo>
                    <a:lnTo>
                      <a:pt x="13591" y="16686"/>
                    </a:lnTo>
                    <a:lnTo>
                      <a:pt x="13927" y="16314"/>
                    </a:lnTo>
                    <a:lnTo>
                      <a:pt x="14225" y="15941"/>
                    </a:lnTo>
                    <a:lnTo>
                      <a:pt x="14523" y="15568"/>
                    </a:lnTo>
                    <a:lnTo>
                      <a:pt x="14784" y="15176"/>
                    </a:lnTo>
                    <a:lnTo>
                      <a:pt x="15008" y="14766"/>
                    </a:lnTo>
                    <a:lnTo>
                      <a:pt x="15008" y="14766"/>
                    </a:lnTo>
                    <a:lnTo>
                      <a:pt x="15120" y="14561"/>
                    </a:lnTo>
                    <a:lnTo>
                      <a:pt x="15213" y="14337"/>
                    </a:lnTo>
                    <a:lnTo>
                      <a:pt x="15381" y="13853"/>
                    </a:lnTo>
                    <a:lnTo>
                      <a:pt x="15530" y="13331"/>
                    </a:lnTo>
                    <a:lnTo>
                      <a:pt x="15642" y="12771"/>
                    </a:lnTo>
                    <a:lnTo>
                      <a:pt x="15735" y="12175"/>
                    </a:lnTo>
                    <a:lnTo>
                      <a:pt x="15810" y="11578"/>
                    </a:lnTo>
                    <a:lnTo>
                      <a:pt x="15865" y="10963"/>
                    </a:lnTo>
                    <a:lnTo>
                      <a:pt x="15903" y="10348"/>
                    </a:lnTo>
                    <a:lnTo>
                      <a:pt x="15940" y="9751"/>
                    </a:lnTo>
                    <a:lnTo>
                      <a:pt x="15940" y="9173"/>
                    </a:lnTo>
                    <a:lnTo>
                      <a:pt x="15940" y="8614"/>
                    </a:lnTo>
                    <a:lnTo>
                      <a:pt x="15921" y="8111"/>
                    </a:lnTo>
                    <a:lnTo>
                      <a:pt x="15884" y="7645"/>
                    </a:lnTo>
                    <a:lnTo>
                      <a:pt x="15865" y="7234"/>
                    </a:lnTo>
                    <a:lnTo>
                      <a:pt x="15810" y="6880"/>
                    </a:lnTo>
                    <a:lnTo>
                      <a:pt x="15772" y="6619"/>
                    </a:lnTo>
                    <a:lnTo>
                      <a:pt x="15772" y="6619"/>
                    </a:lnTo>
                    <a:lnTo>
                      <a:pt x="15716" y="6321"/>
                    </a:lnTo>
                    <a:lnTo>
                      <a:pt x="15604" y="5929"/>
                    </a:lnTo>
                    <a:lnTo>
                      <a:pt x="15455" y="5426"/>
                    </a:lnTo>
                    <a:lnTo>
                      <a:pt x="15232" y="4867"/>
                    </a:lnTo>
                    <a:lnTo>
                      <a:pt x="15101" y="4568"/>
                    </a:lnTo>
                    <a:lnTo>
                      <a:pt x="14952" y="4270"/>
                    </a:lnTo>
                    <a:lnTo>
                      <a:pt x="14803" y="3953"/>
                    </a:lnTo>
                    <a:lnTo>
                      <a:pt x="14616" y="3618"/>
                    </a:lnTo>
                    <a:lnTo>
                      <a:pt x="14411" y="3301"/>
                    </a:lnTo>
                    <a:lnTo>
                      <a:pt x="14206" y="2984"/>
                    </a:lnTo>
                    <a:lnTo>
                      <a:pt x="13964" y="2667"/>
                    </a:lnTo>
                    <a:lnTo>
                      <a:pt x="13703" y="2350"/>
                    </a:lnTo>
                    <a:lnTo>
                      <a:pt x="13423" y="2052"/>
                    </a:lnTo>
                    <a:lnTo>
                      <a:pt x="13125" y="1753"/>
                    </a:lnTo>
                    <a:lnTo>
                      <a:pt x="12808" y="1474"/>
                    </a:lnTo>
                    <a:lnTo>
                      <a:pt x="12454" y="1213"/>
                    </a:lnTo>
                    <a:lnTo>
                      <a:pt x="12081" y="970"/>
                    </a:lnTo>
                    <a:lnTo>
                      <a:pt x="11689" y="747"/>
                    </a:lnTo>
                    <a:lnTo>
                      <a:pt x="11261" y="541"/>
                    </a:lnTo>
                    <a:lnTo>
                      <a:pt x="10813" y="374"/>
                    </a:lnTo>
                    <a:lnTo>
                      <a:pt x="10347" y="225"/>
                    </a:lnTo>
                    <a:lnTo>
                      <a:pt x="9844" y="113"/>
                    </a:lnTo>
                    <a:lnTo>
                      <a:pt x="9303" y="38"/>
                    </a:lnTo>
                    <a:lnTo>
                      <a:pt x="8744" y="1"/>
                    </a:lnTo>
                    <a:lnTo>
                      <a:pt x="8166" y="1"/>
                    </a:lnTo>
                    <a:lnTo>
                      <a:pt x="7532" y="38"/>
                    </a:lnTo>
                    <a:lnTo>
                      <a:pt x="6898" y="131"/>
                    </a:lnTo>
                    <a:lnTo>
                      <a:pt x="6208" y="262"/>
                    </a:lnTo>
                    <a:lnTo>
                      <a:pt x="6208" y="262"/>
                    </a:lnTo>
                    <a:lnTo>
                      <a:pt x="5537" y="430"/>
                    </a:lnTo>
                    <a:lnTo>
                      <a:pt x="4903" y="635"/>
                    </a:lnTo>
                    <a:lnTo>
                      <a:pt x="4325" y="858"/>
                    </a:lnTo>
                    <a:lnTo>
                      <a:pt x="3785" y="1101"/>
                    </a:lnTo>
                    <a:lnTo>
                      <a:pt x="3300" y="1362"/>
                    </a:lnTo>
                    <a:lnTo>
                      <a:pt x="2853" y="1660"/>
                    </a:lnTo>
                    <a:lnTo>
                      <a:pt x="2442" y="1958"/>
                    </a:lnTo>
                    <a:lnTo>
                      <a:pt x="2069" y="2275"/>
                    </a:lnTo>
                    <a:lnTo>
                      <a:pt x="1734" y="2592"/>
                    </a:lnTo>
                    <a:lnTo>
                      <a:pt x="1436" y="2946"/>
                    </a:lnTo>
                    <a:lnTo>
                      <a:pt x="1175" y="3301"/>
                    </a:lnTo>
                    <a:lnTo>
                      <a:pt x="951" y="3655"/>
                    </a:lnTo>
                    <a:lnTo>
                      <a:pt x="746" y="4028"/>
                    </a:lnTo>
                    <a:lnTo>
                      <a:pt x="559" y="4401"/>
                    </a:lnTo>
                    <a:lnTo>
                      <a:pt x="410" y="4773"/>
                    </a:lnTo>
                    <a:lnTo>
                      <a:pt x="298" y="5146"/>
                    </a:lnTo>
                    <a:lnTo>
                      <a:pt x="205" y="5519"/>
                    </a:lnTo>
                    <a:lnTo>
                      <a:pt x="112" y="5892"/>
                    </a:lnTo>
                    <a:lnTo>
                      <a:pt x="56" y="6265"/>
                    </a:lnTo>
                    <a:lnTo>
                      <a:pt x="19" y="6619"/>
                    </a:lnTo>
                    <a:lnTo>
                      <a:pt x="0" y="6973"/>
                    </a:lnTo>
                    <a:lnTo>
                      <a:pt x="0" y="7328"/>
                    </a:lnTo>
                    <a:lnTo>
                      <a:pt x="0" y="7663"/>
                    </a:lnTo>
                    <a:lnTo>
                      <a:pt x="19" y="7980"/>
                    </a:lnTo>
                    <a:lnTo>
                      <a:pt x="93" y="8577"/>
                    </a:lnTo>
                    <a:lnTo>
                      <a:pt x="168" y="9080"/>
                    </a:lnTo>
                    <a:lnTo>
                      <a:pt x="280" y="9509"/>
                    </a:lnTo>
                    <a:lnTo>
                      <a:pt x="392" y="9826"/>
                    </a:lnTo>
                    <a:lnTo>
                      <a:pt x="392" y="9826"/>
                    </a:lnTo>
                    <a:lnTo>
                      <a:pt x="503" y="10161"/>
                    </a:lnTo>
                    <a:lnTo>
                      <a:pt x="653" y="10534"/>
                    </a:lnTo>
                    <a:lnTo>
                      <a:pt x="970" y="11299"/>
                    </a:lnTo>
                    <a:lnTo>
                      <a:pt x="1268" y="12026"/>
                    </a:lnTo>
                    <a:lnTo>
                      <a:pt x="1380" y="12361"/>
                    </a:lnTo>
                    <a:lnTo>
                      <a:pt x="1454" y="12622"/>
                    </a:lnTo>
                    <a:lnTo>
                      <a:pt x="1454" y="12622"/>
                    </a:lnTo>
                    <a:lnTo>
                      <a:pt x="1492" y="12921"/>
                    </a:lnTo>
                    <a:lnTo>
                      <a:pt x="1529" y="13312"/>
                    </a:lnTo>
                    <a:lnTo>
                      <a:pt x="1603" y="13778"/>
                    </a:lnTo>
                    <a:lnTo>
                      <a:pt x="1697" y="14300"/>
                    </a:lnTo>
                    <a:lnTo>
                      <a:pt x="1753" y="14561"/>
                    </a:lnTo>
                    <a:lnTo>
                      <a:pt x="1827" y="14841"/>
                    </a:lnTo>
                    <a:lnTo>
                      <a:pt x="1920" y="15120"/>
                    </a:lnTo>
                    <a:lnTo>
                      <a:pt x="2014" y="15400"/>
                    </a:lnTo>
                    <a:lnTo>
                      <a:pt x="2144" y="15680"/>
                    </a:lnTo>
                    <a:lnTo>
                      <a:pt x="2275" y="15959"/>
                    </a:lnTo>
                    <a:lnTo>
                      <a:pt x="2442" y="16220"/>
                    </a:lnTo>
                    <a:lnTo>
                      <a:pt x="2629" y="16463"/>
                    </a:lnTo>
                    <a:lnTo>
                      <a:pt x="2629" y="16463"/>
                    </a:lnTo>
                    <a:lnTo>
                      <a:pt x="2890" y="16742"/>
                    </a:lnTo>
                    <a:lnTo>
                      <a:pt x="3169" y="17022"/>
                    </a:lnTo>
                    <a:lnTo>
                      <a:pt x="3430" y="17264"/>
                    </a:lnTo>
                    <a:lnTo>
                      <a:pt x="3710" y="17488"/>
                    </a:lnTo>
                    <a:lnTo>
                      <a:pt x="4008" y="17712"/>
                    </a:lnTo>
                    <a:lnTo>
                      <a:pt x="4288" y="17917"/>
                    </a:lnTo>
                    <a:lnTo>
                      <a:pt x="4586" y="18085"/>
                    </a:lnTo>
                    <a:lnTo>
                      <a:pt x="4866" y="18253"/>
                    </a:lnTo>
                    <a:lnTo>
                      <a:pt x="5164" y="18420"/>
                    </a:lnTo>
                    <a:lnTo>
                      <a:pt x="5463" y="18551"/>
                    </a:lnTo>
                    <a:lnTo>
                      <a:pt x="5742" y="18681"/>
                    </a:lnTo>
                    <a:lnTo>
                      <a:pt x="6040" y="18793"/>
                    </a:lnTo>
                    <a:lnTo>
                      <a:pt x="6618" y="18980"/>
                    </a:lnTo>
                    <a:lnTo>
                      <a:pt x="7159" y="19129"/>
                    </a:lnTo>
                    <a:lnTo>
                      <a:pt x="7700" y="19241"/>
                    </a:lnTo>
                    <a:lnTo>
                      <a:pt x="8203" y="19297"/>
                    </a:lnTo>
                    <a:lnTo>
                      <a:pt x="8688" y="19334"/>
                    </a:lnTo>
                    <a:lnTo>
                      <a:pt x="9117" y="19352"/>
                    </a:lnTo>
                    <a:lnTo>
                      <a:pt x="9489" y="19334"/>
                    </a:lnTo>
                    <a:lnTo>
                      <a:pt x="9825" y="19297"/>
                    </a:lnTo>
                    <a:lnTo>
                      <a:pt x="10105" y="19259"/>
                    </a:lnTo>
                    <a:lnTo>
                      <a:pt x="10310" y="19185"/>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2694;p41">
                <a:extLst>
                  <a:ext uri="{FF2B5EF4-FFF2-40B4-BE49-F238E27FC236}">
                    <a16:creationId xmlns:a16="http://schemas.microsoft.com/office/drawing/2014/main" xmlns="" id="{7B09C20F-3D09-CD8D-9376-9AEE0EC7D893}"/>
                  </a:ext>
                </a:extLst>
              </p:cNvPr>
              <p:cNvSpPr/>
              <p:nvPr/>
            </p:nvSpPr>
            <p:spPr>
              <a:xfrm>
                <a:off x="2021850" y="3118500"/>
                <a:ext cx="402725" cy="487550"/>
              </a:xfrm>
              <a:custGeom>
                <a:avLst/>
                <a:gdLst/>
                <a:ahLst/>
                <a:cxnLst/>
                <a:rect l="l" t="t" r="r" b="b"/>
                <a:pathLst>
                  <a:path w="16109" h="19502" extrusionOk="0">
                    <a:moveTo>
                      <a:pt x="8539" y="149"/>
                    </a:moveTo>
                    <a:lnTo>
                      <a:pt x="9061" y="168"/>
                    </a:lnTo>
                    <a:lnTo>
                      <a:pt x="9583" y="224"/>
                    </a:lnTo>
                    <a:lnTo>
                      <a:pt x="10068" y="299"/>
                    </a:lnTo>
                    <a:lnTo>
                      <a:pt x="10553" y="429"/>
                    </a:lnTo>
                    <a:lnTo>
                      <a:pt x="11019" y="578"/>
                    </a:lnTo>
                    <a:lnTo>
                      <a:pt x="11466" y="765"/>
                    </a:lnTo>
                    <a:lnTo>
                      <a:pt x="11895" y="970"/>
                    </a:lnTo>
                    <a:lnTo>
                      <a:pt x="12324" y="1231"/>
                    </a:lnTo>
                    <a:lnTo>
                      <a:pt x="12566" y="1398"/>
                    </a:lnTo>
                    <a:lnTo>
                      <a:pt x="12809" y="1585"/>
                    </a:lnTo>
                    <a:lnTo>
                      <a:pt x="13032" y="1771"/>
                    </a:lnTo>
                    <a:lnTo>
                      <a:pt x="13256" y="1976"/>
                    </a:lnTo>
                    <a:lnTo>
                      <a:pt x="13461" y="2181"/>
                    </a:lnTo>
                    <a:lnTo>
                      <a:pt x="13666" y="2387"/>
                    </a:lnTo>
                    <a:lnTo>
                      <a:pt x="14021" y="2834"/>
                    </a:lnTo>
                    <a:lnTo>
                      <a:pt x="14337" y="3263"/>
                    </a:lnTo>
                    <a:lnTo>
                      <a:pt x="14617" y="3710"/>
                    </a:lnTo>
                    <a:lnTo>
                      <a:pt x="14860" y="4158"/>
                    </a:lnTo>
                    <a:lnTo>
                      <a:pt x="15083" y="4586"/>
                    </a:lnTo>
                    <a:lnTo>
                      <a:pt x="15251" y="4997"/>
                    </a:lnTo>
                    <a:lnTo>
                      <a:pt x="15400" y="5388"/>
                    </a:lnTo>
                    <a:lnTo>
                      <a:pt x="15531" y="5742"/>
                    </a:lnTo>
                    <a:lnTo>
                      <a:pt x="15624" y="6041"/>
                    </a:lnTo>
                    <a:lnTo>
                      <a:pt x="15754" y="6507"/>
                    </a:lnTo>
                    <a:lnTo>
                      <a:pt x="15792" y="6712"/>
                    </a:lnTo>
                    <a:lnTo>
                      <a:pt x="15829" y="6973"/>
                    </a:lnTo>
                    <a:lnTo>
                      <a:pt x="15866" y="7290"/>
                    </a:lnTo>
                    <a:lnTo>
                      <a:pt x="15922" y="8147"/>
                    </a:lnTo>
                    <a:lnTo>
                      <a:pt x="15941" y="8669"/>
                    </a:lnTo>
                    <a:lnTo>
                      <a:pt x="15959" y="9210"/>
                    </a:lnTo>
                    <a:lnTo>
                      <a:pt x="15941" y="9788"/>
                    </a:lnTo>
                    <a:lnTo>
                      <a:pt x="15922" y="10385"/>
                    </a:lnTo>
                    <a:lnTo>
                      <a:pt x="15885" y="10981"/>
                    </a:lnTo>
                    <a:lnTo>
                      <a:pt x="15848" y="11596"/>
                    </a:lnTo>
                    <a:lnTo>
                      <a:pt x="15773" y="12193"/>
                    </a:lnTo>
                    <a:lnTo>
                      <a:pt x="15680" y="12789"/>
                    </a:lnTo>
                    <a:lnTo>
                      <a:pt x="15549" y="13349"/>
                    </a:lnTo>
                    <a:lnTo>
                      <a:pt x="15400" y="13889"/>
                    </a:lnTo>
                    <a:lnTo>
                      <a:pt x="15232" y="14374"/>
                    </a:lnTo>
                    <a:lnTo>
                      <a:pt x="15139" y="14598"/>
                    </a:lnTo>
                    <a:lnTo>
                      <a:pt x="15027" y="14803"/>
                    </a:lnTo>
                    <a:lnTo>
                      <a:pt x="14804" y="15213"/>
                    </a:lnTo>
                    <a:lnTo>
                      <a:pt x="14543" y="15605"/>
                    </a:lnTo>
                    <a:lnTo>
                      <a:pt x="14244" y="15996"/>
                    </a:lnTo>
                    <a:lnTo>
                      <a:pt x="13927" y="16350"/>
                    </a:lnTo>
                    <a:lnTo>
                      <a:pt x="13610" y="16723"/>
                    </a:lnTo>
                    <a:lnTo>
                      <a:pt x="13275" y="17059"/>
                    </a:lnTo>
                    <a:lnTo>
                      <a:pt x="12921" y="17394"/>
                    </a:lnTo>
                    <a:lnTo>
                      <a:pt x="12585" y="17693"/>
                    </a:lnTo>
                    <a:lnTo>
                      <a:pt x="12231" y="17972"/>
                    </a:lnTo>
                    <a:lnTo>
                      <a:pt x="11914" y="18233"/>
                    </a:lnTo>
                    <a:lnTo>
                      <a:pt x="11597" y="18476"/>
                    </a:lnTo>
                    <a:lnTo>
                      <a:pt x="11280" y="18681"/>
                    </a:lnTo>
                    <a:lnTo>
                      <a:pt x="11019" y="18849"/>
                    </a:lnTo>
                    <a:lnTo>
                      <a:pt x="10758" y="18998"/>
                    </a:lnTo>
                    <a:lnTo>
                      <a:pt x="10553" y="19110"/>
                    </a:lnTo>
                    <a:lnTo>
                      <a:pt x="10366" y="19184"/>
                    </a:lnTo>
                    <a:lnTo>
                      <a:pt x="10180" y="19240"/>
                    </a:lnTo>
                    <a:lnTo>
                      <a:pt x="9919" y="19296"/>
                    </a:lnTo>
                    <a:lnTo>
                      <a:pt x="9602" y="19315"/>
                    </a:lnTo>
                    <a:lnTo>
                      <a:pt x="9229" y="19333"/>
                    </a:lnTo>
                    <a:lnTo>
                      <a:pt x="8800" y="19333"/>
                    </a:lnTo>
                    <a:lnTo>
                      <a:pt x="8334" y="19296"/>
                    </a:lnTo>
                    <a:lnTo>
                      <a:pt x="7831" y="19221"/>
                    </a:lnTo>
                    <a:lnTo>
                      <a:pt x="7309" y="19110"/>
                    </a:lnTo>
                    <a:lnTo>
                      <a:pt x="6750" y="18979"/>
                    </a:lnTo>
                    <a:lnTo>
                      <a:pt x="6172" y="18793"/>
                    </a:lnTo>
                    <a:lnTo>
                      <a:pt x="5892" y="18681"/>
                    </a:lnTo>
                    <a:lnTo>
                      <a:pt x="5594" y="18550"/>
                    </a:lnTo>
                    <a:lnTo>
                      <a:pt x="5314" y="18420"/>
                    </a:lnTo>
                    <a:lnTo>
                      <a:pt x="5016" y="18271"/>
                    </a:lnTo>
                    <a:lnTo>
                      <a:pt x="4736" y="18103"/>
                    </a:lnTo>
                    <a:lnTo>
                      <a:pt x="4438" y="17916"/>
                    </a:lnTo>
                    <a:lnTo>
                      <a:pt x="4158" y="17730"/>
                    </a:lnTo>
                    <a:lnTo>
                      <a:pt x="3860" y="17506"/>
                    </a:lnTo>
                    <a:lnTo>
                      <a:pt x="3580" y="17283"/>
                    </a:lnTo>
                    <a:lnTo>
                      <a:pt x="3319" y="17040"/>
                    </a:lnTo>
                    <a:lnTo>
                      <a:pt x="3040" y="16779"/>
                    </a:lnTo>
                    <a:lnTo>
                      <a:pt x="2779" y="16481"/>
                    </a:lnTo>
                    <a:lnTo>
                      <a:pt x="2630" y="16294"/>
                    </a:lnTo>
                    <a:lnTo>
                      <a:pt x="2499" y="16089"/>
                    </a:lnTo>
                    <a:lnTo>
                      <a:pt x="2387" y="15866"/>
                    </a:lnTo>
                    <a:lnTo>
                      <a:pt x="2275" y="15642"/>
                    </a:lnTo>
                    <a:lnTo>
                      <a:pt x="2182" y="15418"/>
                    </a:lnTo>
                    <a:lnTo>
                      <a:pt x="2089" y="15194"/>
                    </a:lnTo>
                    <a:lnTo>
                      <a:pt x="1958" y="14747"/>
                    </a:lnTo>
                    <a:lnTo>
                      <a:pt x="1847" y="14300"/>
                    </a:lnTo>
                    <a:lnTo>
                      <a:pt x="1772" y="13871"/>
                    </a:lnTo>
                    <a:lnTo>
                      <a:pt x="1679" y="13144"/>
                    </a:lnTo>
                    <a:lnTo>
                      <a:pt x="1623" y="12678"/>
                    </a:lnTo>
                    <a:lnTo>
                      <a:pt x="1548" y="12379"/>
                    </a:lnTo>
                    <a:lnTo>
                      <a:pt x="1418" y="12006"/>
                    </a:lnTo>
                    <a:lnTo>
                      <a:pt x="1064" y="11168"/>
                    </a:lnTo>
                    <a:lnTo>
                      <a:pt x="784" y="10496"/>
                    </a:lnTo>
                    <a:lnTo>
                      <a:pt x="653" y="10179"/>
                    </a:lnTo>
                    <a:lnTo>
                      <a:pt x="560" y="9881"/>
                    </a:lnTo>
                    <a:lnTo>
                      <a:pt x="430" y="9490"/>
                    </a:lnTo>
                    <a:lnTo>
                      <a:pt x="374" y="9229"/>
                    </a:lnTo>
                    <a:lnTo>
                      <a:pt x="318" y="8949"/>
                    </a:lnTo>
                    <a:lnTo>
                      <a:pt x="262" y="8632"/>
                    </a:lnTo>
                    <a:lnTo>
                      <a:pt x="206" y="8278"/>
                    </a:lnTo>
                    <a:lnTo>
                      <a:pt x="187" y="7905"/>
                    </a:lnTo>
                    <a:lnTo>
                      <a:pt x="169" y="7513"/>
                    </a:lnTo>
                    <a:lnTo>
                      <a:pt x="169" y="7103"/>
                    </a:lnTo>
                    <a:lnTo>
                      <a:pt x="206" y="6693"/>
                    </a:lnTo>
                    <a:lnTo>
                      <a:pt x="243" y="6246"/>
                    </a:lnTo>
                    <a:lnTo>
                      <a:pt x="336" y="5798"/>
                    </a:lnTo>
                    <a:lnTo>
                      <a:pt x="430" y="5351"/>
                    </a:lnTo>
                    <a:lnTo>
                      <a:pt x="579" y="4903"/>
                    </a:lnTo>
                    <a:lnTo>
                      <a:pt x="747" y="4456"/>
                    </a:lnTo>
                    <a:lnTo>
                      <a:pt x="970" y="4009"/>
                    </a:lnTo>
                    <a:lnTo>
                      <a:pt x="1157" y="3673"/>
                    </a:lnTo>
                    <a:lnTo>
                      <a:pt x="1380" y="3356"/>
                    </a:lnTo>
                    <a:lnTo>
                      <a:pt x="1604" y="3058"/>
                    </a:lnTo>
                    <a:lnTo>
                      <a:pt x="1847" y="2778"/>
                    </a:lnTo>
                    <a:lnTo>
                      <a:pt x="2126" y="2498"/>
                    </a:lnTo>
                    <a:lnTo>
                      <a:pt x="2406" y="2237"/>
                    </a:lnTo>
                    <a:lnTo>
                      <a:pt x="2723" y="1995"/>
                    </a:lnTo>
                    <a:lnTo>
                      <a:pt x="3040" y="1753"/>
                    </a:lnTo>
                    <a:lnTo>
                      <a:pt x="3394" y="1529"/>
                    </a:lnTo>
                    <a:lnTo>
                      <a:pt x="3748" y="1343"/>
                    </a:lnTo>
                    <a:lnTo>
                      <a:pt x="4140" y="1137"/>
                    </a:lnTo>
                    <a:lnTo>
                      <a:pt x="4531" y="970"/>
                    </a:lnTo>
                    <a:lnTo>
                      <a:pt x="4941" y="802"/>
                    </a:lnTo>
                    <a:lnTo>
                      <a:pt x="5389" y="671"/>
                    </a:lnTo>
                    <a:lnTo>
                      <a:pt x="5836" y="541"/>
                    </a:lnTo>
                    <a:lnTo>
                      <a:pt x="6321" y="410"/>
                    </a:lnTo>
                    <a:lnTo>
                      <a:pt x="6899" y="299"/>
                    </a:lnTo>
                    <a:lnTo>
                      <a:pt x="7458" y="224"/>
                    </a:lnTo>
                    <a:lnTo>
                      <a:pt x="8017" y="168"/>
                    </a:lnTo>
                    <a:lnTo>
                      <a:pt x="8539" y="149"/>
                    </a:lnTo>
                    <a:close/>
                    <a:moveTo>
                      <a:pt x="8017" y="0"/>
                    </a:moveTo>
                    <a:lnTo>
                      <a:pt x="7589" y="38"/>
                    </a:lnTo>
                    <a:lnTo>
                      <a:pt x="7160" y="93"/>
                    </a:lnTo>
                    <a:lnTo>
                      <a:pt x="6731" y="168"/>
                    </a:lnTo>
                    <a:lnTo>
                      <a:pt x="6284" y="261"/>
                    </a:lnTo>
                    <a:lnTo>
                      <a:pt x="5799" y="373"/>
                    </a:lnTo>
                    <a:lnTo>
                      <a:pt x="5333" y="504"/>
                    </a:lnTo>
                    <a:lnTo>
                      <a:pt x="4885" y="653"/>
                    </a:lnTo>
                    <a:lnTo>
                      <a:pt x="4457" y="821"/>
                    </a:lnTo>
                    <a:lnTo>
                      <a:pt x="4046" y="1007"/>
                    </a:lnTo>
                    <a:lnTo>
                      <a:pt x="3674" y="1193"/>
                    </a:lnTo>
                    <a:lnTo>
                      <a:pt x="3301" y="1398"/>
                    </a:lnTo>
                    <a:lnTo>
                      <a:pt x="2947" y="1622"/>
                    </a:lnTo>
                    <a:lnTo>
                      <a:pt x="2611" y="1865"/>
                    </a:lnTo>
                    <a:lnTo>
                      <a:pt x="2294" y="2107"/>
                    </a:lnTo>
                    <a:lnTo>
                      <a:pt x="2014" y="2387"/>
                    </a:lnTo>
                    <a:lnTo>
                      <a:pt x="1735" y="2666"/>
                    </a:lnTo>
                    <a:lnTo>
                      <a:pt x="1474" y="2964"/>
                    </a:lnTo>
                    <a:lnTo>
                      <a:pt x="1250" y="3263"/>
                    </a:lnTo>
                    <a:lnTo>
                      <a:pt x="1026" y="3598"/>
                    </a:lnTo>
                    <a:lnTo>
                      <a:pt x="821" y="3934"/>
                    </a:lnTo>
                    <a:lnTo>
                      <a:pt x="616" y="4381"/>
                    </a:lnTo>
                    <a:lnTo>
                      <a:pt x="430" y="4847"/>
                    </a:lnTo>
                    <a:lnTo>
                      <a:pt x="281" y="5314"/>
                    </a:lnTo>
                    <a:lnTo>
                      <a:pt x="169" y="5761"/>
                    </a:lnTo>
                    <a:lnTo>
                      <a:pt x="94" y="6227"/>
                    </a:lnTo>
                    <a:lnTo>
                      <a:pt x="38" y="6675"/>
                    </a:lnTo>
                    <a:lnTo>
                      <a:pt x="20" y="7103"/>
                    </a:lnTo>
                    <a:lnTo>
                      <a:pt x="1" y="7513"/>
                    </a:lnTo>
                    <a:lnTo>
                      <a:pt x="20" y="7924"/>
                    </a:lnTo>
                    <a:lnTo>
                      <a:pt x="57" y="8296"/>
                    </a:lnTo>
                    <a:lnTo>
                      <a:pt x="94" y="8651"/>
                    </a:lnTo>
                    <a:lnTo>
                      <a:pt x="150" y="8986"/>
                    </a:lnTo>
                    <a:lnTo>
                      <a:pt x="206" y="9266"/>
                    </a:lnTo>
                    <a:lnTo>
                      <a:pt x="281" y="9527"/>
                    </a:lnTo>
                    <a:lnTo>
                      <a:pt x="411" y="9937"/>
                    </a:lnTo>
                    <a:lnTo>
                      <a:pt x="504" y="10235"/>
                    </a:lnTo>
                    <a:lnTo>
                      <a:pt x="635" y="10552"/>
                    </a:lnTo>
                    <a:lnTo>
                      <a:pt x="914" y="11223"/>
                    </a:lnTo>
                    <a:lnTo>
                      <a:pt x="1250" y="12044"/>
                    </a:lnTo>
                    <a:lnTo>
                      <a:pt x="1380" y="12417"/>
                    </a:lnTo>
                    <a:lnTo>
                      <a:pt x="1455" y="12715"/>
                    </a:lnTo>
                    <a:lnTo>
                      <a:pt x="1530" y="13162"/>
                    </a:lnTo>
                    <a:lnTo>
                      <a:pt x="1623" y="13908"/>
                    </a:lnTo>
                    <a:lnTo>
                      <a:pt x="1697" y="14337"/>
                    </a:lnTo>
                    <a:lnTo>
                      <a:pt x="1809" y="14803"/>
                    </a:lnTo>
                    <a:lnTo>
                      <a:pt x="1940" y="15269"/>
                    </a:lnTo>
                    <a:lnTo>
                      <a:pt x="2033" y="15493"/>
                    </a:lnTo>
                    <a:lnTo>
                      <a:pt x="2126" y="15716"/>
                    </a:lnTo>
                    <a:lnTo>
                      <a:pt x="2238" y="15959"/>
                    </a:lnTo>
                    <a:lnTo>
                      <a:pt x="2369" y="16164"/>
                    </a:lnTo>
                    <a:lnTo>
                      <a:pt x="2499" y="16388"/>
                    </a:lnTo>
                    <a:lnTo>
                      <a:pt x="2667" y="16593"/>
                    </a:lnTo>
                    <a:lnTo>
                      <a:pt x="3058" y="17021"/>
                    </a:lnTo>
                    <a:lnTo>
                      <a:pt x="3469" y="17394"/>
                    </a:lnTo>
                    <a:lnTo>
                      <a:pt x="3897" y="17730"/>
                    </a:lnTo>
                    <a:lnTo>
                      <a:pt x="4326" y="18047"/>
                    </a:lnTo>
                    <a:lnTo>
                      <a:pt x="4755" y="18308"/>
                    </a:lnTo>
                    <a:lnTo>
                      <a:pt x="5184" y="18550"/>
                    </a:lnTo>
                    <a:lnTo>
                      <a:pt x="5631" y="18755"/>
                    </a:lnTo>
                    <a:lnTo>
                      <a:pt x="6060" y="18942"/>
                    </a:lnTo>
                    <a:lnTo>
                      <a:pt x="6489" y="19091"/>
                    </a:lnTo>
                    <a:lnTo>
                      <a:pt x="6918" y="19203"/>
                    </a:lnTo>
                    <a:lnTo>
                      <a:pt x="7309" y="19296"/>
                    </a:lnTo>
                    <a:lnTo>
                      <a:pt x="7719" y="19389"/>
                    </a:lnTo>
                    <a:lnTo>
                      <a:pt x="8092" y="19445"/>
                    </a:lnTo>
                    <a:lnTo>
                      <a:pt x="8465" y="19482"/>
                    </a:lnTo>
                    <a:lnTo>
                      <a:pt x="8800" y="19501"/>
                    </a:lnTo>
                    <a:lnTo>
                      <a:pt x="9546" y="19501"/>
                    </a:lnTo>
                    <a:lnTo>
                      <a:pt x="9919" y="19464"/>
                    </a:lnTo>
                    <a:lnTo>
                      <a:pt x="10199" y="19408"/>
                    </a:lnTo>
                    <a:lnTo>
                      <a:pt x="10422" y="19352"/>
                    </a:lnTo>
                    <a:lnTo>
                      <a:pt x="10609" y="19259"/>
                    </a:lnTo>
                    <a:lnTo>
                      <a:pt x="10833" y="19147"/>
                    </a:lnTo>
                    <a:lnTo>
                      <a:pt x="11094" y="18998"/>
                    </a:lnTo>
                    <a:lnTo>
                      <a:pt x="11373" y="18830"/>
                    </a:lnTo>
                    <a:lnTo>
                      <a:pt x="11672" y="18606"/>
                    </a:lnTo>
                    <a:lnTo>
                      <a:pt x="12007" y="18382"/>
                    </a:lnTo>
                    <a:lnTo>
                      <a:pt x="12343" y="18121"/>
                    </a:lnTo>
                    <a:lnTo>
                      <a:pt x="12678" y="17823"/>
                    </a:lnTo>
                    <a:lnTo>
                      <a:pt x="13032" y="17525"/>
                    </a:lnTo>
                    <a:lnTo>
                      <a:pt x="13387" y="17189"/>
                    </a:lnTo>
                    <a:lnTo>
                      <a:pt x="13722" y="16835"/>
                    </a:lnTo>
                    <a:lnTo>
                      <a:pt x="14058" y="16481"/>
                    </a:lnTo>
                    <a:lnTo>
                      <a:pt x="14375" y="16089"/>
                    </a:lnTo>
                    <a:lnTo>
                      <a:pt x="14673" y="15698"/>
                    </a:lnTo>
                    <a:lnTo>
                      <a:pt x="14934" y="15306"/>
                    </a:lnTo>
                    <a:lnTo>
                      <a:pt x="15176" y="14878"/>
                    </a:lnTo>
                    <a:lnTo>
                      <a:pt x="15288" y="14672"/>
                    </a:lnTo>
                    <a:lnTo>
                      <a:pt x="15382" y="14449"/>
                    </a:lnTo>
                    <a:lnTo>
                      <a:pt x="15549" y="13945"/>
                    </a:lnTo>
                    <a:lnTo>
                      <a:pt x="15698" y="13405"/>
                    </a:lnTo>
                    <a:lnTo>
                      <a:pt x="15829" y="12845"/>
                    </a:lnTo>
                    <a:lnTo>
                      <a:pt x="15922" y="12249"/>
                    </a:lnTo>
                    <a:lnTo>
                      <a:pt x="15997" y="11634"/>
                    </a:lnTo>
                    <a:lnTo>
                      <a:pt x="16053" y="11018"/>
                    </a:lnTo>
                    <a:lnTo>
                      <a:pt x="16090" y="10385"/>
                    </a:lnTo>
                    <a:lnTo>
                      <a:pt x="16109" y="9788"/>
                    </a:lnTo>
                    <a:lnTo>
                      <a:pt x="16109" y="9210"/>
                    </a:lnTo>
                    <a:lnTo>
                      <a:pt x="16109" y="8651"/>
                    </a:lnTo>
                    <a:lnTo>
                      <a:pt x="16090" y="8147"/>
                    </a:lnTo>
                    <a:lnTo>
                      <a:pt x="16034" y="7271"/>
                    </a:lnTo>
                    <a:lnTo>
                      <a:pt x="15997" y="6936"/>
                    </a:lnTo>
                    <a:lnTo>
                      <a:pt x="15941" y="6675"/>
                    </a:lnTo>
                    <a:lnTo>
                      <a:pt x="15885" y="6395"/>
                    </a:lnTo>
                    <a:lnTo>
                      <a:pt x="15754" y="5891"/>
                    </a:lnTo>
                    <a:lnTo>
                      <a:pt x="15661" y="5575"/>
                    </a:lnTo>
                    <a:lnTo>
                      <a:pt x="15531" y="5220"/>
                    </a:lnTo>
                    <a:lnTo>
                      <a:pt x="15382" y="4829"/>
                    </a:lnTo>
                    <a:lnTo>
                      <a:pt x="15195" y="4419"/>
                    </a:lnTo>
                    <a:lnTo>
                      <a:pt x="14971" y="3990"/>
                    </a:lnTo>
                    <a:lnTo>
                      <a:pt x="14729" y="3561"/>
                    </a:lnTo>
                    <a:lnTo>
                      <a:pt x="14449" y="3114"/>
                    </a:lnTo>
                    <a:lnTo>
                      <a:pt x="14114" y="2685"/>
                    </a:lnTo>
                    <a:lnTo>
                      <a:pt x="13760" y="2256"/>
                    </a:lnTo>
                    <a:lnTo>
                      <a:pt x="13554" y="2032"/>
                    </a:lnTo>
                    <a:lnTo>
                      <a:pt x="13349" y="1846"/>
                    </a:lnTo>
                    <a:lnTo>
                      <a:pt x="13126" y="1641"/>
                    </a:lnTo>
                    <a:lnTo>
                      <a:pt x="12902" y="1454"/>
                    </a:lnTo>
                    <a:lnTo>
                      <a:pt x="12660" y="1268"/>
                    </a:lnTo>
                    <a:lnTo>
                      <a:pt x="12417" y="1100"/>
                    </a:lnTo>
                    <a:lnTo>
                      <a:pt x="12100" y="895"/>
                    </a:lnTo>
                    <a:lnTo>
                      <a:pt x="11765" y="727"/>
                    </a:lnTo>
                    <a:lnTo>
                      <a:pt x="11429" y="560"/>
                    </a:lnTo>
                    <a:lnTo>
                      <a:pt x="11094" y="429"/>
                    </a:lnTo>
                    <a:lnTo>
                      <a:pt x="10739" y="299"/>
                    </a:lnTo>
                    <a:lnTo>
                      <a:pt x="10366" y="205"/>
                    </a:lnTo>
                    <a:lnTo>
                      <a:pt x="9994" y="131"/>
                    </a:lnTo>
                    <a:lnTo>
                      <a:pt x="9621" y="56"/>
                    </a:lnTo>
                    <a:lnTo>
                      <a:pt x="9229" y="19"/>
                    </a:lnTo>
                    <a:lnTo>
                      <a:pt x="8838"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2695;p41">
                <a:extLst>
                  <a:ext uri="{FF2B5EF4-FFF2-40B4-BE49-F238E27FC236}">
                    <a16:creationId xmlns:a16="http://schemas.microsoft.com/office/drawing/2014/main" xmlns="" id="{1548600E-E38C-91F8-BFE3-3B70CC035369}"/>
                  </a:ext>
                </a:extLst>
              </p:cNvPr>
              <p:cNvSpPr/>
              <p:nvPr/>
            </p:nvSpPr>
            <p:spPr>
              <a:xfrm>
                <a:off x="2021850" y="3118500"/>
                <a:ext cx="402725" cy="487550"/>
              </a:xfrm>
              <a:custGeom>
                <a:avLst/>
                <a:gdLst/>
                <a:ahLst/>
                <a:cxnLst/>
                <a:rect l="l" t="t" r="r" b="b"/>
                <a:pathLst>
                  <a:path w="16109" h="19502" fill="none" extrusionOk="0">
                    <a:moveTo>
                      <a:pt x="9136" y="19501"/>
                    </a:moveTo>
                    <a:lnTo>
                      <a:pt x="9136" y="19501"/>
                    </a:lnTo>
                    <a:lnTo>
                      <a:pt x="8800" y="19501"/>
                    </a:lnTo>
                    <a:lnTo>
                      <a:pt x="8465" y="19482"/>
                    </a:lnTo>
                    <a:lnTo>
                      <a:pt x="8092" y="19445"/>
                    </a:lnTo>
                    <a:lnTo>
                      <a:pt x="7719" y="19389"/>
                    </a:lnTo>
                    <a:lnTo>
                      <a:pt x="7309" y="19296"/>
                    </a:lnTo>
                    <a:lnTo>
                      <a:pt x="6918" y="19203"/>
                    </a:lnTo>
                    <a:lnTo>
                      <a:pt x="6489" y="19091"/>
                    </a:lnTo>
                    <a:lnTo>
                      <a:pt x="6060" y="18942"/>
                    </a:lnTo>
                    <a:lnTo>
                      <a:pt x="5631" y="18755"/>
                    </a:lnTo>
                    <a:lnTo>
                      <a:pt x="5184" y="18550"/>
                    </a:lnTo>
                    <a:lnTo>
                      <a:pt x="4755" y="18308"/>
                    </a:lnTo>
                    <a:lnTo>
                      <a:pt x="4326" y="18047"/>
                    </a:lnTo>
                    <a:lnTo>
                      <a:pt x="3897" y="17730"/>
                    </a:lnTo>
                    <a:lnTo>
                      <a:pt x="3469" y="17394"/>
                    </a:lnTo>
                    <a:lnTo>
                      <a:pt x="3058" y="17021"/>
                    </a:lnTo>
                    <a:lnTo>
                      <a:pt x="2667" y="16593"/>
                    </a:lnTo>
                    <a:lnTo>
                      <a:pt x="2667" y="16593"/>
                    </a:lnTo>
                    <a:lnTo>
                      <a:pt x="2499" y="16388"/>
                    </a:lnTo>
                    <a:lnTo>
                      <a:pt x="2369" y="16164"/>
                    </a:lnTo>
                    <a:lnTo>
                      <a:pt x="2238" y="15959"/>
                    </a:lnTo>
                    <a:lnTo>
                      <a:pt x="2126" y="15716"/>
                    </a:lnTo>
                    <a:lnTo>
                      <a:pt x="2033" y="15493"/>
                    </a:lnTo>
                    <a:lnTo>
                      <a:pt x="1940" y="15269"/>
                    </a:lnTo>
                    <a:lnTo>
                      <a:pt x="1809" y="14803"/>
                    </a:lnTo>
                    <a:lnTo>
                      <a:pt x="1697" y="14337"/>
                    </a:lnTo>
                    <a:lnTo>
                      <a:pt x="1623" y="13908"/>
                    </a:lnTo>
                    <a:lnTo>
                      <a:pt x="1530" y="13162"/>
                    </a:lnTo>
                    <a:lnTo>
                      <a:pt x="1530" y="13162"/>
                    </a:lnTo>
                    <a:lnTo>
                      <a:pt x="1455" y="12715"/>
                    </a:lnTo>
                    <a:lnTo>
                      <a:pt x="1455" y="12715"/>
                    </a:lnTo>
                    <a:lnTo>
                      <a:pt x="1380" y="12417"/>
                    </a:lnTo>
                    <a:lnTo>
                      <a:pt x="1250" y="12044"/>
                    </a:lnTo>
                    <a:lnTo>
                      <a:pt x="914" y="11223"/>
                    </a:lnTo>
                    <a:lnTo>
                      <a:pt x="914" y="11223"/>
                    </a:lnTo>
                    <a:lnTo>
                      <a:pt x="635" y="10552"/>
                    </a:lnTo>
                    <a:lnTo>
                      <a:pt x="504" y="10235"/>
                    </a:lnTo>
                    <a:lnTo>
                      <a:pt x="411" y="9937"/>
                    </a:lnTo>
                    <a:lnTo>
                      <a:pt x="411" y="9937"/>
                    </a:lnTo>
                    <a:lnTo>
                      <a:pt x="281" y="9527"/>
                    </a:lnTo>
                    <a:lnTo>
                      <a:pt x="206" y="9266"/>
                    </a:lnTo>
                    <a:lnTo>
                      <a:pt x="150" y="8986"/>
                    </a:lnTo>
                    <a:lnTo>
                      <a:pt x="94" y="8651"/>
                    </a:lnTo>
                    <a:lnTo>
                      <a:pt x="57" y="8296"/>
                    </a:lnTo>
                    <a:lnTo>
                      <a:pt x="20" y="7924"/>
                    </a:lnTo>
                    <a:lnTo>
                      <a:pt x="1" y="7513"/>
                    </a:lnTo>
                    <a:lnTo>
                      <a:pt x="20" y="7103"/>
                    </a:lnTo>
                    <a:lnTo>
                      <a:pt x="38" y="6675"/>
                    </a:lnTo>
                    <a:lnTo>
                      <a:pt x="94" y="6227"/>
                    </a:lnTo>
                    <a:lnTo>
                      <a:pt x="169" y="5761"/>
                    </a:lnTo>
                    <a:lnTo>
                      <a:pt x="281" y="5314"/>
                    </a:lnTo>
                    <a:lnTo>
                      <a:pt x="430" y="4847"/>
                    </a:lnTo>
                    <a:lnTo>
                      <a:pt x="616" y="4381"/>
                    </a:lnTo>
                    <a:lnTo>
                      <a:pt x="821" y="3934"/>
                    </a:lnTo>
                    <a:lnTo>
                      <a:pt x="821" y="3934"/>
                    </a:lnTo>
                    <a:lnTo>
                      <a:pt x="1026" y="3598"/>
                    </a:lnTo>
                    <a:lnTo>
                      <a:pt x="1250" y="3263"/>
                    </a:lnTo>
                    <a:lnTo>
                      <a:pt x="1474" y="2964"/>
                    </a:lnTo>
                    <a:lnTo>
                      <a:pt x="1735" y="2666"/>
                    </a:lnTo>
                    <a:lnTo>
                      <a:pt x="2014" y="2387"/>
                    </a:lnTo>
                    <a:lnTo>
                      <a:pt x="2294" y="2107"/>
                    </a:lnTo>
                    <a:lnTo>
                      <a:pt x="2611" y="1865"/>
                    </a:lnTo>
                    <a:lnTo>
                      <a:pt x="2947" y="1622"/>
                    </a:lnTo>
                    <a:lnTo>
                      <a:pt x="3301" y="1398"/>
                    </a:lnTo>
                    <a:lnTo>
                      <a:pt x="3674" y="1193"/>
                    </a:lnTo>
                    <a:lnTo>
                      <a:pt x="4046" y="1007"/>
                    </a:lnTo>
                    <a:lnTo>
                      <a:pt x="4457" y="821"/>
                    </a:lnTo>
                    <a:lnTo>
                      <a:pt x="4885" y="653"/>
                    </a:lnTo>
                    <a:lnTo>
                      <a:pt x="5333" y="504"/>
                    </a:lnTo>
                    <a:lnTo>
                      <a:pt x="5799" y="373"/>
                    </a:lnTo>
                    <a:lnTo>
                      <a:pt x="6284" y="261"/>
                    </a:lnTo>
                    <a:lnTo>
                      <a:pt x="6284" y="261"/>
                    </a:lnTo>
                    <a:lnTo>
                      <a:pt x="6731" y="168"/>
                    </a:lnTo>
                    <a:lnTo>
                      <a:pt x="7160" y="93"/>
                    </a:lnTo>
                    <a:lnTo>
                      <a:pt x="7589" y="38"/>
                    </a:lnTo>
                    <a:lnTo>
                      <a:pt x="8017" y="0"/>
                    </a:lnTo>
                    <a:lnTo>
                      <a:pt x="8428" y="0"/>
                    </a:lnTo>
                    <a:lnTo>
                      <a:pt x="8838" y="0"/>
                    </a:lnTo>
                    <a:lnTo>
                      <a:pt x="9229" y="19"/>
                    </a:lnTo>
                    <a:lnTo>
                      <a:pt x="9621" y="56"/>
                    </a:lnTo>
                    <a:lnTo>
                      <a:pt x="9994" y="131"/>
                    </a:lnTo>
                    <a:lnTo>
                      <a:pt x="10366" y="205"/>
                    </a:lnTo>
                    <a:lnTo>
                      <a:pt x="10739" y="299"/>
                    </a:lnTo>
                    <a:lnTo>
                      <a:pt x="11094" y="429"/>
                    </a:lnTo>
                    <a:lnTo>
                      <a:pt x="11429" y="560"/>
                    </a:lnTo>
                    <a:lnTo>
                      <a:pt x="11765" y="727"/>
                    </a:lnTo>
                    <a:lnTo>
                      <a:pt x="12100" y="895"/>
                    </a:lnTo>
                    <a:lnTo>
                      <a:pt x="12417" y="1100"/>
                    </a:lnTo>
                    <a:lnTo>
                      <a:pt x="12417" y="1100"/>
                    </a:lnTo>
                    <a:lnTo>
                      <a:pt x="12660" y="1268"/>
                    </a:lnTo>
                    <a:lnTo>
                      <a:pt x="12902" y="1454"/>
                    </a:lnTo>
                    <a:lnTo>
                      <a:pt x="13126" y="1641"/>
                    </a:lnTo>
                    <a:lnTo>
                      <a:pt x="13349" y="1846"/>
                    </a:lnTo>
                    <a:lnTo>
                      <a:pt x="13554" y="2032"/>
                    </a:lnTo>
                    <a:lnTo>
                      <a:pt x="13760" y="2256"/>
                    </a:lnTo>
                    <a:lnTo>
                      <a:pt x="14114" y="2685"/>
                    </a:lnTo>
                    <a:lnTo>
                      <a:pt x="14449" y="3114"/>
                    </a:lnTo>
                    <a:lnTo>
                      <a:pt x="14729" y="3561"/>
                    </a:lnTo>
                    <a:lnTo>
                      <a:pt x="14971" y="3990"/>
                    </a:lnTo>
                    <a:lnTo>
                      <a:pt x="15195" y="4419"/>
                    </a:lnTo>
                    <a:lnTo>
                      <a:pt x="15382" y="4829"/>
                    </a:lnTo>
                    <a:lnTo>
                      <a:pt x="15531" y="5220"/>
                    </a:lnTo>
                    <a:lnTo>
                      <a:pt x="15661" y="5575"/>
                    </a:lnTo>
                    <a:lnTo>
                      <a:pt x="15754" y="5891"/>
                    </a:lnTo>
                    <a:lnTo>
                      <a:pt x="15885" y="6395"/>
                    </a:lnTo>
                    <a:lnTo>
                      <a:pt x="15941" y="6675"/>
                    </a:lnTo>
                    <a:lnTo>
                      <a:pt x="15941" y="6675"/>
                    </a:lnTo>
                    <a:lnTo>
                      <a:pt x="15997" y="6936"/>
                    </a:lnTo>
                    <a:lnTo>
                      <a:pt x="16034" y="7271"/>
                    </a:lnTo>
                    <a:lnTo>
                      <a:pt x="16090" y="8147"/>
                    </a:lnTo>
                    <a:lnTo>
                      <a:pt x="16109" y="8651"/>
                    </a:lnTo>
                    <a:lnTo>
                      <a:pt x="16109" y="9210"/>
                    </a:lnTo>
                    <a:lnTo>
                      <a:pt x="16109" y="9788"/>
                    </a:lnTo>
                    <a:lnTo>
                      <a:pt x="16090" y="10385"/>
                    </a:lnTo>
                    <a:lnTo>
                      <a:pt x="16053" y="11018"/>
                    </a:lnTo>
                    <a:lnTo>
                      <a:pt x="15997" y="11634"/>
                    </a:lnTo>
                    <a:lnTo>
                      <a:pt x="15922" y="12249"/>
                    </a:lnTo>
                    <a:lnTo>
                      <a:pt x="15829" y="12845"/>
                    </a:lnTo>
                    <a:lnTo>
                      <a:pt x="15698" y="13405"/>
                    </a:lnTo>
                    <a:lnTo>
                      <a:pt x="15549" y="13945"/>
                    </a:lnTo>
                    <a:lnTo>
                      <a:pt x="15382" y="14449"/>
                    </a:lnTo>
                    <a:lnTo>
                      <a:pt x="15288" y="14672"/>
                    </a:lnTo>
                    <a:lnTo>
                      <a:pt x="15176" y="14878"/>
                    </a:lnTo>
                    <a:lnTo>
                      <a:pt x="15176" y="14878"/>
                    </a:lnTo>
                    <a:lnTo>
                      <a:pt x="14934" y="15306"/>
                    </a:lnTo>
                    <a:lnTo>
                      <a:pt x="14673" y="15698"/>
                    </a:lnTo>
                    <a:lnTo>
                      <a:pt x="14375" y="16089"/>
                    </a:lnTo>
                    <a:lnTo>
                      <a:pt x="14058" y="16481"/>
                    </a:lnTo>
                    <a:lnTo>
                      <a:pt x="13722" y="16835"/>
                    </a:lnTo>
                    <a:lnTo>
                      <a:pt x="13387" y="17189"/>
                    </a:lnTo>
                    <a:lnTo>
                      <a:pt x="13032" y="17525"/>
                    </a:lnTo>
                    <a:lnTo>
                      <a:pt x="12678" y="17823"/>
                    </a:lnTo>
                    <a:lnTo>
                      <a:pt x="12343" y="18121"/>
                    </a:lnTo>
                    <a:lnTo>
                      <a:pt x="12007" y="18382"/>
                    </a:lnTo>
                    <a:lnTo>
                      <a:pt x="11672" y="18606"/>
                    </a:lnTo>
                    <a:lnTo>
                      <a:pt x="11373" y="18830"/>
                    </a:lnTo>
                    <a:lnTo>
                      <a:pt x="11094" y="18998"/>
                    </a:lnTo>
                    <a:lnTo>
                      <a:pt x="10833" y="19147"/>
                    </a:lnTo>
                    <a:lnTo>
                      <a:pt x="10609" y="19259"/>
                    </a:lnTo>
                    <a:lnTo>
                      <a:pt x="10422" y="19352"/>
                    </a:lnTo>
                    <a:lnTo>
                      <a:pt x="10422" y="19352"/>
                    </a:lnTo>
                    <a:lnTo>
                      <a:pt x="10199" y="19408"/>
                    </a:lnTo>
                    <a:lnTo>
                      <a:pt x="9919" y="19464"/>
                    </a:lnTo>
                    <a:lnTo>
                      <a:pt x="9546" y="19501"/>
                    </a:lnTo>
                    <a:lnTo>
                      <a:pt x="9136" y="1950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2696;p41">
                <a:extLst>
                  <a:ext uri="{FF2B5EF4-FFF2-40B4-BE49-F238E27FC236}">
                    <a16:creationId xmlns:a16="http://schemas.microsoft.com/office/drawing/2014/main" xmlns="" id="{0BBE1697-95F9-E782-FB3F-2CF78DBE20D6}"/>
                  </a:ext>
                </a:extLst>
              </p:cNvPr>
              <p:cNvSpPr/>
              <p:nvPr/>
            </p:nvSpPr>
            <p:spPr>
              <a:xfrm>
                <a:off x="2026050" y="3122225"/>
                <a:ext cx="394800" cy="479625"/>
              </a:xfrm>
              <a:custGeom>
                <a:avLst/>
                <a:gdLst/>
                <a:ahLst/>
                <a:cxnLst/>
                <a:rect l="l" t="t" r="r" b="b"/>
                <a:pathLst>
                  <a:path w="15792" h="19185" fill="none" extrusionOk="0">
                    <a:moveTo>
                      <a:pt x="8371" y="0"/>
                    </a:moveTo>
                    <a:lnTo>
                      <a:pt x="8371" y="0"/>
                    </a:lnTo>
                    <a:lnTo>
                      <a:pt x="7849" y="19"/>
                    </a:lnTo>
                    <a:lnTo>
                      <a:pt x="7290" y="75"/>
                    </a:lnTo>
                    <a:lnTo>
                      <a:pt x="6731" y="150"/>
                    </a:lnTo>
                    <a:lnTo>
                      <a:pt x="6153" y="261"/>
                    </a:lnTo>
                    <a:lnTo>
                      <a:pt x="6153" y="261"/>
                    </a:lnTo>
                    <a:lnTo>
                      <a:pt x="5668" y="392"/>
                    </a:lnTo>
                    <a:lnTo>
                      <a:pt x="5221" y="522"/>
                    </a:lnTo>
                    <a:lnTo>
                      <a:pt x="4773" y="653"/>
                    </a:lnTo>
                    <a:lnTo>
                      <a:pt x="4363" y="821"/>
                    </a:lnTo>
                    <a:lnTo>
                      <a:pt x="3972" y="988"/>
                    </a:lnTo>
                    <a:lnTo>
                      <a:pt x="3580" y="1194"/>
                    </a:lnTo>
                    <a:lnTo>
                      <a:pt x="3226" y="1380"/>
                    </a:lnTo>
                    <a:lnTo>
                      <a:pt x="2872" y="1604"/>
                    </a:lnTo>
                    <a:lnTo>
                      <a:pt x="2555" y="1846"/>
                    </a:lnTo>
                    <a:lnTo>
                      <a:pt x="2238" y="2088"/>
                    </a:lnTo>
                    <a:lnTo>
                      <a:pt x="1958" y="2349"/>
                    </a:lnTo>
                    <a:lnTo>
                      <a:pt x="1679" y="2629"/>
                    </a:lnTo>
                    <a:lnTo>
                      <a:pt x="1436" y="2909"/>
                    </a:lnTo>
                    <a:lnTo>
                      <a:pt x="1212" y="3207"/>
                    </a:lnTo>
                    <a:lnTo>
                      <a:pt x="989" y="3524"/>
                    </a:lnTo>
                    <a:lnTo>
                      <a:pt x="802" y="3860"/>
                    </a:lnTo>
                    <a:lnTo>
                      <a:pt x="802" y="3860"/>
                    </a:lnTo>
                    <a:lnTo>
                      <a:pt x="579" y="4307"/>
                    </a:lnTo>
                    <a:lnTo>
                      <a:pt x="411" y="4754"/>
                    </a:lnTo>
                    <a:lnTo>
                      <a:pt x="262" y="5202"/>
                    </a:lnTo>
                    <a:lnTo>
                      <a:pt x="168" y="5649"/>
                    </a:lnTo>
                    <a:lnTo>
                      <a:pt x="75" y="6097"/>
                    </a:lnTo>
                    <a:lnTo>
                      <a:pt x="38" y="6544"/>
                    </a:lnTo>
                    <a:lnTo>
                      <a:pt x="1" y="6954"/>
                    </a:lnTo>
                    <a:lnTo>
                      <a:pt x="1" y="7364"/>
                    </a:lnTo>
                    <a:lnTo>
                      <a:pt x="19" y="7756"/>
                    </a:lnTo>
                    <a:lnTo>
                      <a:pt x="38" y="8129"/>
                    </a:lnTo>
                    <a:lnTo>
                      <a:pt x="94" y="8483"/>
                    </a:lnTo>
                    <a:lnTo>
                      <a:pt x="150" y="8800"/>
                    </a:lnTo>
                    <a:lnTo>
                      <a:pt x="206" y="9080"/>
                    </a:lnTo>
                    <a:lnTo>
                      <a:pt x="262" y="9341"/>
                    </a:lnTo>
                    <a:lnTo>
                      <a:pt x="392" y="9732"/>
                    </a:lnTo>
                    <a:lnTo>
                      <a:pt x="392" y="9732"/>
                    </a:lnTo>
                    <a:lnTo>
                      <a:pt x="485" y="10030"/>
                    </a:lnTo>
                    <a:lnTo>
                      <a:pt x="616" y="10347"/>
                    </a:lnTo>
                    <a:lnTo>
                      <a:pt x="896" y="11019"/>
                    </a:lnTo>
                    <a:lnTo>
                      <a:pt x="896" y="11019"/>
                    </a:lnTo>
                    <a:lnTo>
                      <a:pt x="1250" y="11857"/>
                    </a:lnTo>
                    <a:lnTo>
                      <a:pt x="1380" y="12230"/>
                    </a:lnTo>
                    <a:lnTo>
                      <a:pt x="1455" y="12529"/>
                    </a:lnTo>
                    <a:lnTo>
                      <a:pt x="1455" y="12529"/>
                    </a:lnTo>
                    <a:lnTo>
                      <a:pt x="1511" y="12995"/>
                    </a:lnTo>
                    <a:lnTo>
                      <a:pt x="1511" y="12995"/>
                    </a:lnTo>
                    <a:lnTo>
                      <a:pt x="1604" y="13722"/>
                    </a:lnTo>
                    <a:lnTo>
                      <a:pt x="1679" y="14151"/>
                    </a:lnTo>
                    <a:lnTo>
                      <a:pt x="1790" y="14598"/>
                    </a:lnTo>
                    <a:lnTo>
                      <a:pt x="1921" y="15045"/>
                    </a:lnTo>
                    <a:lnTo>
                      <a:pt x="2014" y="15269"/>
                    </a:lnTo>
                    <a:lnTo>
                      <a:pt x="2107" y="15493"/>
                    </a:lnTo>
                    <a:lnTo>
                      <a:pt x="2219" y="15717"/>
                    </a:lnTo>
                    <a:lnTo>
                      <a:pt x="2331" y="15940"/>
                    </a:lnTo>
                    <a:lnTo>
                      <a:pt x="2462" y="16145"/>
                    </a:lnTo>
                    <a:lnTo>
                      <a:pt x="2611" y="16332"/>
                    </a:lnTo>
                    <a:lnTo>
                      <a:pt x="2611" y="16332"/>
                    </a:lnTo>
                    <a:lnTo>
                      <a:pt x="2872" y="16630"/>
                    </a:lnTo>
                    <a:lnTo>
                      <a:pt x="3151" y="16891"/>
                    </a:lnTo>
                    <a:lnTo>
                      <a:pt x="3412" y="17134"/>
                    </a:lnTo>
                    <a:lnTo>
                      <a:pt x="3692" y="17357"/>
                    </a:lnTo>
                    <a:lnTo>
                      <a:pt x="3990" y="17581"/>
                    </a:lnTo>
                    <a:lnTo>
                      <a:pt x="4270" y="17767"/>
                    </a:lnTo>
                    <a:lnTo>
                      <a:pt x="4568" y="17954"/>
                    </a:lnTo>
                    <a:lnTo>
                      <a:pt x="4848" y="18122"/>
                    </a:lnTo>
                    <a:lnTo>
                      <a:pt x="5146" y="18271"/>
                    </a:lnTo>
                    <a:lnTo>
                      <a:pt x="5426" y="18401"/>
                    </a:lnTo>
                    <a:lnTo>
                      <a:pt x="5724" y="18532"/>
                    </a:lnTo>
                    <a:lnTo>
                      <a:pt x="6004" y="18644"/>
                    </a:lnTo>
                    <a:lnTo>
                      <a:pt x="6582" y="18830"/>
                    </a:lnTo>
                    <a:lnTo>
                      <a:pt x="7141" y="18961"/>
                    </a:lnTo>
                    <a:lnTo>
                      <a:pt x="7663" y="19072"/>
                    </a:lnTo>
                    <a:lnTo>
                      <a:pt x="8166" y="19147"/>
                    </a:lnTo>
                    <a:lnTo>
                      <a:pt x="8632" y="19184"/>
                    </a:lnTo>
                    <a:lnTo>
                      <a:pt x="9061" y="19184"/>
                    </a:lnTo>
                    <a:lnTo>
                      <a:pt x="9434" y="19166"/>
                    </a:lnTo>
                    <a:lnTo>
                      <a:pt x="9751" y="19147"/>
                    </a:lnTo>
                    <a:lnTo>
                      <a:pt x="10012" y="19091"/>
                    </a:lnTo>
                    <a:lnTo>
                      <a:pt x="10198" y="19035"/>
                    </a:lnTo>
                    <a:lnTo>
                      <a:pt x="10198" y="19035"/>
                    </a:lnTo>
                    <a:lnTo>
                      <a:pt x="10385" y="18961"/>
                    </a:lnTo>
                    <a:lnTo>
                      <a:pt x="10590" y="18849"/>
                    </a:lnTo>
                    <a:lnTo>
                      <a:pt x="10851" y="18700"/>
                    </a:lnTo>
                    <a:lnTo>
                      <a:pt x="11112" y="18532"/>
                    </a:lnTo>
                    <a:lnTo>
                      <a:pt x="11429" y="18327"/>
                    </a:lnTo>
                    <a:lnTo>
                      <a:pt x="11746" y="18084"/>
                    </a:lnTo>
                    <a:lnTo>
                      <a:pt x="12063" y="17823"/>
                    </a:lnTo>
                    <a:lnTo>
                      <a:pt x="12417" y="17544"/>
                    </a:lnTo>
                    <a:lnTo>
                      <a:pt x="12753" y="17245"/>
                    </a:lnTo>
                    <a:lnTo>
                      <a:pt x="13107" y="16910"/>
                    </a:lnTo>
                    <a:lnTo>
                      <a:pt x="13442" y="16574"/>
                    </a:lnTo>
                    <a:lnTo>
                      <a:pt x="13759" y="16201"/>
                    </a:lnTo>
                    <a:lnTo>
                      <a:pt x="14076" y="15847"/>
                    </a:lnTo>
                    <a:lnTo>
                      <a:pt x="14375" y="15456"/>
                    </a:lnTo>
                    <a:lnTo>
                      <a:pt x="14636" y="15064"/>
                    </a:lnTo>
                    <a:lnTo>
                      <a:pt x="14859" y="14654"/>
                    </a:lnTo>
                    <a:lnTo>
                      <a:pt x="14859" y="14654"/>
                    </a:lnTo>
                    <a:lnTo>
                      <a:pt x="14971" y="14449"/>
                    </a:lnTo>
                    <a:lnTo>
                      <a:pt x="15064" y="14225"/>
                    </a:lnTo>
                    <a:lnTo>
                      <a:pt x="15232" y="13740"/>
                    </a:lnTo>
                    <a:lnTo>
                      <a:pt x="15381" y="13200"/>
                    </a:lnTo>
                    <a:lnTo>
                      <a:pt x="15512" y="12640"/>
                    </a:lnTo>
                    <a:lnTo>
                      <a:pt x="15605" y="12044"/>
                    </a:lnTo>
                    <a:lnTo>
                      <a:pt x="15680" y="11447"/>
                    </a:lnTo>
                    <a:lnTo>
                      <a:pt x="15717" y="10832"/>
                    </a:lnTo>
                    <a:lnTo>
                      <a:pt x="15754" y="10236"/>
                    </a:lnTo>
                    <a:lnTo>
                      <a:pt x="15773" y="9639"/>
                    </a:lnTo>
                    <a:lnTo>
                      <a:pt x="15791" y="9061"/>
                    </a:lnTo>
                    <a:lnTo>
                      <a:pt x="15773" y="8520"/>
                    </a:lnTo>
                    <a:lnTo>
                      <a:pt x="15754" y="7998"/>
                    </a:lnTo>
                    <a:lnTo>
                      <a:pt x="15698" y="7141"/>
                    </a:lnTo>
                    <a:lnTo>
                      <a:pt x="15661" y="6824"/>
                    </a:lnTo>
                    <a:lnTo>
                      <a:pt x="15624" y="6563"/>
                    </a:lnTo>
                    <a:lnTo>
                      <a:pt x="15624" y="6563"/>
                    </a:lnTo>
                    <a:lnTo>
                      <a:pt x="15586" y="6358"/>
                    </a:lnTo>
                    <a:lnTo>
                      <a:pt x="15456" y="5892"/>
                    </a:lnTo>
                    <a:lnTo>
                      <a:pt x="15363" y="5593"/>
                    </a:lnTo>
                    <a:lnTo>
                      <a:pt x="15232" y="5239"/>
                    </a:lnTo>
                    <a:lnTo>
                      <a:pt x="15083" y="4848"/>
                    </a:lnTo>
                    <a:lnTo>
                      <a:pt x="14915" y="4437"/>
                    </a:lnTo>
                    <a:lnTo>
                      <a:pt x="14692" y="4009"/>
                    </a:lnTo>
                    <a:lnTo>
                      <a:pt x="14449" y="3561"/>
                    </a:lnTo>
                    <a:lnTo>
                      <a:pt x="14169" y="3114"/>
                    </a:lnTo>
                    <a:lnTo>
                      <a:pt x="13853" y="2685"/>
                    </a:lnTo>
                    <a:lnTo>
                      <a:pt x="13498" y="2238"/>
                    </a:lnTo>
                    <a:lnTo>
                      <a:pt x="13293" y="2032"/>
                    </a:lnTo>
                    <a:lnTo>
                      <a:pt x="13088" y="1827"/>
                    </a:lnTo>
                    <a:lnTo>
                      <a:pt x="12864" y="1622"/>
                    </a:lnTo>
                    <a:lnTo>
                      <a:pt x="12641" y="1436"/>
                    </a:lnTo>
                    <a:lnTo>
                      <a:pt x="12398" y="1249"/>
                    </a:lnTo>
                    <a:lnTo>
                      <a:pt x="12156" y="1082"/>
                    </a:lnTo>
                    <a:lnTo>
                      <a:pt x="12156" y="1082"/>
                    </a:lnTo>
                    <a:lnTo>
                      <a:pt x="11727" y="821"/>
                    </a:lnTo>
                    <a:lnTo>
                      <a:pt x="11298" y="616"/>
                    </a:lnTo>
                    <a:lnTo>
                      <a:pt x="10851" y="429"/>
                    </a:lnTo>
                    <a:lnTo>
                      <a:pt x="10385" y="280"/>
                    </a:lnTo>
                    <a:lnTo>
                      <a:pt x="9900" y="150"/>
                    </a:lnTo>
                    <a:lnTo>
                      <a:pt x="9415" y="75"/>
                    </a:lnTo>
                    <a:lnTo>
                      <a:pt x="8893" y="19"/>
                    </a:lnTo>
                    <a:lnTo>
                      <a:pt x="8371"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2697;p41">
                <a:extLst>
                  <a:ext uri="{FF2B5EF4-FFF2-40B4-BE49-F238E27FC236}">
                    <a16:creationId xmlns:a16="http://schemas.microsoft.com/office/drawing/2014/main" xmlns="" id="{224C45A7-5829-CC74-1831-6893A284F733}"/>
                  </a:ext>
                </a:extLst>
              </p:cNvPr>
              <p:cNvSpPr/>
              <p:nvPr/>
            </p:nvSpPr>
            <p:spPr>
              <a:xfrm>
                <a:off x="2238575" y="3310525"/>
                <a:ext cx="44325" cy="44300"/>
              </a:xfrm>
              <a:custGeom>
                <a:avLst/>
                <a:gdLst/>
                <a:ahLst/>
                <a:cxnLst/>
                <a:rect l="l" t="t" r="r" b="b"/>
                <a:pathLst>
                  <a:path w="1773" h="1772" extrusionOk="0">
                    <a:moveTo>
                      <a:pt x="840" y="0"/>
                    </a:moveTo>
                    <a:lnTo>
                      <a:pt x="653" y="19"/>
                    </a:lnTo>
                    <a:lnTo>
                      <a:pt x="486" y="93"/>
                    </a:lnTo>
                    <a:lnTo>
                      <a:pt x="337" y="187"/>
                    </a:lnTo>
                    <a:lnTo>
                      <a:pt x="206" y="299"/>
                    </a:lnTo>
                    <a:lnTo>
                      <a:pt x="113" y="429"/>
                    </a:lnTo>
                    <a:lnTo>
                      <a:pt x="38" y="597"/>
                    </a:lnTo>
                    <a:lnTo>
                      <a:pt x="1" y="765"/>
                    </a:lnTo>
                    <a:lnTo>
                      <a:pt x="1" y="932"/>
                    </a:lnTo>
                    <a:lnTo>
                      <a:pt x="20" y="1119"/>
                    </a:lnTo>
                    <a:lnTo>
                      <a:pt x="94" y="1287"/>
                    </a:lnTo>
                    <a:lnTo>
                      <a:pt x="187" y="1417"/>
                    </a:lnTo>
                    <a:lnTo>
                      <a:pt x="299" y="1548"/>
                    </a:lnTo>
                    <a:lnTo>
                      <a:pt x="448" y="1641"/>
                    </a:lnTo>
                    <a:lnTo>
                      <a:pt x="598" y="1715"/>
                    </a:lnTo>
                    <a:lnTo>
                      <a:pt x="765" y="1753"/>
                    </a:lnTo>
                    <a:lnTo>
                      <a:pt x="933" y="1771"/>
                    </a:lnTo>
                    <a:lnTo>
                      <a:pt x="1120" y="1734"/>
                    </a:lnTo>
                    <a:lnTo>
                      <a:pt x="1287" y="1678"/>
                    </a:lnTo>
                    <a:lnTo>
                      <a:pt x="1436" y="1585"/>
                    </a:lnTo>
                    <a:lnTo>
                      <a:pt x="1548" y="1454"/>
                    </a:lnTo>
                    <a:lnTo>
                      <a:pt x="1660" y="1324"/>
                    </a:lnTo>
                    <a:lnTo>
                      <a:pt x="1716" y="1175"/>
                    </a:lnTo>
                    <a:lnTo>
                      <a:pt x="1772" y="1007"/>
                    </a:lnTo>
                    <a:lnTo>
                      <a:pt x="1772" y="821"/>
                    </a:lnTo>
                    <a:lnTo>
                      <a:pt x="1735" y="653"/>
                    </a:lnTo>
                    <a:lnTo>
                      <a:pt x="1679" y="485"/>
                    </a:lnTo>
                    <a:lnTo>
                      <a:pt x="1586" y="336"/>
                    </a:lnTo>
                    <a:lnTo>
                      <a:pt x="1474" y="205"/>
                    </a:lnTo>
                    <a:lnTo>
                      <a:pt x="1325" y="112"/>
                    </a:lnTo>
                    <a:lnTo>
                      <a:pt x="1175" y="38"/>
                    </a:lnTo>
                    <a:lnTo>
                      <a:pt x="1008"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2698;p41">
                <a:extLst>
                  <a:ext uri="{FF2B5EF4-FFF2-40B4-BE49-F238E27FC236}">
                    <a16:creationId xmlns:a16="http://schemas.microsoft.com/office/drawing/2014/main" xmlns="" id="{A745EA3C-507A-F004-E262-D702C890C704}"/>
                  </a:ext>
                </a:extLst>
              </p:cNvPr>
              <p:cNvSpPr/>
              <p:nvPr/>
            </p:nvSpPr>
            <p:spPr>
              <a:xfrm>
                <a:off x="2095500" y="3348725"/>
                <a:ext cx="44300" cy="44325"/>
              </a:xfrm>
              <a:custGeom>
                <a:avLst/>
                <a:gdLst/>
                <a:ahLst/>
                <a:cxnLst/>
                <a:rect l="l" t="t" r="r" b="b"/>
                <a:pathLst>
                  <a:path w="1772" h="1773" extrusionOk="0">
                    <a:moveTo>
                      <a:pt x="821" y="1"/>
                    </a:moveTo>
                    <a:lnTo>
                      <a:pt x="653" y="38"/>
                    </a:lnTo>
                    <a:lnTo>
                      <a:pt x="485" y="94"/>
                    </a:lnTo>
                    <a:lnTo>
                      <a:pt x="336" y="187"/>
                    </a:lnTo>
                    <a:lnTo>
                      <a:pt x="206" y="318"/>
                    </a:lnTo>
                    <a:lnTo>
                      <a:pt x="112" y="448"/>
                    </a:lnTo>
                    <a:lnTo>
                      <a:pt x="38" y="598"/>
                    </a:lnTo>
                    <a:lnTo>
                      <a:pt x="1" y="765"/>
                    </a:lnTo>
                    <a:lnTo>
                      <a:pt x="1" y="952"/>
                    </a:lnTo>
                    <a:lnTo>
                      <a:pt x="19" y="1120"/>
                    </a:lnTo>
                    <a:lnTo>
                      <a:pt x="94" y="1287"/>
                    </a:lnTo>
                    <a:lnTo>
                      <a:pt x="187" y="1437"/>
                    </a:lnTo>
                    <a:lnTo>
                      <a:pt x="299" y="1567"/>
                    </a:lnTo>
                    <a:lnTo>
                      <a:pt x="429" y="1660"/>
                    </a:lnTo>
                    <a:lnTo>
                      <a:pt x="597" y="1735"/>
                    </a:lnTo>
                    <a:lnTo>
                      <a:pt x="765" y="1772"/>
                    </a:lnTo>
                    <a:lnTo>
                      <a:pt x="933" y="1772"/>
                    </a:lnTo>
                    <a:lnTo>
                      <a:pt x="1119" y="1753"/>
                    </a:lnTo>
                    <a:lnTo>
                      <a:pt x="1287" y="1679"/>
                    </a:lnTo>
                    <a:lnTo>
                      <a:pt x="1417" y="1586"/>
                    </a:lnTo>
                    <a:lnTo>
                      <a:pt x="1548" y="1474"/>
                    </a:lnTo>
                    <a:lnTo>
                      <a:pt x="1641" y="1343"/>
                    </a:lnTo>
                    <a:lnTo>
                      <a:pt x="1716" y="1176"/>
                    </a:lnTo>
                    <a:lnTo>
                      <a:pt x="1753" y="1008"/>
                    </a:lnTo>
                    <a:lnTo>
                      <a:pt x="1772" y="840"/>
                    </a:lnTo>
                    <a:lnTo>
                      <a:pt x="1734" y="653"/>
                    </a:lnTo>
                    <a:lnTo>
                      <a:pt x="1678" y="486"/>
                    </a:lnTo>
                    <a:lnTo>
                      <a:pt x="1585" y="337"/>
                    </a:lnTo>
                    <a:lnTo>
                      <a:pt x="1455" y="225"/>
                    </a:lnTo>
                    <a:lnTo>
                      <a:pt x="1324" y="131"/>
                    </a:lnTo>
                    <a:lnTo>
                      <a:pt x="1175" y="57"/>
                    </a:lnTo>
                    <a:lnTo>
                      <a:pt x="1007" y="20"/>
                    </a:lnTo>
                    <a:lnTo>
                      <a:pt x="821"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2699;p41">
                <a:extLst>
                  <a:ext uri="{FF2B5EF4-FFF2-40B4-BE49-F238E27FC236}">
                    <a16:creationId xmlns:a16="http://schemas.microsoft.com/office/drawing/2014/main" xmlns="" id="{E8DDCD76-4E44-D7E4-3572-353160516987}"/>
                  </a:ext>
                </a:extLst>
              </p:cNvPr>
              <p:cNvSpPr/>
              <p:nvPr/>
            </p:nvSpPr>
            <p:spPr>
              <a:xfrm>
                <a:off x="2215275" y="3260650"/>
                <a:ext cx="69950" cy="18200"/>
              </a:xfrm>
              <a:custGeom>
                <a:avLst/>
                <a:gdLst/>
                <a:ahLst/>
                <a:cxnLst/>
                <a:rect l="l" t="t" r="r" b="b"/>
                <a:pathLst>
                  <a:path w="2798" h="728" extrusionOk="0">
                    <a:moveTo>
                      <a:pt x="1436" y="0"/>
                    </a:moveTo>
                    <a:lnTo>
                      <a:pt x="1213" y="19"/>
                    </a:lnTo>
                    <a:lnTo>
                      <a:pt x="989" y="56"/>
                    </a:lnTo>
                    <a:lnTo>
                      <a:pt x="747" y="131"/>
                    </a:lnTo>
                    <a:lnTo>
                      <a:pt x="504" y="243"/>
                    </a:lnTo>
                    <a:lnTo>
                      <a:pt x="262" y="392"/>
                    </a:lnTo>
                    <a:lnTo>
                      <a:pt x="38" y="578"/>
                    </a:lnTo>
                    <a:lnTo>
                      <a:pt x="19" y="597"/>
                    </a:lnTo>
                    <a:lnTo>
                      <a:pt x="1" y="634"/>
                    </a:lnTo>
                    <a:lnTo>
                      <a:pt x="1" y="672"/>
                    </a:lnTo>
                    <a:lnTo>
                      <a:pt x="19" y="690"/>
                    </a:lnTo>
                    <a:lnTo>
                      <a:pt x="57" y="709"/>
                    </a:lnTo>
                    <a:lnTo>
                      <a:pt x="75" y="727"/>
                    </a:lnTo>
                    <a:lnTo>
                      <a:pt x="113" y="709"/>
                    </a:lnTo>
                    <a:lnTo>
                      <a:pt x="131" y="709"/>
                    </a:lnTo>
                    <a:lnTo>
                      <a:pt x="355" y="522"/>
                    </a:lnTo>
                    <a:lnTo>
                      <a:pt x="579" y="392"/>
                    </a:lnTo>
                    <a:lnTo>
                      <a:pt x="802" y="280"/>
                    </a:lnTo>
                    <a:lnTo>
                      <a:pt x="1026" y="205"/>
                    </a:lnTo>
                    <a:lnTo>
                      <a:pt x="1231" y="168"/>
                    </a:lnTo>
                    <a:lnTo>
                      <a:pt x="1436" y="150"/>
                    </a:lnTo>
                    <a:lnTo>
                      <a:pt x="1641" y="150"/>
                    </a:lnTo>
                    <a:lnTo>
                      <a:pt x="1828" y="168"/>
                    </a:lnTo>
                    <a:lnTo>
                      <a:pt x="1996" y="205"/>
                    </a:lnTo>
                    <a:lnTo>
                      <a:pt x="2163" y="243"/>
                    </a:lnTo>
                    <a:lnTo>
                      <a:pt x="2424" y="317"/>
                    </a:lnTo>
                    <a:lnTo>
                      <a:pt x="2592" y="411"/>
                    </a:lnTo>
                    <a:lnTo>
                      <a:pt x="2685" y="448"/>
                    </a:lnTo>
                    <a:lnTo>
                      <a:pt x="2704" y="466"/>
                    </a:lnTo>
                    <a:lnTo>
                      <a:pt x="2741" y="466"/>
                    </a:lnTo>
                    <a:lnTo>
                      <a:pt x="2760" y="448"/>
                    </a:lnTo>
                    <a:lnTo>
                      <a:pt x="2797" y="429"/>
                    </a:lnTo>
                    <a:lnTo>
                      <a:pt x="2797" y="392"/>
                    </a:lnTo>
                    <a:lnTo>
                      <a:pt x="2797" y="355"/>
                    </a:lnTo>
                    <a:lnTo>
                      <a:pt x="2779" y="336"/>
                    </a:lnTo>
                    <a:lnTo>
                      <a:pt x="2760" y="317"/>
                    </a:lnTo>
                    <a:lnTo>
                      <a:pt x="2685" y="280"/>
                    </a:lnTo>
                    <a:lnTo>
                      <a:pt x="2499" y="187"/>
                    </a:lnTo>
                    <a:lnTo>
                      <a:pt x="2219" y="94"/>
                    </a:lnTo>
                    <a:lnTo>
                      <a:pt x="2052" y="56"/>
                    </a:lnTo>
                    <a:lnTo>
                      <a:pt x="1865" y="19"/>
                    </a:lnTo>
                    <a:lnTo>
                      <a:pt x="1660"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2700;p41">
                <a:extLst>
                  <a:ext uri="{FF2B5EF4-FFF2-40B4-BE49-F238E27FC236}">
                    <a16:creationId xmlns:a16="http://schemas.microsoft.com/office/drawing/2014/main" xmlns="" id="{8638C9C6-DA5C-02A3-8FD0-270D87CF49FF}"/>
                  </a:ext>
                </a:extLst>
              </p:cNvPr>
              <p:cNvSpPr/>
              <p:nvPr/>
            </p:nvSpPr>
            <p:spPr>
              <a:xfrm>
                <a:off x="2069875" y="3297925"/>
                <a:ext cx="64325" cy="32650"/>
              </a:xfrm>
              <a:custGeom>
                <a:avLst/>
                <a:gdLst/>
                <a:ahLst/>
                <a:cxnLst/>
                <a:rect l="l" t="t" r="r" b="b"/>
                <a:pathLst>
                  <a:path w="2573" h="1306" extrusionOk="0">
                    <a:moveTo>
                      <a:pt x="1920" y="1"/>
                    </a:moveTo>
                    <a:lnTo>
                      <a:pt x="1659" y="38"/>
                    </a:lnTo>
                    <a:lnTo>
                      <a:pt x="1417" y="75"/>
                    </a:lnTo>
                    <a:lnTo>
                      <a:pt x="1193" y="169"/>
                    </a:lnTo>
                    <a:lnTo>
                      <a:pt x="988" y="262"/>
                    </a:lnTo>
                    <a:lnTo>
                      <a:pt x="802" y="374"/>
                    </a:lnTo>
                    <a:lnTo>
                      <a:pt x="634" y="486"/>
                    </a:lnTo>
                    <a:lnTo>
                      <a:pt x="485" y="616"/>
                    </a:lnTo>
                    <a:lnTo>
                      <a:pt x="354" y="728"/>
                    </a:lnTo>
                    <a:lnTo>
                      <a:pt x="168" y="952"/>
                    </a:lnTo>
                    <a:lnTo>
                      <a:pt x="37" y="1119"/>
                    </a:lnTo>
                    <a:lnTo>
                      <a:pt x="0" y="1194"/>
                    </a:lnTo>
                    <a:lnTo>
                      <a:pt x="0" y="1213"/>
                    </a:lnTo>
                    <a:lnTo>
                      <a:pt x="0" y="1250"/>
                    </a:lnTo>
                    <a:lnTo>
                      <a:pt x="19" y="1287"/>
                    </a:lnTo>
                    <a:lnTo>
                      <a:pt x="37" y="1306"/>
                    </a:lnTo>
                    <a:lnTo>
                      <a:pt x="112" y="1306"/>
                    </a:lnTo>
                    <a:lnTo>
                      <a:pt x="149" y="1269"/>
                    </a:lnTo>
                    <a:lnTo>
                      <a:pt x="187" y="1194"/>
                    </a:lnTo>
                    <a:lnTo>
                      <a:pt x="298" y="1026"/>
                    </a:lnTo>
                    <a:lnTo>
                      <a:pt x="485" y="821"/>
                    </a:lnTo>
                    <a:lnTo>
                      <a:pt x="615" y="709"/>
                    </a:lnTo>
                    <a:lnTo>
                      <a:pt x="746" y="597"/>
                    </a:lnTo>
                    <a:lnTo>
                      <a:pt x="895" y="486"/>
                    </a:lnTo>
                    <a:lnTo>
                      <a:pt x="1063" y="392"/>
                    </a:lnTo>
                    <a:lnTo>
                      <a:pt x="1249" y="299"/>
                    </a:lnTo>
                    <a:lnTo>
                      <a:pt x="1454" y="243"/>
                    </a:lnTo>
                    <a:lnTo>
                      <a:pt x="1678" y="187"/>
                    </a:lnTo>
                    <a:lnTo>
                      <a:pt x="1920" y="169"/>
                    </a:lnTo>
                    <a:lnTo>
                      <a:pt x="2181" y="169"/>
                    </a:lnTo>
                    <a:lnTo>
                      <a:pt x="2461" y="206"/>
                    </a:lnTo>
                    <a:lnTo>
                      <a:pt x="2536" y="206"/>
                    </a:lnTo>
                    <a:lnTo>
                      <a:pt x="2554" y="187"/>
                    </a:lnTo>
                    <a:lnTo>
                      <a:pt x="2573" y="150"/>
                    </a:lnTo>
                    <a:lnTo>
                      <a:pt x="2573" y="113"/>
                    </a:lnTo>
                    <a:lnTo>
                      <a:pt x="2554" y="94"/>
                    </a:lnTo>
                    <a:lnTo>
                      <a:pt x="2536" y="75"/>
                    </a:lnTo>
                    <a:lnTo>
                      <a:pt x="2498" y="57"/>
                    </a:lnTo>
                    <a:lnTo>
                      <a:pt x="2200" y="20"/>
                    </a:lnTo>
                    <a:lnTo>
                      <a:pt x="1920"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2701;p41">
                <a:extLst>
                  <a:ext uri="{FF2B5EF4-FFF2-40B4-BE49-F238E27FC236}">
                    <a16:creationId xmlns:a16="http://schemas.microsoft.com/office/drawing/2014/main" xmlns="" id="{42D079FB-46B7-281E-4798-95B9CAC9B9F3}"/>
                  </a:ext>
                </a:extLst>
              </p:cNvPr>
              <p:cNvSpPr/>
              <p:nvPr/>
            </p:nvSpPr>
            <p:spPr>
              <a:xfrm>
                <a:off x="2158425" y="3368775"/>
                <a:ext cx="48500" cy="76475"/>
              </a:xfrm>
              <a:custGeom>
                <a:avLst/>
                <a:gdLst/>
                <a:ahLst/>
                <a:cxnLst/>
                <a:rect l="l" t="t" r="r" b="b"/>
                <a:pathLst>
                  <a:path w="1940" h="3059" extrusionOk="0">
                    <a:moveTo>
                      <a:pt x="1063" y="1"/>
                    </a:moveTo>
                    <a:lnTo>
                      <a:pt x="1044" y="19"/>
                    </a:lnTo>
                    <a:lnTo>
                      <a:pt x="1007" y="38"/>
                    </a:lnTo>
                    <a:lnTo>
                      <a:pt x="1007" y="75"/>
                    </a:lnTo>
                    <a:lnTo>
                      <a:pt x="1007" y="112"/>
                    </a:lnTo>
                    <a:lnTo>
                      <a:pt x="1007" y="187"/>
                    </a:lnTo>
                    <a:lnTo>
                      <a:pt x="1026" y="355"/>
                    </a:lnTo>
                    <a:lnTo>
                      <a:pt x="1026" y="597"/>
                    </a:lnTo>
                    <a:lnTo>
                      <a:pt x="1007" y="746"/>
                    </a:lnTo>
                    <a:lnTo>
                      <a:pt x="988" y="896"/>
                    </a:lnTo>
                    <a:lnTo>
                      <a:pt x="951" y="1045"/>
                    </a:lnTo>
                    <a:lnTo>
                      <a:pt x="895" y="1194"/>
                    </a:lnTo>
                    <a:lnTo>
                      <a:pt x="821" y="1343"/>
                    </a:lnTo>
                    <a:lnTo>
                      <a:pt x="709" y="1473"/>
                    </a:lnTo>
                    <a:lnTo>
                      <a:pt x="597" y="1623"/>
                    </a:lnTo>
                    <a:lnTo>
                      <a:pt x="448" y="1734"/>
                    </a:lnTo>
                    <a:lnTo>
                      <a:pt x="280" y="1828"/>
                    </a:lnTo>
                    <a:lnTo>
                      <a:pt x="56" y="1921"/>
                    </a:lnTo>
                    <a:lnTo>
                      <a:pt x="38" y="1940"/>
                    </a:lnTo>
                    <a:lnTo>
                      <a:pt x="19" y="1958"/>
                    </a:lnTo>
                    <a:lnTo>
                      <a:pt x="0" y="1995"/>
                    </a:lnTo>
                    <a:lnTo>
                      <a:pt x="19" y="2033"/>
                    </a:lnTo>
                    <a:lnTo>
                      <a:pt x="149" y="2219"/>
                    </a:lnTo>
                    <a:lnTo>
                      <a:pt x="299" y="2387"/>
                    </a:lnTo>
                    <a:lnTo>
                      <a:pt x="485" y="2573"/>
                    </a:lnTo>
                    <a:lnTo>
                      <a:pt x="727" y="2741"/>
                    </a:lnTo>
                    <a:lnTo>
                      <a:pt x="858" y="2834"/>
                    </a:lnTo>
                    <a:lnTo>
                      <a:pt x="988" y="2909"/>
                    </a:lnTo>
                    <a:lnTo>
                      <a:pt x="1138" y="2965"/>
                    </a:lnTo>
                    <a:lnTo>
                      <a:pt x="1305" y="3021"/>
                    </a:lnTo>
                    <a:lnTo>
                      <a:pt x="1473" y="3058"/>
                    </a:lnTo>
                    <a:lnTo>
                      <a:pt x="1641" y="3058"/>
                    </a:lnTo>
                    <a:lnTo>
                      <a:pt x="1865" y="3039"/>
                    </a:lnTo>
                    <a:lnTo>
                      <a:pt x="1902" y="3039"/>
                    </a:lnTo>
                    <a:lnTo>
                      <a:pt x="1921" y="3002"/>
                    </a:lnTo>
                    <a:lnTo>
                      <a:pt x="1939" y="2984"/>
                    </a:lnTo>
                    <a:lnTo>
                      <a:pt x="1939" y="2946"/>
                    </a:lnTo>
                    <a:lnTo>
                      <a:pt x="1921" y="2928"/>
                    </a:lnTo>
                    <a:lnTo>
                      <a:pt x="1902" y="2890"/>
                    </a:lnTo>
                    <a:lnTo>
                      <a:pt x="1846" y="2890"/>
                    </a:lnTo>
                    <a:lnTo>
                      <a:pt x="1697" y="2909"/>
                    </a:lnTo>
                    <a:lnTo>
                      <a:pt x="1548" y="2890"/>
                    </a:lnTo>
                    <a:lnTo>
                      <a:pt x="1417" y="2872"/>
                    </a:lnTo>
                    <a:lnTo>
                      <a:pt x="1287" y="2853"/>
                    </a:lnTo>
                    <a:lnTo>
                      <a:pt x="1156" y="2797"/>
                    </a:lnTo>
                    <a:lnTo>
                      <a:pt x="1026" y="2741"/>
                    </a:lnTo>
                    <a:lnTo>
                      <a:pt x="802" y="2611"/>
                    </a:lnTo>
                    <a:lnTo>
                      <a:pt x="616" y="2443"/>
                    </a:lnTo>
                    <a:lnTo>
                      <a:pt x="448" y="2294"/>
                    </a:lnTo>
                    <a:lnTo>
                      <a:pt x="317" y="2145"/>
                    </a:lnTo>
                    <a:lnTo>
                      <a:pt x="224" y="2033"/>
                    </a:lnTo>
                    <a:lnTo>
                      <a:pt x="429" y="1940"/>
                    </a:lnTo>
                    <a:lnTo>
                      <a:pt x="616" y="1809"/>
                    </a:lnTo>
                    <a:lnTo>
                      <a:pt x="765" y="1679"/>
                    </a:lnTo>
                    <a:lnTo>
                      <a:pt x="877" y="1529"/>
                    </a:lnTo>
                    <a:lnTo>
                      <a:pt x="970" y="1380"/>
                    </a:lnTo>
                    <a:lnTo>
                      <a:pt x="1044" y="1212"/>
                    </a:lnTo>
                    <a:lnTo>
                      <a:pt x="1100" y="1045"/>
                    </a:lnTo>
                    <a:lnTo>
                      <a:pt x="1156" y="877"/>
                    </a:lnTo>
                    <a:lnTo>
                      <a:pt x="1175" y="728"/>
                    </a:lnTo>
                    <a:lnTo>
                      <a:pt x="1193" y="579"/>
                    </a:lnTo>
                    <a:lnTo>
                      <a:pt x="1193" y="318"/>
                    </a:lnTo>
                    <a:lnTo>
                      <a:pt x="1175" y="150"/>
                    </a:lnTo>
                    <a:lnTo>
                      <a:pt x="1156" y="75"/>
                    </a:lnTo>
                    <a:lnTo>
                      <a:pt x="1156" y="38"/>
                    </a:lnTo>
                    <a:lnTo>
                      <a:pt x="1138" y="19"/>
                    </a:lnTo>
                    <a:lnTo>
                      <a:pt x="1100" y="19"/>
                    </a:lnTo>
                    <a:lnTo>
                      <a:pt x="1063"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2702;p41">
                <a:extLst>
                  <a:ext uri="{FF2B5EF4-FFF2-40B4-BE49-F238E27FC236}">
                    <a16:creationId xmlns:a16="http://schemas.microsoft.com/office/drawing/2014/main" xmlns="" id="{3E435A9E-4060-D815-A063-64284CF2259E}"/>
                  </a:ext>
                </a:extLst>
              </p:cNvPr>
              <p:cNvSpPr/>
              <p:nvPr/>
            </p:nvSpPr>
            <p:spPr>
              <a:xfrm>
                <a:off x="2271675" y="3300725"/>
                <a:ext cx="11225" cy="27525"/>
              </a:xfrm>
              <a:custGeom>
                <a:avLst/>
                <a:gdLst/>
                <a:ahLst/>
                <a:cxnLst/>
                <a:rect l="l" t="t" r="r" b="b"/>
                <a:pathLst>
                  <a:path w="449" h="1101" extrusionOk="0">
                    <a:moveTo>
                      <a:pt x="448" y="1"/>
                    </a:moveTo>
                    <a:lnTo>
                      <a:pt x="1" y="635"/>
                    </a:lnTo>
                    <a:lnTo>
                      <a:pt x="280" y="1101"/>
                    </a:lnTo>
                    <a:lnTo>
                      <a:pt x="448"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2703;p41">
                <a:extLst>
                  <a:ext uri="{FF2B5EF4-FFF2-40B4-BE49-F238E27FC236}">
                    <a16:creationId xmlns:a16="http://schemas.microsoft.com/office/drawing/2014/main" xmlns="" id="{08CA85AB-D7DD-4529-45BC-341C2A26117D}"/>
                  </a:ext>
                </a:extLst>
              </p:cNvPr>
              <p:cNvSpPr/>
              <p:nvPr/>
            </p:nvSpPr>
            <p:spPr>
              <a:xfrm>
                <a:off x="2078250" y="3366450"/>
                <a:ext cx="21925" cy="12150"/>
              </a:xfrm>
              <a:custGeom>
                <a:avLst/>
                <a:gdLst/>
                <a:ahLst/>
                <a:cxnLst/>
                <a:rect l="l" t="t" r="r" b="b"/>
                <a:pathLst>
                  <a:path w="877" h="486" extrusionOk="0">
                    <a:moveTo>
                      <a:pt x="1" y="0"/>
                    </a:moveTo>
                    <a:lnTo>
                      <a:pt x="877" y="485"/>
                    </a:lnTo>
                    <a:lnTo>
                      <a:pt x="877" y="112"/>
                    </a:lnTo>
                    <a:lnTo>
                      <a:pt x="1"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2704;p41">
                <a:extLst>
                  <a:ext uri="{FF2B5EF4-FFF2-40B4-BE49-F238E27FC236}">
                    <a16:creationId xmlns:a16="http://schemas.microsoft.com/office/drawing/2014/main" xmlns="" id="{39FFD406-C4B6-3718-0E11-E7B14D716C3A}"/>
                  </a:ext>
                </a:extLst>
              </p:cNvPr>
              <p:cNvSpPr/>
              <p:nvPr/>
            </p:nvSpPr>
            <p:spPr>
              <a:xfrm>
                <a:off x="2160750" y="3431225"/>
                <a:ext cx="116550" cy="81125"/>
              </a:xfrm>
              <a:custGeom>
                <a:avLst/>
                <a:gdLst/>
                <a:ahLst/>
                <a:cxnLst/>
                <a:rect l="l" t="t" r="r" b="b"/>
                <a:pathLst>
                  <a:path w="4662" h="3245" extrusionOk="0">
                    <a:moveTo>
                      <a:pt x="4531" y="1"/>
                    </a:moveTo>
                    <a:lnTo>
                      <a:pt x="4419" y="504"/>
                    </a:lnTo>
                    <a:lnTo>
                      <a:pt x="4270" y="952"/>
                    </a:lnTo>
                    <a:lnTo>
                      <a:pt x="4195" y="1157"/>
                    </a:lnTo>
                    <a:lnTo>
                      <a:pt x="4102" y="1343"/>
                    </a:lnTo>
                    <a:lnTo>
                      <a:pt x="4009" y="1530"/>
                    </a:lnTo>
                    <a:lnTo>
                      <a:pt x="3916" y="1679"/>
                    </a:lnTo>
                    <a:lnTo>
                      <a:pt x="3804" y="1828"/>
                    </a:lnTo>
                    <a:lnTo>
                      <a:pt x="3692" y="1958"/>
                    </a:lnTo>
                    <a:lnTo>
                      <a:pt x="3580" y="2070"/>
                    </a:lnTo>
                    <a:lnTo>
                      <a:pt x="3450" y="2182"/>
                    </a:lnTo>
                    <a:lnTo>
                      <a:pt x="3319" y="2275"/>
                    </a:lnTo>
                    <a:lnTo>
                      <a:pt x="3189" y="2350"/>
                    </a:lnTo>
                    <a:lnTo>
                      <a:pt x="3058" y="2424"/>
                    </a:lnTo>
                    <a:lnTo>
                      <a:pt x="2909" y="2462"/>
                    </a:lnTo>
                    <a:lnTo>
                      <a:pt x="2760" y="2518"/>
                    </a:lnTo>
                    <a:lnTo>
                      <a:pt x="2611" y="2536"/>
                    </a:lnTo>
                    <a:lnTo>
                      <a:pt x="2443" y="2555"/>
                    </a:lnTo>
                    <a:lnTo>
                      <a:pt x="2275" y="2555"/>
                    </a:lnTo>
                    <a:lnTo>
                      <a:pt x="2107" y="2536"/>
                    </a:lnTo>
                    <a:lnTo>
                      <a:pt x="1939" y="2518"/>
                    </a:lnTo>
                    <a:lnTo>
                      <a:pt x="1585" y="2443"/>
                    </a:lnTo>
                    <a:lnTo>
                      <a:pt x="1212" y="2313"/>
                    </a:lnTo>
                    <a:lnTo>
                      <a:pt x="821" y="2126"/>
                    </a:lnTo>
                    <a:lnTo>
                      <a:pt x="411" y="1902"/>
                    </a:lnTo>
                    <a:lnTo>
                      <a:pt x="1" y="1641"/>
                    </a:lnTo>
                    <a:lnTo>
                      <a:pt x="94" y="1809"/>
                    </a:lnTo>
                    <a:lnTo>
                      <a:pt x="187" y="1958"/>
                    </a:lnTo>
                    <a:lnTo>
                      <a:pt x="299" y="2126"/>
                    </a:lnTo>
                    <a:lnTo>
                      <a:pt x="429" y="2257"/>
                    </a:lnTo>
                    <a:lnTo>
                      <a:pt x="560" y="2387"/>
                    </a:lnTo>
                    <a:lnTo>
                      <a:pt x="690" y="2518"/>
                    </a:lnTo>
                    <a:lnTo>
                      <a:pt x="989" y="2741"/>
                    </a:lnTo>
                    <a:lnTo>
                      <a:pt x="1287" y="2928"/>
                    </a:lnTo>
                    <a:lnTo>
                      <a:pt x="1623" y="3077"/>
                    </a:lnTo>
                    <a:lnTo>
                      <a:pt x="1958" y="3170"/>
                    </a:lnTo>
                    <a:lnTo>
                      <a:pt x="2126" y="3207"/>
                    </a:lnTo>
                    <a:lnTo>
                      <a:pt x="2294" y="3226"/>
                    </a:lnTo>
                    <a:lnTo>
                      <a:pt x="2461" y="3245"/>
                    </a:lnTo>
                    <a:lnTo>
                      <a:pt x="2629" y="3245"/>
                    </a:lnTo>
                    <a:lnTo>
                      <a:pt x="2797" y="3226"/>
                    </a:lnTo>
                    <a:lnTo>
                      <a:pt x="2965" y="3207"/>
                    </a:lnTo>
                    <a:lnTo>
                      <a:pt x="3133" y="3170"/>
                    </a:lnTo>
                    <a:lnTo>
                      <a:pt x="3282" y="3114"/>
                    </a:lnTo>
                    <a:lnTo>
                      <a:pt x="3431" y="3040"/>
                    </a:lnTo>
                    <a:lnTo>
                      <a:pt x="3580" y="2965"/>
                    </a:lnTo>
                    <a:lnTo>
                      <a:pt x="3729" y="2872"/>
                    </a:lnTo>
                    <a:lnTo>
                      <a:pt x="3860" y="2760"/>
                    </a:lnTo>
                    <a:lnTo>
                      <a:pt x="3990" y="2630"/>
                    </a:lnTo>
                    <a:lnTo>
                      <a:pt x="4102" y="2499"/>
                    </a:lnTo>
                    <a:lnTo>
                      <a:pt x="4214" y="2350"/>
                    </a:lnTo>
                    <a:lnTo>
                      <a:pt x="4326" y="2182"/>
                    </a:lnTo>
                    <a:lnTo>
                      <a:pt x="4419" y="1996"/>
                    </a:lnTo>
                    <a:lnTo>
                      <a:pt x="4494" y="1791"/>
                    </a:lnTo>
                    <a:lnTo>
                      <a:pt x="4568" y="1567"/>
                    </a:lnTo>
                    <a:lnTo>
                      <a:pt x="4605" y="1343"/>
                    </a:lnTo>
                    <a:lnTo>
                      <a:pt x="4643" y="1119"/>
                    </a:lnTo>
                    <a:lnTo>
                      <a:pt x="4661" y="877"/>
                    </a:lnTo>
                    <a:lnTo>
                      <a:pt x="4643" y="653"/>
                    </a:lnTo>
                    <a:lnTo>
                      <a:pt x="4624" y="430"/>
                    </a:lnTo>
                    <a:lnTo>
                      <a:pt x="4587" y="225"/>
                    </a:lnTo>
                    <a:lnTo>
                      <a:pt x="4531" y="1"/>
                    </a:lnTo>
                    <a:close/>
                  </a:path>
                </a:pathLst>
              </a:custGeom>
              <a:solidFill>
                <a:srgbClr val="FFB46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2705;p41">
                <a:extLst>
                  <a:ext uri="{FF2B5EF4-FFF2-40B4-BE49-F238E27FC236}">
                    <a16:creationId xmlns:a16="http://schemas.microsoft.com/office/drawing/2014/main" xmlns="" id="{DD08562B-BA15-4345-1ED9-03CFD6F9A079}"/>
                  </a:ext>
                </a:extLst>
              </p:cNvPr>
              <p:cNvSpPr/>
              <p:nvPr/>
            </p:nvSpPr>
            <p:spPr>
              <a:xfrm>
                <a:off x="2160750" y="3431225"/>
                <a:ext cx="113275" cy="72750"/>
              </a:xfrm>
              <a:custGeom>
                <a:avLst/>
                <a:gdLst/>
                <a:ahLst/>
                <a:cxnLst/>
                <a:rect l="l" t="t" r="r" b="b"/>
                <a:pathLst>
                  <a:path w="4531" h="2910" extrusionOk="0">
                    <a:moveTo>
                      <a:pt x="4531" y="1"/>
                    </a:moveTo>
                    <a:lnTo>
                      <a:pt x="4456" y="75"/>
                    </a:lnTo>
                    <a:lnTo>
                      <a:pt x="4214" y="299"/>
                    </a:lnTo>
                    <a:lnTo>
                      <a:pt x="4046" y="430"/>
                    </a:lnTo>
                    <a:lnTo>
                      <a:pt x="3841" y="597"/>
                    </a:lnTo>
                    <a:lnTo>
                      <a:pt x="3599" y="747"/>
                    </a:lnTo>
                    <a:lnTo>
                      <a:pt x="3319" y="914"/>
                    </a:lnTo>
                    <a:lnTo>
                      <a:pt x="3002" y="1082"/>
                    </a:lnTo>
                    <a:lnTo>
                      <a:pt x="2667" y="1231"/>
                    </a:lnTo>
                    <a:lnTo>
                      <a:pt x="2294" y="1380"/>
                    </a:lnTo>
                    <a:lnTo>
                      <a:pt x="1884" y="1492"/>
                    </a:lnTo>
                    <a:lnTo>
                      <a:pt x="1455" y="1586"/>
                    </a:lnTo>
                    <a:lnTo>
                      <a:pt x="989" y="1641"/>
                    </a:lnTo>
                    <a:lnTo>
                      <a:pt x="504" y="1660"/>
                    </a:lnTo>
                    <a:lnTo>
                      <a:pt x="262" y="1660"/>
                    </a:lnTo>
                    <a:lnTo>
                      <a:pt x="1" y="1641"/>
                    </a:lnTo>
                    <a:lnTo>
                      <a:pt x="56" y="1716"/>
                    </a:lnTo>
                    <a:lnTo>
                      <a:pt x="262" y="1902"/>
                    </a:lnTo>
                    <a:lnTo>
                      <a:pt x="560" y="2163"/>
                    </a:lnTo>
                    <a:lnTo>
                      <a:pt x="746" y="2294"/>
                    </a:lnTo>
                    <a:lnTo>
                      <a:pt x="951" y="2443"/>
                    </a:lnTo>
                    <a:lnTo>
                      <a:pt x="1175" y="2574"/>
                    </a:lnTo>
                    <a:lnTo>
                      <a:pt x="1417" y="2685"/>
                    </a:lnTo>
                    <a:lnTo>
                      <a:pt x="1678" y="2779"/>
                    </a:lnTo>
                    <a:lnTo>
                      <a:pt x="1958" y="2853"/>
                    </a:lnTo>
                    <a:lnTo>
                      <a:pt x="2238" y="2909"/>
                    </a:lnTo>
                    <a:lnTo>
                      <a:pt x="2517" y="2909"/>
                    </a:lnTo>
                    <a:lnTo>
                      <a:pt x="2667" y="2891"/>
                    </a:lnTo>
                    <a:lnTo>
                      <a:pt x="2816" y="2872"/>
                    </a:lnTo>
                    <a:lnTo>
                      <a:pt x="2965" y="2835"/>
                    </a:lnTo>
                    <a:lnTo>
                      <a:pt x="3114" y="2797"/>
                    </a:lnTo>
                    <a:lnTo>
                      <a:pt x="3263" y="2723"/>
                    </a:lnTo>
                    <a:lnTo>
                      <a:pt x="3394" y="2667"/>
                    </a:lnTo>
                    <a:lnTo>
                      <a:pt x="3505" y="2574"/>
                    </a:lnTo>
                    <a:lnTo>
                      <a:pt x="3636" y="2499"/>
                    </a:lnTo>
                    <a:lnTo>
                      <a:pt x="3841" y="2313"/>
                    </a:lnTo>
                    <a:lnTo>
                      <a:pt x="4009" y="2108"/>
                    </a:lnTo>
                    <a:lnTo>
                      <a:pt x="4139" y="1884"/>
                    </a:lnTo>
                    <a:lnTo>
                      <a:pt x="4251" y="1641"/>
                    </a:lnTo>
                    <a:lnTo>
                      <a:pt x="4344" y="1399"/>
                    </a:lnTo>
                    <a:lnTo>
                      <a:pt x="4419" y="1175"/>
                    </a:lnTo>
                    <a:lnTo>
                      <a:pt x="4475" y="933"/>
                    </a:lnTo>
                    <a:lnTo>
                      <a:pt x="4494" y="728"/>
                    </a:lnTo>
                    <a:lnTo>
                      <a:pt x="4531" y="355"/>
                    </a:lnTo>
                    <a:lnTo>
                      <a:pt x="4531" y="94"/>
                    </a:lnTo>
                    <a:lnTo>
                      <a:pt x="4531"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2706;p41">
                <a:extLst>
                  <a:ext uri="{FF2B5EF4-FFF2-40B4-BE49-F238E27FC236}">
                    <a16:creationId xmlns:a16="http://schemas.microsoft.com/office/drawing/2014/main" xmlns="" id="{0832FBD9-58FD-23CC-BFC8-BB0F65BB1EE0}"/>
                  </a:ext>
                </a:extLst>
              </p:cNvPr>
              <p:cNvSpPr/>
              <p:nvPr/>
            </p:nvSpPr>
            <p:spPr>
              <a:xfrm>
                <a:off x="2158425" y="3429375"/>
                <a:ext cx="117950" cy="76925"/>
              </a:xfrm>
              <a:custGeom>
                <a:avLst/>
                <a:gdLst/>
                <a:ahLst/>
                <a:cxnLst/>
                <a:rect l="l" t="t" r="r" b="b"/>
                <a:pathLst>
                  <a:path w="4718" h="3077" extrusionOk="0">
                    <a:moveTo>
                      <a:pt x="4549" y="261"/>
                    </a:moveTo>
                    <a:lnTo>
                      <a:pt x="4531" y="504"/>
                    </a:lnTo>
                    <a:lnTo>
                      <a:pt x="4512" y="821"/>
                    </a:lnTo>
                    <a:lnTo>
                      <a:pt x="4437" y="1175"/>
                    </a:lnTo>
                    <a:lnTo>
                      <a:pt x="4400" y="1361"/>
                    </a:lnTo>
                    <a:lnTo>
                      <a:pt x="4326" y="1548"/>
                    </a:lnTo>
                    <a:lnTo>
                      <a:pt x="4251" y="1734"/>
                    </a:lnTo>
                    <a:lnTo>
                      <a:pt x="4158" y="1921"/>
                    </a:lnTo>
                    <a:lnTo>
                      <a:pt x="4046" y="2107"/>
                    </a:lnTo>
                    <a:lnTo>
                      <a:pt x="3915" y="2275"/>
                    </a:lnTo>
                    <a:lnTo>
                      <a:pt x="3766" y="2424"/>
                    </a:lnTo>
                    <a:lnTo>
                      <a:pt x="3598" y="2573"/>
                    </a:lnTo>
                    <a:lnTo>
                      <a:pt x="3393" y="2685"/>
                    </a:lnTo>
                    <a:lnTo>
                      <a:pt x="3170" y="2778"/>
                    </a:lnTo>
                    <a:lnTo>
                      <a:pt x="2946" y="2853"/>
                    </a:lnTo>
                    <a:lnTo>
                      <a:pt x="2704" y="2890"/>
                    </a:lnTo>
                    <a:lnTo>
                      <a:pt x="2480" y="2909"/>
                    </a:lnTo>
                    <a:lnTo>
                      <a:pt x="2256" y="2890"/>
                    </a:lnTo>
                    <a:lnTo>
                      <a:pt x="2032" y="2853"/>
                    </a:lnTo>
                    <a:lnTo>
                      <a:pt x="1827" y="2797"/>
                    </a:lnTo>
                    <a:lnTo>
                      <a:pt x="1622" y="2722"/>
                    </a:lnTo>
                    <a:lnTo>
                      <a:pt x="1417" y="2629"/>
                    </a:lnTo>
                    <a:lnTo>
                      <a:pt x="1231" y="2517"/>
                    </a:lnTo>
                    <a:lnTo>
                      <a:pt x="1063" y="2424"/>
                    </a:lnTo>
                    <a:lnTo>
                      <a:pt x="746" y="2200"/>
                    </a:lnTo>
                    <a:lnTo>
                      <a:pt x="485" y="1995"/>
                    </a:lnTo>
                    <a:lnTo>
                      <a:pt x="299" y="1809"/>
                    </a:lnTo>
                    <a:lnTo>
                      <a:pt x="709" y="1827"/>
                    </a:lnTo>
                    <a:lnTo>
                      <a:pt x="1100" y="1790"/>
                    </a:lnTo>
                    <a:lnTo>
                      <a:pt x="1492" y="1753"/>
                    </a:lnTo>
                    <a:lnTo>
                      <a:pt x="1846" y="1678"/>
                    </a:lnTo>
                    <a:lnTo>
                      <a:pt x="2182" y="1585"/>
                    </a:lnTo>
                    <a:lnTo>
                      <a:pt x="2517" y="1492"/>
                    </a:lnTo>
                    <a:lnTo>
                      <a:pt x="2815" y="1380"/>
                    </a:lnTo>
                    <a:lnTo>
                      <a:pt x="3095" y="1249"/>
                    </a:lnTo>
                    <a:lnTo>
                      <a:pt x="3356" y="1119"/>
                    </a:lnTo>
                    <a:lnTo>
                      <a:pt x="3598" y="970"/>
                    </a:lnTo>
                    <a:lnTo>
                      <a:pt x="4009" y="709"/>
                    </a:lnTo>
                    <a:lnTo>
                      <a:pt x="4326" y="466"/>
                    </a:lnTo>
                    <a:lnTo>
                      <a:pt x="4549" y="261"/>
                    </a:lnTo>
                    <a:close/>
                    <a:moveTo>
                      <a:pt x="4605" y="0"/>
                    </a:moveTo>
                    <a:lnTo>
                      <a:pt x="4568" y="19"/>
                    </a:lnTo>
                    <a:lnTo>
                      <a:pt x="4475" y="112"/>
                    </a:lnTo>
                    <a:lnTo>
                      <a:pt x="4251" y="317"/>
                    </a:lnTo>
                    <a:lnTo>
                      <a:pt x="4065" y="448"/>
                    </a:lnTo>
                    <a:lnTo>
                      <a:pt x="3859" y="615"/>
                    </a:lnTo>
                    <a:lnTo>
                      <a:pt x="3617" y="765"/>
                    </a:lnTo>
                    <a:lnTo>
                      <a:pt x="3356" y="932"/>
                    </a:lnTo>
                    <a:lnTo>
                      <a:pt x="3039" y="1082"/>
                    </a:lnTo>
                    <a:lnTo>
                      <a:pt x="2704" y="1231"/>
                    </a:lnTo>
                    <a:lnTo>
                      <a:pt x="2349" y="1380"/>
                    </a:lnTo>
                    <a:lnTo>
                      <a:pt x="1939" y="1492"/>
                    </a:lnTo>
                    <a:lnTo>
                      <a:pt x="1529" y="1585"/>
                    </a:lnTo>
                    <a:lnTo>
                      <a:pt x="1063" y="1641"/>
                    </a:lnTo>
                    <a:lnTo>
                      <a:pt x="597" y="1660"/>
                    </a:lnTo>
                    <a:lnTo>
                      <a:pt x="355" y="1641"/>
                    </a:lnTo>
                    <a:lnTo>
                      <a:pt x="94" y="1622"/>
                    </a:lnTo>
                    <a:lnTo>
                      <a:pt x="56" y="1641"/>
                    </a:lnTo>
                    <a:lnTo>
                      <a:pt x="19" y="1678"/>
                    </a:lnTo>
                    <a:lnTo>
                      <a:pt x="0" y="1715"/>
                    </a:lnTo>
                    <a:lnTo>
                      <a:pt x="19" y="1771"/>
                    </a:lnTo>
                    <a:lnTo>
                      <a:pt x="243" y="1995"/>
                    </a:lnTo>
                    <a:lnTo>
                      <a:pt x="485" y="2200"/>
                    </a:lnTo>
                    <a:lnTo>
                      <a:pt x="783" y="2443"/>
                    </a:lnTo>
                    <a:lnTo>
                      <a:pt x="970" y="2554"/>
                    </a:lnTo>
                    <a:lnTo>
                      <a:pt x="1156" y="2666"/>
                    </a:lnTo>
                    <a:lnTo>
                      <a:pt x="1361" y="2778"/>
                    </a:lnTo>
                    <a:lnTo>
                      <a:pt x="1566" y="2871"/>
                    </a:lnTo>
                    <a:lnTo>
                      <a:pt x="1790" y="2946"/>
                    </a:lnTo>
                    <a:lnTo>
                      <a:pt x="2014" y="3020"/>
                    </a:lnTo>
                    <a:lnTo>
                      <a:pt x="2256" y="3058"/>
                    </a:lnTo>
                    <a:lnTo>
                      <a:pt x="2499" y="3076"/>
                    </a:lnTo>
                    <a:lnTo>
                      <a:pt x="2685" y="3058"/>
                    </a:lnTo>
                    <a:lnTo>
                      <a:pt x="2871" y="3039"/>
                    </a:lnTo>
                    <a:lnTo>
                      <a:pt x="3039" y="3002"/>
                    </a:lnTo>
                    <a:lnTo>
                      <a:pt x="3226" y="2946"/>
                    </a:lnTo>
                    <a:lnTo>
                      <a:pt x="3375" y="2871"/>
                    </a:lnTo>
                    <a:lnTo>
                      <a:pt x="3524" y="2815"/>
                    </a:lnTo>
                    <a:lnTo>
                      <a:pt x="3636" y="2722"/>
                    </a:lnTo>
                    <a:lnTo>
                      <a:pt x="3766" y="2648"/>
                    </a:lnTo>
                    <a:lnTo>
                      <a:pt x="3971" y="2443"/>
                    </a:lnTo>
                    <a:lnTo>
                      <a:pt x="4158" y="2237"/>
                    </a:lnTo>
                    <a:lnTo>
                      <a:pt x="4288" y="2014"/>
                    </a:lnTo>
                    <a:lnTo>
                      <a:pt x="4419" y="1771"/>
                    </a:lnTo>
                    <a:lnTo>
                      <a:pt x="4512" y="1529"/>
                    </a:lnTo>
                    <a:lnTo>
                      <a:pt x="4587" y="1287"/>
                    </a:lnTo>
                    <a:lnTo>
                      <a:pt x="4624" y="1044"/>
                    </a:lnTo>
                    <a:lnTo>
                      <a:pt x="4661" y="821"/>
                    </a:lnTo>
                    <a:lnTo>
                      <a:pt x="4698" y="448"/>
                    </a:lnTo>
                    <a:lnTo>
                      <a:pt x="4717" y="168"/>
                    </a:lnTo>
                    <a:lnTo>
                      <a:pt x="4698" y="75"/>
                    </a:lnTo>
                    <a:lnTo>
                      <a:pt x="4680" y="19"/>
                    </a:lnTo>
                    <a:lnTo>
                      <a:pt x="4642"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2707;p41">
                <a:extLst>
                  <a:ext uri="{FF2B5EF4-FFF2-40B4-BE49-F238E27FC236}">
                    <a16:creationId xmlns:a16="http://schemas.microsoft.com/office/drawing/2014/main" xmlns="" id="{EC5033A3-E7BF-728F-BB35-854CB75BE3E4}"/>
                  </a:ext>
                </a:extLst>
              </p:cNvPr>
              <p:cNvSpPr/>
              <p:nvPr/>
            </p:nvSpPr>
            <p:spPr>
              <a:xfrm>
                <a:off x="1987825" y="3106375"/>
                <a:ext cx="458200" cy="244250"/>
              </a:xfrm>
              <a:custGeom>
                <a:avLst/>
                <a:gdLst/>
                <a:ahLst/>
                <a:cxnLst/>
                <a:rect l="l" t="t" r="r" b="b"/>
                <a:pathLst>
                  <a:path w="18328" h="9770" extrusionOk="0">
                    <a:moveTo>
                      <a:pt x="9397" y="0"/>
                    </a:moveTo>
                    <a:lnTo>
                      <a:pt x="8838" y="19"/>
                    </a:lnTo>
                    <a:lnTo>
                      <a:pt x="8279" y="56"/>
                    </a:lnTo>
                    <a:lnTo>
                      <a:pt x="7738" y="150"/>
                    </a:lnTo>
                    <a:lnTo>
                      <a:pt x="7197" y="261"/>
                    </a:lnTo>
                    <a:lnTo>
                      <a:pt x="6694" y="411"/>
                    </a:lnTo>
                    <a:lnTo>
                      <a:pt x="6172" y="597"/>
                    </a:lnTo>
                    <a:lnTo>
                      <a:pt x="5687" y="802"/>
                    </a:lnTo>
                    <a:lnTo>
                      <a:pt x="5202" y="1026"/>
                    </a:lnTo>
                    <a:lnTo>
                      <a:pt x="4736" y="1287"/>
                    </a:lnTo>
                    <a:lnTo>
                      <a:pt x="4289" y="1548"/>
                    </a:lnTo>
                    <a:lnTo>
                      <a:pt x="3860" y="1846"/>
                    </a:lnTo>
                    <a:lnTo>
                      <a:pt x="3450" y="2144"/>
                    </a:lnTo>
                    <a:lnTo>
                      <a:pt x="3058" y="2461"/>
                    </a:lnTo>
                    <a:lnTo>
                      <a:pt x="2686" y="2797"/>
                    </a:lnTo>
                    <a:lnTo>
                      <a:pt x="2331" y="3133"/>
                    </a:lnTo>
                    <a:lnTo>
                      <a:pt x="2014" y="3468"/>
                    </a:lnTo>
                    <a:lnTo>
                      <a:pt x="1697" y="3804"/>
                    </a:lnTo>
                    <a:lnTo>
                      <a:pt x="1418" y="4158"/>
                    </a:lnTo>
                    <a:lnTo>
                      <a:pt x="1175" y="4494"/>
                    </a:lnTo>
                    <a:lnTo>
                      <a:pt x="952" y="4829"/>
                    </a:lnTo>
                    <a:lnTo>
                      <a:pt x="747" y="5165"/>
                    </a:lnTo>
                    <a:lnTo>
                      <a:pt x="579" y="5500"/>
                    </a:lnTo>
                    <a:lnTo>
                      <a:pt x="430" y="5799"/>
                    </a:lnTo>
                    <a:lnTo>
                      <a:pt x="318" y="6097"/>
                    </a:lnTo>
                    <a:lnTo>
                      <a:pt x="243" y="6376"/>
                    </a:lnTo>
                    <a:lnTo>
                      <a:pt x="187" y="6637"/>
                    </a:lnTo>
                    <a:lnTo>
                      <a:pt x="75" y="7197"/>
                    </a:lnTo>
                    <a:lnTo>
                      <a:pt x="20" y="7682"/>
                    </a:lnTo>
                    <a:lnTo>
                      <a:pt x="1" y="8092"/>
                    </a:lnTo>
                    <a:lnTo>
                      <a:pt x="20" y="8446"/>
                    </a:lnTo>
                    <a:lnTo>
                      <a:pt x="75" y="8744"/>
                    </a:lnTo>
                    <a:lnTo>
                      <a:pt x="150" y="9005"/>
                    </a:lnTo>
                    <a:lnTo>
                      <a:pt x="243" y="9210"/>
                    </a:lnTo>
                    <a:lnTo>
                      <a:pt x="355" y="9378"/>
                    </a:lnTo>
                    <a:lnTo>
                      <a:pt x="467" y="9509"/>
                    </a:lnTo>
                    <a:lnTo>
                      <a:pt x="598" y="9602"/>
                    </a:lnTo>
                    <a:lnTo>
                      <a:pt x="709" y="9676"/>
                    </a:lnTo>
                    <a:lnTo>
                      <a:pt x="821" y="9714"/>
                    </a:lnTo>
                    <a:lnTo>
                      <a:pt x="989" y="9770"/>
                    </a:lnTo>
                    <a:lnTo>
                      <a:pt x="1045" y="9770"/>
                    </a:lnTo>
                    <a:lnTo>
                      <a:pt x="1194" y="9359"/>
                    </a:lnTo>
                    <a:lnTo>
                      <a:pt x="1325" y="9005"/>
                    </a:lnTo>
                    <a:lnTo>
                      <a:pt x="1492" y="8670"/>
                    </a:lnTo>
                    <a:lnTo>
                      <a:pt x="1642" y="8371"/>
                    </a:lnTo>
                    <a:lnTo>
                      <a:pt x="1809" y="8092"/>
                    </a:lnTo>
                    <a:lnTo>
                      <a:pt x="1996" y="7849"/>
                    </a:lnTo>
                    <a:lnTo>
                      <a:pt x="2182" y="7644"/>
                    </a:lnTo>
                    <a:lnTo>
                      <a:pt x="2369" y="7458"/>
                    </a:lnTo>
                    <a:lnTo>
                      <a:pt x="2574" y="7290"/>
                    </a:lnTo>
                    <a:lnTo>
                      <a:pt x="2779" y="7160"/>
                    </a:lnTo>
                    <a:lnTo>
                      <a:pt x="2984" y="7048"/>
                    </a:lnTo>
                    <a:lnTo>
                      <a:pt x="3189" y="6936"/>
                    </a:lnTo>
                    <a:lnTo>
                      <a:pt x="3413" y="6861"/>
                    </a:lnTo>
                    <a:lnTo>
                      <a:pt x="3618" y="6787"/>
                    </a:lnTo>
                    <a:lnTo>
                      <a:pt x="3841" y="6749"/>
                    </a:lnTo>
                    <a:lnTo>
                      <a:pt x="4065" y="6712"/>
                    </a:lnTo>
                    <a:lnTo>
                      <a:pt x="4494" y="6656"/>
                    </a:lnTo>
                    <a:lnTo>
                      <a:pt x="4923" y="6637"/>
                    </a:lnTo>
                    <a:lnTo>
                      <a:pt x="5762" y="6619"/>
                    </a:lnTo>
                    <a:lnTo>
                      <a:pt x="6153" y="6619"/>
                    </a:lnTo>
                    <a:lnTo>
                      <a:pt x="6507" y="6582"/>
                    </a:lnTo>
                    <a:lnTo>
                      <a:pt x="6675" y="6544"/>
                    </a:lnTo>
                    <a:lnTo>
                      <a:pt x="6843" y="6488"/>
                    </a:lnTo>
                    <a:lnTo>
                      <a:pt x="6992" y="6432"/>
                    </a:lnTo>
                    <a:lnTo>
                      <a:pt x="7123" y="6358"/>
                    </a:lnTo>
                    <a:lnTo>
                      <a:pt x="7384" y="6209"/>
                    </a:lnTo>
                    <a:lnTo>
                      <a:pt x="7589" y="6041"/>
                    </a:lnTo>
                    <a:lnTo>
                      <a:pt x="7775" y="5892"/>
                    </a:lnTo>
                    <a:lnTo>
                      <a:pt x="7943" y="5761"/>
                    </a:lnTo>
                    <a:lnTo>
                      <a:pt x="8073" y="5612"/>
                    </a:lnTo>
                    <a:lnTo>
                      <a:pt x="8185" y="5463"/>
                    </a:lnTo>
                    <a:lnTo>
                      <a:pt x="8390" y="5146"/>
                    </a:lnTo>
                    <a:lnTo>
                      <a:pt x="8782" y="4419"/>
                    </a:lnTo>
                    <a:lnTo>
                      <a:pt x="9062" y="3972"/>
                    </a:lnTo>
                    <a:lnTo>
                      <a:pt x="9229" y="3729"/>
                    </a:lnTo>
                    <a:lnTo>
                      <a:pt x="9416" y="3449"/>
                    </a:lnTo>
                    <a:lnTo>
                      <a:pt x="9528" y="3319"/>
                    </a:lnTo>
                    <a:lnTo>
                      <a:pt x="9639" y="3188"/>
                    </a:lnTo>
                    <a:lnTo>
                      <a:pt x="9882" y="2983"/>
                    </a:lnTo>
                    <a:lnTo>
                      <a:pt x="10106" y="2816"/>
                    </a:lnTo>
                    <a:lnTo>
                      <a:pt x="10367" y="2685"/>
                    </a:lnTo>
                    <a:lnTo>
                      <a:pt x="10609" y="2592"/>
                    </a:lnTo>
                    <a:lnTo>
                      <a:pt x="10851" y="2536"/>
                    </a:lnTo>
                    <a:lnTo>
                      <a:pt x="11094" y="2499"/>
                    </a:lnTo>
                    <a:lnTo>
                      <a:pt x="11541" y="2499"/>
                    </a:lnTo>
                    <a:lnTo>
                      <a:pt x="11727" y="2517"/>
                    </a:lnTo>
                    <a:lnTo>
                      <a:pt x="12063" y="2592"/>
                    </a:lnTo>
                    <a:lnTo>
                      <a:pt x="12287" y="2648"/>
                    </a:lnTo>
                    <a:lnTo>
                      <a:pt x="12361" y="2685"/>
                    </a:lnTo>
                    <a:lnTo>
                      <a:pt x="12436" y="3039"/>
                    </a:lnTo>
                    <a:lnTo>
                      <a:pt x="12511" y="3394"/>
                    </a:lnTo>
                    <a:lnTo>
                      <a:pt x="12604" y="3748"/>
                    </a:lnTo>
                    <a:lnTo>
                      <a:pt x="12716" y="4083"/>
                    </a:lnTo>
                    <a:lnTo>
                      <a:pt x="12827" y="4419"/>
                    </a:lnTo>
                    <a:lnTo>
                      <a:pt x="12939" y="4736"/>
                    </a:lnTo>
                    <a:lnTo>
                      <a:pt x="13219" y="5370"/>
                    </a:lnTo>
                    <a:lnTo>
                      <a:pt x="13536" y="5966"/>
                    </a:lnTo>
                    <a:lnTo>
                      <a:pt x="13853" y="6526"/>
                    </a:lnTo>
                    <a:lnTo>
                      <a:pt x="14188" y="7066"/>
                    </a:lnTo>
                    <a:lnTo>
                      <a:pt x="14524" y="7532"/>
                    </a:lnTo>
                    <a:lnTo>
                      <a:pt x="14860" y="7980"/>
                    </a:lnTo>
                    <a:lnTo>
                      <a:pt x="15158" y="8353"/>
                    </a:lnTo>
                    <a:lnTo>
                      <a:pt x="15456" y="8688"/>
                    </a:lnTo>
                    <a:lnTo>
                      <a:pt x="15698" y="8987"/>
                    </a:lnTo>
                    <a:lnTo>
                      <a:pt x="16090" y="9359"/>
                    </a:lnTo>
                    <a:lnTo>
                      <a:pt x="16221" y="9509"/>
                    </a:lnTo>
                    <a:lnTo>
                      <a:pt x="16370" y="9266"/>
                    </a:lnTo>
                    <a:lnTo>
                      <a:pt x="16519" y="9042"/>
                    </a:lnTo>
                    <a:lnTo>
                      <a:pt x="16668" y="8856"/>
                    </a:lnTo>
                    <a:lnTo>
                      <a:pt x="16836" y="8688"/>
                    </a:lnTo>
                    <a:lnTo>
                      <a:pt x="17004" y="8539"/>
                    </a:lnTo>
                    <a:lnTo>
                      <a:pt x="17190" y="8409"/>
                    </a:lnTo>
                    <a:lnTo>
                      <a:pt x="17358" y="8297"/>
                    </a:lnTo>
                    <a:lnTo>
                      <a:pt x="17526" y="8204"/>
                    </a:lnTo>
                    <a:lnTo>
                      <a:pt x="17842" y="8073"/>
                    </a:lnTo>
                    <a:lnTo>
                      <a:pt x="18103" y="7980"/>
                    </a:lnTo>
                    <a:lnTo>
                      <a:pt x="18271" y="7961"/>
                    </a:lnTo>
                    <a:lnTo>
                      <a:pt x="18327" y="7961"/>
                    </a:lnTo>
                    <a:lnTo>
                      <a:pt x="18309" y="7346"/>
                    </a:lnTo>
                    <a:lnTo>
                      <a:pt x="18253" y="6749"/>
                    </a:lnTo>
                    <a:lnTo>
                      <a:pt x="18178" y="6190"/>
                    </a:lnTo>
                    <a:lnTo>
                      <a:pt x="18066" y="5687"/>
                    </a:lnTo>
                    <a:lnTo>
                      <a:pt x="17936" y="5202"/>
                    </a:lnTo>
                    <a:lnTo>
                      <a:pt x="17787" y="4755"/>
                    </a:lnTo>
                    <a:lnTo>
                      <a:pt x="17619" y="4344"/>
                    </a:lnTo>
                    <a:lnTo>
                      <a:pt x="17432" y="3953"/>
                    </a:lnTo>
                    <a:lnTo>
                      <a:pt x="17227" y="3599"/>
                    </a:lnTo>
                    <a:lnTo>
                      <a:pt x="17022" y="3282"/>
                    </a:lnTo>
                    <a:lnTo>
                      <a:pt x="16798" y="2983"/>
                    </a:lnTo>
                    <a:lnTo>
                      <a:pt x="16556" y="2704"/>
                    </a:lnTo>
                    <a:lnTo>
                      <a:pt x="16314" y="2461"/>
                    </a:lnTo>
                    <a:lnTo>
                      <a:pt x="16071" y="2238"/>
                    </a:lnTo>
                    <a:lnTo>
                      <a:pt x="15810" y="2033"/>
                    </a:lnTo>
                    <a:lnTo>
                      <a:pt x="15568" y="1846"/>
                    </a:lnTo>
                    <a:lnTo>
                      <a:pt x="15307" y="1697"/>
                    </a:lnTo>
                    <a:lnTo>
                      <a:pt x="15065" y="1548"/>
                    </a:lnTo>
                    <a:lnTo>
                      <a:pt x="14822" y="1436"/>
                    </a:lnTo>
                    <a:lnTo>
                      <a:pt x="14580" y="1324"/>
                    </a:lnTo>
                    <a:lnTo>
                      <a:pt x="14132" y="1156"/>
                    </a:lnTo>
                    <a:lnTo>
                      <a:pt x="13722" y="1045"/>
                    </a:lnTo>
                    <a:lnTo>
                      <a:pt x="13368" y="970"/>
                    </a:lnTo>
                    <a:lnTo>
                      <a:pt x="13107" y="933"/>
                    </a:lnTo>
                    <a:lnTo>
                      <a:pt x="12883" y="914"/>
                    </a:lnTo>
                    <a:lnTo>
                      <a:pt x="12585" y="765"/>
                    </a:lnTo>
                    <a:lnTo>
                      <a:pt x="12287" y="634"/>
                    </a:lnTo>
                    <a:lnTo>
                      <a:pt x="11989" y="504"/>
                    </a:lnTo>
                    <a:lnTo>
                      <a:pt x="11709" y="411"/>
                    </a:lnTo>
                    <a:lnTo>
                      <a:pt x="11411" y="317"/>
                    </a:lnTo>
                    <a:lnTo>
                      <a:pt x="11112" y="243"/>
                    </a:lnTo>
                    <a:lnTo>
                      <a:pt x="10833" y="168"/>
                    </a:lnTo>
                    <a:lnTo>
                      <a:pt x="10534" y="112"/>
                    </a:lnTo>
                    <a:lnTo>
                      <a:pt x="9956" y="38"/>
                    </a:lnTo>
                    <a:lnTo>
                      <a:pt x="9397"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2708;p41">
                <a:extLst>
                  <a:ext uri="{FF2B5EF4-FFF2-40B4-BE49-F238E27FC236}">
                    <a16:creationId xmlns:a16="http://schemas.microsoft.com/office/drawing/2014/main" xmlns="" id="{729073F7-6FA6-EE7D-C8D3-5227DAE16616}"/>
                  </a:ext>
                </a:extLst>
              </p:cNvPr>
              <p:cNvSpPr/>
              <p:nvPr/>
            </p:nvSpPr>
            <p:spPr>
              <a:xfrm>
                <a:off x="2392850" y="3304925"/>
                <a:ext cx="100700" cy="139850"/>
              </a:xfrm>
              <a:custGeom>
                <a:avLst/>
                <a:gdLst/>
                <a:ahLst/>
                <a:cxnLst/>
                <a:rect l="l" t="t" r="r" b="b"/>
                <a:pathLst>
                  <a:path w="4028" h="5594" extrusionOk="0">
                    <a:moveTo>
                      <a:pt x="2014" y="1"/>
                    </a:moveTo>
                    <a:lnTo>
                      <a:pt x="1884" y="19"/>
                    </a:lnTo>
                    <a:lnTo>
                      <a:pt x="1753" y="38"/>
                    </a:lnTo>
                    <a:lnTo>
                      <a:pt x="1511" y="131"/>
                    </a:lnTo>
                    <a:lnTo>
                      <a:pt x="1306" y="224"/>
                    </a:lnTo>
                    <a:lnTo>
                      <a:pt x="1138" y="336"/>
                    </a:lnTo>
                    <a:lnTo>
                      <a:pt x="1008" y="429"/>
                    </a:lnTo>
                    <a:lnTo>
                      <a:pt x="728" y="634"/>
                    </a:lnTo>
                    <a:lnTo>
                      <a:pt x="579" y="765"/>
                    </a:lnTo>
                    <a:lnTo>
                      <a:pt x="448" y="895"/>
                    </a:lnTo>
                    <a:lnTo>
                      <a:pt x="318" y="1063"/>
                    </a:lnTo>
                    <a:lnTo>
                      <a:pt x="206" y="1212"/>
                    </a:lnTo>
                    <a:lnTo>
                      <a:pt x="94" y="1380"/>
                    </a:lnTo>
                    <a:lnTo>
                      <a:pt x="20" y="1567"/>
                    </a:lnTo>
                    <a:lnTo>
                      <a:pt x="1" y="2182"/>
                    </a:lnTo>
                    <a:lnTo>
                      <a:pt x="1" y="2816"/>
                    </a:lnTo>
                    <a:lnTo>
                      <a:pt x="38" y="3543"/>
                    </a:lnTo>
                    <a:lnTo>
                      <a:pt x="75" y="3916"/>
                    </a:lnTo>
                    <a:lnTo>
                      <a:pt x="131" y="4270"/>
                    </a:lnTo>
                    <a:lnTo>
                      <a:pt x="187" y="4605"/>
                    </a:lnTo>
                    <a:lnTo>
                      <a:pt x="281" y="4922"/>
                    </a:lnTo>
                    <a:lnTo>
                      <a:pt x="392" y="5183"/>
                    </a:lnTo>
                    <a:lnTo>
                      <a:pt x="448" y="5295"/>
                    </a:lnTo>
                    <a:lnTo>
                      <a:pt x="523" y="5388"/>
                    </a:lnTo>
                    <a:lnTo>
                      <a:pt x="597" y="5463"/>
                    </a:lnTo>
                    <a:lnTo>
                      <a:pt x="672" y="5538"/>
                    </a:lnTo>
                    <a:lnTo>
                      <a:pt x="765" y="5575"/>
                    </a:lnTo>
                    <a:lnTo>
                      <a:pt x="858" y="5593"/>
                    </a:lnTo>
                    <a:lnTo>
                      <a:pt x="1064" y="5593"/>
                    </a:lnTo>
                    <a:lnTo>
                      <a:pt x="1269" y="5575"/>
                    </a:lnTo>
                    <a:lnTo>
                      <a:pt x="1492" y="5519"/>
                    </a:lnTo>
                    <a:lnTo>
                      <a:pt x="1716" y="5463"/>
                    </a:lnTo>
                    <a:lnTo>
                      <a:pt x="1940" y="5370"/>
                    </a:lnTo>
                    <a:lnTo>
                      <a:pt x="2163" y="5258"/>
                    </a:lnTo>
                    <a:lnTo>
                      <a:pt x="2387" y="5127"/>
                    </a:lnTo>
                    <a:lnTo>
                      <a:pt x="2592" y="4978"/>
                    </a:lnTo>
                    <a:lnTo>
                      <a:pt x="2797" y="4829"/>
                    </a:lnTo>
                    <a:lnTo>
                      <a:pt x="3002" y="4661"/>
                    </a:lnTo>
                    <a:lnTo>
                      <a:pt x="3170" y="4475"/>
                    </a:lnTo>
                    <a:lnTo>
                      <a:pt x="3338" y="4288"/>
                    </a:lnTo>
                    <a:lnTo>
                      <a:pt x="3487" y="4083"/>
                    </a:lnTo>
                    <a:lnTo>
                      <a:pt x="3618" y="3897"/>
                    </a:lnTo>
                    <a:lnTo>
                      <a:pt x="3730" y="3692"/>
                    </a:lnTo>
                    <a:lnTo>
                      <a:pt x="3823" y="3487"/>
                    </a:lnTo>
                    <a:lnTo>
                      <a:pt x="3879" y="3282"/>
                    </a:lnTo>
                    <a:lnTo>
                      <a:pt x="3935" y="3058"/>
                    </a:lnTo>
                    <a:lnTo>
                      <a:pt x="3972" y="2834"/>
                    </a:lnTo>
                    <a:lnTo>
                      <a:pt x="4009" y="2611"/>
                    </a:lnTo>
                    <a:lnTo>
                      <a:pt x="4028" y="2368"/>
                    </a:lnTo>
                    <a:lnTo>
                      <a:pt x="4028" y="2144"/>
                    </a:lnTo>
                    <a:lnTo>
                      <a:pt x="4028" y="1902"/>
                    </a:lnTo>
                    <a:lnTo>
                      <a:pt x="3991" y="1678"/>
                    </a:lnTo>
                    <a:lnTo>
                      <a:pt x="3953" y="1455"/>
                    </a:lnTo>
                    <a:lnTo>
                      <a:pt x="3879" y="1250"/>
                    </a:lnTo>
                    <a:lnTo>
                      <a:pt x="3804" y="1045"/>
                    </a:lnTo>
                    <a:lnTo>
                      <a:pt x="3692" y="858"/>
                    </a:lnTo>
                    <a:lnTo>
                      <a:pt x="3580" y="690"/>
                    </a:lnTo>
                    <a:lnTo>
                      <a:pt x="3431" y="523"/>
                    </a:lnTo>
                    <a:lnTo>
                      <a:pt x="3263" y="392"/>
                    </a:lnTo>
                    <a:lnTo>
                      <a:pt x="3077" y="262"/>
                    </a:lnTo>
                    <a:lnTo>
                      <a:pt x="2872" y="168"/>
                    </a:lnTo>
                    <a:lnTo>
                      <a:pt x="2685" y="94"/>
                    </a:lnTo>
                    <a:lnTo>
                      <a:pt x="2499" y="56"/>
                    </a:lnTo>
                    <a:lnTo>
                      <a:pt x="2331" y="19"/>
                    </a:lnTo>
                    <a:lnTo>
                      <a:pt x="2182"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2709;p41">
                <a:extLst>
                  <a:ext uri="{FF2B5EF4-FFF2-40B4-BE49-F238E27FC236}">
                    <a16:creationId xmlns:a16="http://schemas.microsoft.com/office/drawing/2014/main" xmlns="" id="{B7B244E3-B08E-15A1-0293-D7FD6F07832C}"/>
                  </a:ext>
                </a:extLst>
              </p:cNvPr>
              <p:cNvSpPr/>
              <p:nvPr/>
            </p:nvSpPr>
            <p:spPr>
              <a:xfrm>
                <a:off x="2403575" y="3335225"/>
                <a:ext cx="72275" cy="63875"/>
              </a:xfrm>
              <a:custGeom>
                <a:avLst/>
                <a:gdLst/>
                <a:ahLst/>
                <a:cxnLst/>
                <a:rect l="l" t="t" r="r" b="b"/>
                <a:pathLst>
                  <a:path w="2891" h="2555" extrusionOk="0">
                    <a:moveTo>
                      <a:pt x="2816" y="0"/>
                    </a:moveTo>
                    <a:lnTo>
                      <a:pt x="2778" y="19"/>
                    </a:lnTo>
                    <a:lnTo>
                      <a:pt x="2741" y="38"/>
                    </a:lnTo>
                    <a:lnTo>
                      <a:pt x="38" y="2405"/>
                    </a:lnTo>
                    <a:lnTo>
                      <a:pt x="19" y="2424"/>
                    </a:lnTo>
                    <a:lnTo>
                      <a:pt x="1" y="2461"/>
                    </a:lnTo>
                    <a:lnTo>
                      <a:pt x="1" y="2499"/>
                    </a:lnTo>
                    <a:lnTo>
                      <a:pt x="19" y="2517"/>
                    </a:lnTo>
                    <a:lnTo>
                      <a:pt x="57" y="2536"/>
                    </a:lnTo>
                    <a:lnTo>
                      <a:pt x="75" y="2554"/>
                    </a:lnTo>
                    <a:lnTo>
                      <a:pt x="131" y="2517"/>
                    </a:lnTo>
                    <a:lnTo>
                      <a:pt x="2853" y="149"/>
                    </a:lnTo>
                    <a:lnTo>
                      <a:pt x="2872" y="131"/>
                    </a:lnTo>
                    <a:lnTo>
                      <a:pt x="2890" y="94"/>
                    </a:lnTo>
                    <a:lnTo>
                      <a:pt x="2872" y="56"/>
                    </a:lnTo>
                    <a:lnTo>
                      <a:pt x="2872" y="38"/>
                    </a:lnTo>
                    <a:lnTo>
                      <a:pt x="2834" y="19"/>
                    </a:lnTo>
                    <a:lnTo>
                      <a:pt x="2816"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2710;p41">
                <a:extLst>
                  <a:ext uri="{FF2B5EF4-FFF2-40B4-BE49-F238E27FC236}">
                    <a16:creationId xmlns:a16="http://schemas.microsoft.com/office/drawing/2014/main" xmlns="" id="{ACDE981D-0D60-E695-D38B-8DDB3E74FFDB}"/>
                  </a:ext>
                </a:extLst>
              </p:cNvPr>
              <p:cNvSpPr/>
              <p:nvPr/>
            </p:nvSpPr>
            <p:spPr>
              <a:xfrm>
                <a:off x="2403575" y="3342675"/>
                <a:ext cx="62025" cy="56425"/>
              </a:xfrm>
              <a:custGeom>
                <a:avLst/>
                <a:gdLst/>
                <a:ahLst/>
                <a:cxnLst/>
                <a:rect l="l" t="t" r="r" b="b"/>
                <a:pathLst>
                  <a:path w="2481" h="2257" extrusionOk="0">
                    <a:moveTo>
                      <a:pt x="57" y="1"/>
                    </a:moveTo>
                    <a:lnTo>
                      <a:pt x="19" y="19"/>
                    </a:lnTo>
                    <a:lnTo>
                      <a:pt x="1" y="57"/>
                    </a:lnTo>
                    <a:lnTo>
                      <a:pt x="1" y="75"/>
                    </a:lnTo>
                    <a:lnTo>
                      <a:pt x="19" y="112"/>
                    </a:lnTo>
                    <a:lnTo>
                      <a:pt x="38" y="131"/>
                    </a:lnTo>
                    <a:lnTo>
                      <a:pt x="2350" y="2219"/>
                    </a:lnTo>
                    <a:lnTo>
                      <a:pt x="2368" y="2238"/>
                    </a:lnTo>
                    <a:lnTo>
                      <a:pt x="2406" y="2256"/>
                    </a:lnTo>
                    <a:lnTo>
                      <a:pt x="2424" y="2238"/>
                    </a:lnTo>
                    <a:lnTo>
                      <a:pt x="2462" y="2219"/>
                    </a:lnTo>
                    <a:lnTo>
                      <a:pt x="2480" y="2201"/>
                    </a:lnTo>
                    <a:lnTo>
                      <a:pt x="2480" y="2163"/>
                    </a:lnTo>
                    <a:lnTo>
                      <a:pt x="2480" y="2126"/>
                    </a:lnTo>
                    <a:lnTo>
                      <a:pt x="2462" y="2107"/>
                    </a:lnTo>
                    <a:lnTo>
                      <a:pt x="131" y="19"/>
                    </a:lnTo>
                    <a:lnTo>
                      <a:pt x="113"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2711;p41">
                <a:extLst>
                  <a:ext uri="{FF2B5EF4-FFF2-40B4-BE49-F238E27FC236}">
                    <a16:creationId xmlns:a16="http://schemas.microsoft.com/office/drawing/2014/main" xmlns="" id="{8AA773C4-1EAD-C51C-9468-04B09D347D8E}"/>
                  </a:ext>
                </a:extLst>
              </p:cNvPr>
              <p:cNvSpPr/>
              <p:nvPr/>
            </p:nvSpPr>
            <p:spPr>
              <a:xfrm>
                <a:off x="2391450" y="3303050"/>
                <a:ext cx="103975" cy="144050"/>
              </a:xfrm>
              <a:custGeom>
                <a:avLst/>
                <a:gdLst/>
                <a:ahLst/>
                <a:cxnLst/>
                <a:rect l="l" t="t" r="r" b="b"/>
                <a:pathLst>
                  <a:path w="4159" h="5762" extrusionOk="0">
                    <a:moveTo>
                      <a:pt x="1958" y="1"/>
                    </a:moveTo>
                    <a:lnTo>
                      <a:pt x="1828" y="38"/>
                    </a:lnTo>
                    <a:lnTo>
                      <a:pt x="1586" y="113"/>
                    </a:lnTo>
                    <a:lnTo>
                      <a:pt x="1381" y="206"/>
                    </a:lnTo>
                    <a:lnTo>
                      <a:pt x="1194" y="299"/>
                    </a:lnTo>
                    <a:lnTo>
                      <a:pt x="1045" y="411"/>
                    </a:lnTo>
                    <a:lnTo>
                      <a:pt x="1008" y="430"/>
                    </a:lnTo>
                    <a:lnTo>
                      <a:pt x="803" y="598"/>
                    </a:lnTo>
                    <a:lnTo>
                      <a:pt x="653" y="709"/>
                    </a:lnTo>
                    <a:lnTo>
                      <a:pt x="504" y="859"/>
                    </a:lnTo>
                    <a:lnTo>
                      <a:pt x="355" y="1008"/>
                    </a:lnTo>
                    <a:lnTo>
                      <a:pt x="225" y="1194"/>
                    </a:lnTo>
                    <a:lnTo>
                      <a:pt x="94" y="1399"/>
                    </a:lnTo>
                    <a:lnTo>
                      <a:pt x="1" y="1604"/>
                    </a:lnTo>
                    <a:lnTo>
                      <a:pt x="1" y="1642"/>
                    </a:lnTo>
                    <a:lnTo>
                      <a:pt x="1" y="1679"/>
                    </a:lnTo>
                    <a:lnTo>
                      <a:pt x="20" y="1697"/>
                    </a:lnTo>
                    <a:lnTo>
                      <a:pt x="57" y="1716"/>
                    </a:lnTo>
                    <a:lnTo>
                      <a:pt x="113" y="1716"/>
                    </a:lnTo>
                    <a:lnTo>
                      <a:pt x="150" y="1697"/>
                    </a:lnTo>
                    <a:lnTo>
                      <a:pt x="150" y="1660"/>
                    </a:lnTo>
                    <a:lnTo>
                      <a:pt x="243" y="1474"/>
                    </a:lnTo>
                    <a:lnTo>
                      <a:pt x="355" y="1287"/>
                    </a:lnTo>
                    <a:lnTo>
                      <a:pt x="486" y="1120"/>
                    </a:lnTo>
                    <a:lnTo>
                      <a:pt x="635" y="952"/>
                    </a:lnTo>
                    <a:lnTo>
                      <a:pt x="784" y="821"/>
                    </a:lnTo>
                    <a:lnTo>
                      <a:pt x="914" y="709"/>
                    </a:lnTo>
                    <a:lnTo>
                      <a:pt x="1101" y="560"/>
                    </a:lnTo>
                    <a:lnTo>
                      <a:pt x="1138" y="542"/>
                    </a:lnTo>
                    <a:lnTo>
                      <a:pt x="1287" y="448"/>
                    </a:lnTo>
                    <a:lnTo>
                      <a:pt x="1455" y="337"/>
                    </a:lnTo>
                    <a:lnTo>
                      <a:pt x="1642" y="262"/>
                    </a:lnTo>
                    <a:lnTo>
                      <a:pt x="1865" y="187"/>
                    </a:lnTo>
                    <a:lnTo>
                      <a:pt x="1996" y="169"/>
                    </a:lnTo>
                    <a:lnTo>
                      <a:pt x="2126" y="150"/>
                    </a:lnTo>
                    <a:lnTo>
                      <a:pt x="2257" y="169"/>
                    </a:lnTo>
                    <a:lnTo>
                      <a:pt x="2406" y="169"/>
                    </a:lnTo>
                    <a:lnTo>
                      <a:pt x="2555" y="206"/>
                    </a:lnTo>
                    <a:lnTo>
                      <a:pt x="2723" y="262"/>
                    </a:lnTo>
                    <a:lnTo>
                      <a:pt x="2909" y="337"/>
                    </a:lnTo>
                    <a:lnTo>
                      <a:pt x="3096" y="411"/>
                    </a:lnTo>
                    <a:lnTo>
                      <a:pt x="3263" y="523"/>
                    </a:lnTo>
                    <a:lnTo>
                      <a:pt x="3413" y="653"/>
                    </a:lnTo>
                    <a:lnTo>
                      <a:pt x="3543" y="803"/>
                    </a:lnTo>
                    <a:lnTo>
                      <a:pt x="3674" y="952"/>
                    </a:lnTo>
                    <a:lnTo>
                      <a:pt x="3767" y="1138"/>
                    </a:lnTo>
                    <a:lnTo>
                      <a:pt x="3841" y="1325"/>
                    </a:lnTo>
                    <a:lnTo>
                      <a:pt x="3916" y="1530"/>
                    </a:lnTo>
                    <a:lnTo>
                      <a:pt x="3953" y="1735"/>
                    </a:lnTo>
                    <a:lnTo>
                      <a:pt x="3991" y="1958"/>
                    </a:lnTo>
                    <a:lnTo>
                      <a:pt x="4009" y="2182"/>
                    </a:lnTo>
                    <a:lnTo>
                      <a:pt x="4009" y="2406"/>
                    </a:lnTo>
                    <a:lnTo>
                      <a:pt x="3991" y="2630"/>
                    </a:lnTo>
                    <a:lnTo>
                      <a:pt x="3953" y="2853"/>
                    </a:lnTo>
                    <a:lnTo>
                      <a:pt x="3916" y="3096"/>
                    </a:lnTo>
                    <a:lnTo>
                      <a:pt x="3860" y="3319"/>
                    </a:lnTo>
                    <a:lnTo>
                      <a:pt x="3786" y="3525"/>
                    </a:lnTo>
                    <a:lnTo>
                      <a:pt x="3711" y="3730"/>
                    </a:lnTo>
                    <a:lnTo>
                      <a:pt x="3599" y="3935"/>
                    </a:lnTo>
                    <a:lnTo>
                      <a:pt x="3487" y="4121"/>
                    </a:lnTo>
                    <a:lnTo>
                      <a:pt x="3338" y="4326"/>
                    </a:lnTo>
                    <a:lnTo>
                      <a:pt x="3170" y="4494"/>
                    </a:lnTo>
                    <a:lnTo>
                      <a:pt x="2984" y="4680"/>
                    </a:lnTo>
                    <a:lnTo>
                      <a:pt x="2797" y="4848"/>
                    </a:lnTo>
                    <a:lnTo>
                      <a:pt x="2592" y="4997"/>
                    </a:lnTo>
                    <a:lnTo>
                      <a:pt x="2387" y="5128"/>
                    </a:lnTo>
                    <a:lnTo>
                      <a:pt x="2182" y="5258"/>
                    </a:lnTo>
                    <a:lnTo>
                      <a:pt x="1958" y="5370"/>
                    </a:lnTo>
                    <a:lnTo>
                      <a:pt x="1735" y="5463"/>
                    </a:lnTo>
                    <a:lnTo>
                      <a:pt x="1530" y="5519"/>
                    </a:lnTo>
                    <a:lnTo>
                      <a:pt x="1325" y="5575"/>
                    </a:lnTo>
                    <a:lnTo>
                      <a:pt x="1120" y="5594"/>
                    </a:lnTo>
                    <a:lnTo>
                      <a:pt x="896" y="5594"/>
                    </a:lnTo>
                    <a:lnTo>
                      <a:pt x="859" y="5613"/>
                    </a:lnTo>
                    <a:lnTo>
                      <a:pt x="840" y="5631"/>
                    </a:lnTo>
                    <a:lnTo>
                      <a:pt x="840" y="5668"/>
                    </a:lnTo>
                    <a:lnTo>
                      <a:pt x="840" y="5687"/>
                    </a:lnTo>
                    <a:lnTo>
                      <a:pt x="859" y="5724"/>
                    </a:lnTo>
                    <a:lnTo>
                      <a:pt x="877" y="5743"/>
                    </a:lnTo>
                    <a:lnTo>
                      <a:pt x="914" y="5743"/>
                    </a:lnTo>
                    <a:lnTo>
                      <a:pt x="1045" y="5762"/>
                    </a:lnTo>
                    <a:lnTo>
                      <a:pt x="1250" y="5743"/>
                    </a:lnTo>
                    <a:lnTo>
                      <a:pt x="1474" y="5706"/>
                    </a:lnTo>
                    <a:lnTo>
                      <a:pt x="1679" y="5650"/>
                    </a:lnTo>
                    <a:lnTo>
                      <a:pt x="1903" y="5575"/>
                    </a:lnTo>
                    <a:lnTo>
                      <a:pt x="2126" y="5482"/>
                    </a:lnTo>
                    <a:lnTo>
                      <a:pt x="2331" y="5352"/>
                    </a:lnTo>
                    <a:lnTo>
                      <a:pt x="2555" y="5221"/>
                    </a:lnTo>
                    <a:lnTo>
                      <a:pt x="2760" y="5091"/>
                    </a:lnTo>
                    <a:lnTo>
                      <a:pt x="2965" y="4923"/>
                    </a:lnTo>
                    <a:lnTo>
                      <a:pt x="3152" y="4755"/>
                    </a:lnTo>
                    <a:lnTo>
                      <a:pt x="3319" y="4569"/>
                    </a:lnTo>
                    <a:lnTo>
                      <a:pt x="3487" y="4382"/>
                    </a:lnTo>
                    <a:lnTo>
                      <a:pt x="3636" y="4196"/>
                    </a:lnTo>
                    <a:lnTo>
                      <a:pt x="3767" y="3991"/>
                    </a:lnTo>
                    <a:lnTo>
                      <a:pt x="3860" y="3786"/>
                    </a:lnTo>
                    <a:lnTo>
                      <a:pt x="3953" y="3580"/>
                    </a:lnTo>
                    <a:lnTo>
                      <a:pt x="4028" y="3357"/>
                    </a:lnTo>
                    <a:lnTo>
                      <a:pt x="4084" y="3114"/>
                    </a:lnTo>
                    <a:lnTo>
                      <a:pt x="4121" y="2872"/>
                    </a:lnTo>
                    <a:lnTo>
                      <a:pt x="4158" y="2630"/>
                    </a:lnTo>
                    <a:lnTo>
                      <a:pt x="4158" y="2387"/>
                    </a:lnTo>
                    <a:lnTo>
                      <a:pt x="4158" y="2145"/>
                    </a:lnTo>
                    <a:lnTo>
                      <a:pt x="4140" y="1921"/>
                    </a:lnTo>
                    <a:lnTo>
                      <a:pt x="4121" y="1679"/>
                    </a:lnTo>
                    <a:lnTo>
                      <a:pt x="4065" y="1455"/>
                    </a:lnTo>
                    <a:lnTo>
                      <a:pt x="3991" y="1250"/>
                    </a:lnTo>
                    <a:lnTo>
                      <a:pt x="3897" y="1045"/>
                    </a:lnTo>
                    <a:lnTo>
                      <a:pt x="3786" y="859"/>
                    </a:lnTo>
                    <a:lnTo>
                      <a:pt x="3674" y="691"/>
                    </a:lnTo>
                    <a:lnTo>
                      <a:pt x="3524" y="523"/>
                    </a:lnTo>
                    <a:lnTo>
                      <a:pt x="3357" y="392"/>
                    </a:lnTo>
                    <a:lnTo>
                      <a:pt x="3170" y="281"/>
                    </a:lnTo>
                    <a:lnTo>
                      <a:pt x="2965" y="169"/>
                    </a:lnTo>
                    <a:lnTo>
                      <a:pt x="2779" y="94"/>
                    </a:lnTo>
                    <a:lnTo>
                      <a:pt x="2592" y="57"/>
                    </a:lnTo>
                    <a:lnTo>
                      <a:pt x="2425" y="20"/>
                    </a:lnTo>
                    <a:lnTo>
                      <a:pt x="2257"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2712;p41">
                <a:extLst>
                  <a:ext uri="{FF2B5EF4-FFF2-40B4-BE49-F238E27FC236}">
                    <a16:creationId xmlns:a16="http://schemas.microsoft.com/office/drawing/2014/main" xmlns="" id="{1220B4A6-DA2B-3798-5DD9-9ECCF17CF6C3}"/>
                  </a:ext>
                </a:extLst>
              </p:cNvPr>
              <p:cNvSpPr/>
              <p:nvPr/>
            </p:nvSpPr>
            <p:spPr>
              <a:xfrm>
                <a:off x="2403125" y="3414450"/>
                <a:ext cx="47075" cy="59225"/>
              </a:xfrm>
              <a:custGeom>
                <a:avLst/>
                <a:gdLst/>
                <a:ahLst/>
                <a:cxnLst/>
                <a:rect l="l" t="t" r="r" b="b"/>
                <a:pathLst>
                  <a:path w="1883" h="2369" extrusionOk="0">
                    <a:moveTo>
                      <a:pt x="876" y="1"/>
                    </a:moveTo>
                    <a:lnTo>
                      <a:pt x="0" y="1324"/>
                    </a:lnTo>
                    <a:lnTo>
                      <a:pt x="876" y="2368"/>
                    </a:lnTo>
                    <a:lnTo>
                      <a:pt x="1883" y="1212"/>
                    </a:lnTo>
                    <a:lnTo>
                      <a:pt x="876" y="1"/>
                    </a:lnTo>
                    <a:close/>
                  </a:path>
                </a:pathLst>
              </a:custGeom>
              <a:solidFill>
                <a:srgbClr val="FFCD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2713;p41">
                <a:extLst>
                  <a:ext uri="{FF2B5EF4-FFF2-40B4-BE49-F238E27FC236}">
                    <a16:creationId xmlns:a16="http://schemas.microsoft.com/office/drawing/2014/main" xmlns="" id="{BD366862-23EB-72EF-56CF-E336E4DB459D}"/>
                  </a:ext>
                </a:extLst>
              </p:cNvPr>
              <p:cNvSpPr/>
              <p:nvPr/>
            </p:nvSpPr>
            <p:spPr>
              <a:xfrm>
                <a:off x="2013475" y="3321700"/>
                <a:ext cx="13525" cy="27050"/>
              </a:xfrm>
              <a:custGeom>
                <a:avLst/>
                <a:gdLst/>
                <a:ahLst/>
                <a:cxnLst/>
                <a:rect l="l" t="t" r="r" b="b"/>
                <a:pathLst>
                  <a:path w="541" h="1082" extrusionOk="0">
                    <a:moveTo>
                      <a:pt x="466" y="1"/>
                    </a:moveTo>
                    <a:lnTo>
                      <a:pt x="429" y="19"/>
                    </a:lnTo>
                    <a:lnTo>
                      <a:pt x="410" y="38"/>
                    </a:lnTo>
                    <a:lnTo>
                      <a:pt x="392" y="57"/>
                    </a:lnTo>
                    <a:lnTo>
                      <a:pt x="243" y="392"/>
                    </a:lnTo>
                    <a:lnTo>
                      <a:pt x="112" y="690"/>
                    </a:lnTo>
                    <a:lnTo>
                      <a:pt x="0" y="989"/>
                    </a:lnTo>
                    <a:lnTo>
                      <a:pt x="0" y="1007"/>
                    </a:lnTo>
                    <a:lnTo>
                      <a:pt x="0" y="1045"/>
                    </a:lnTo>
                    <a:lnTo>
                      <a:pt x="19" y="1063"/>
                    </a:lnTo>
                    <a:lnTo>
                      <a:pt x="38" y="1082"/>
                    </a:lnTo>
                    <a:lnTo>
                      <a:pt x="112" y="1082"/>
                    </a:lnTo>
                    <a:lnTo>
                      <a:pt x="149" y="1045"/>
                    </a:lnTo>
                    <a:lnTo>
                      <a:pt x="261" y="746"/>
                    </a:lnTo>
                    <a:lnTo>
                      <a:pt x="392" y="448"/>
                    </a:lnTo>
                    <a:lnTo>
                      <a:pt x="541" y="131"/>
                    </a:lnTo>
                    <a:lnTo>
                      <a:pt x="541" y="94"/>
                    </a:lnTo>
                    <a:lnTo>
                      <a:pt x="541" y="57"/>
                    </a:lnTo>
                    <a:lnTo>
                      <a:pt x="522" y="38"/>
                    </a:lnTo>
                    <a:lnTo>
                      <a:pt x="504" y="19"/>
                    </a:lnTo>
                    <a:lnTo>
                      <a:pt x="466"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2714;p41">
                <a:extLst>
                  <a:ext uri="{FF2B5EF4-FFF2-40B4-BE49-F238E27FC236}">
                    <a16:creationId xmlns:a16="http://schemas.microsoft.com/office/drawing/2014/main" xmlns="" id="{0261318E-688A-D2FC-D4B9-034A64B512D3}"/>
                  </a:ext>
                </a:extLst>
              </p:cNvPr>
              <p:cNvSpPr/>
              <p:nvPr/>
            </p:nvSpPr>
            <p:spPr>
              <a:xfrm>
                <a:off x="2237650" y="3690375"/>
                <a:ext cx="218150" cy="172000"/>
              </a:xfrm>
              <a:custGeom>
                <a:avLst/>
                <a:gdLst/>
                <a:ahLst/>
                <a:cxnLst/>
                <a:rect l="l" t="t" r="r" b="b"/>
                <a:pathLst>
                  <a:path w="8726" h="6880" extrusionOk="0">
                    <a:moveTo>
                      <a:pt x="3412" y="0"/>
                    </a:moveTo>
                    <a:lnTo>
                      <a:pt x="2872" y="541"/>
                    </a:lnTo>
                    <a:lnTo>
                      <a:pt x="1679" y="1734"/>
                    </a:lnTo>
                    <a:lnTo>
                      <a:pt x="1045" y="2387"/>
                    </a:lnTo>
                    <a:lnTo>
                      <a:pt x="504" y="3002"/>
                    </a:lnTo>
                    <a:lnTo>
                      <a:pt x="280" y="3244"/>
                    </a:lnTo>
                    <a:lnTo>
                      <a:pt x="131" y="3468"/>
                    </a:lnTo>
                    <a:lnTo>
                      <a:pt x="19" y="3617"/>
                    </a:lnTo>
                    <a:lnTo>
                      <a:pt x="1" y="3673"/>
                    </a:lnTo>
                    <a:lnTo>
                      <a:pt x="1" y="3710"/>
                    </a:lnTo>
                    <a:lnTo>
                      <a:pt x="38" y="3804"/>
                    </a:lnTo>
                    <a:lnTo>
                      <a:pt x="131" y="3953"/>
                    </a:lnTo>
                    <a:lnTo>
                      <a:pt x="411" y="4344"/>
                    </a:lnTo>
                    <a:lnTo>
                      <a:pt x="821" y="4866"/>
                    </a:lnTo>
                    <a:lnTo>
                      <a:pt x="1306" y="5426"/>
                    </a:lnTo>
                    <a:lnTo>
                      <a:pt x="1809" y="5966"/>
                    </a:lnTo>
                    <a:lnTo>
                      <a:pt x="2275" y="6432"/>
                    </a:lnTo>
                    <a:lnTo>
                      <a:pt x="2480" y="6619"/>
                    </a:lnTo>
                    <a:lnTo>
                      <a:pt x="2648" y="6768"/>
                    </a:lnTo>
                    <a:lnTo>
                      <a:pt x="2797" y="6843"/>
                    </a:lnTo>
                    <a:lnTo>
                      <a:pt x="2853" y="6861"/>
                    </a:lnTo>
                    <a:lnTo>
                      <a:pt x="2909" y="6880"/>
                    </a:lnTo>
                    <a:lnTo>
                      <a:pt x="2946" y="6861"/>
                    </a:lnTo>
                    <a:lnTo>
                      <a:pt x="2984" y="6805"/>
                    </a:lnTo>
                    <a:lnTo>
                      <a:pt x="3021" y="6731"/>
                    </a:lnTo>
                    <a:lnTo>
                      <a:pt x="3077" y="6619"/>
                    </a:lnTo>
                    <a:lnTo>
                      <a:pt x="3151" y="6339"/>
                    </a:lnTo>
                    <a:lnTo>
                      <a:pt x="3207" y="5966"/>
                    </a:lnTo>
                    <a:lnTo>
                      <a:pt x="3282" y="5538"/>
                    </a:lnTo>
                    <a:lnTo>
                      <a:pt x="3338" y="5053"/>
                    </a:lnTo>
                    <a:lnTo>
                      <a:pt x="3450" y="4027"/>
                    </a:lnTo>
                    <a:lnTo>
                      <a:pt x="3543" y="2983"/>
                    </a:lnTo>
                    <a:lnTo>
                      <a:pt x="3617" y="2070"/>
                    </a:lnTo>
                    <a:lnTo>
                      <a:pt x="3673" y="1194"/>
                    </a:lnTo>
                    <a:lnTo>
                      <a:pt x="4214" y="1939"/>
                    </a:lnTo>
                    <a:lnTo>
                      <a:pt x="5463" y="3599"/>
                    </a:lnTo>
                    <a:lnTo>
                      <a:pt x="6153" y="4475"/>
                    </a:lnTo>
                    <a:lnTo>
                      <a:pt x="6768" y="5239"/>
                    </a:lnTo>
                    <a:lnTo>
                      <a:pt x="7048" y="5538"/>
                    </a:lnTo>
                    <a:lnTo>
                      <a:pt x="7253" y="5780"/>
                    </a:lnTo>
                    <a:lnTo>
                      <a:pt x="7421" y="5929"/>
                    </a:lnTo>
                    <a:lnTo>
                      <a:pt x="7477" y="5966"/>
                    </a:lnTo>
                    <a:lnTo>
                      <a:pt x="7533" y="5966"/>
                    </a:lnTo>
                    <a:lnTo>
                      <a:pt x="7570" y="5948"/>
                    </a:lnTo>
                    <a:lnTo>
                      <a:pt x="7607" y="5929"/>
                    </a:lnTo>
                    <a:lnTo>
                      <a:pt x="7682" y="5799"/>
                    </a:lnTo>
                    <a:lnTo>
                      <a:pt x="7775" y="5593"/>
                    </a:lnTo>
                    <a:lnTo>
                      <a:pt x="7868" y="5351"/>
                    </a:lnTo>
                    <a:lnTo>
                      <a:pt x="8073" y="4736"/>
                    </a:lnTo>
                    <a:lnTo>
                      <a:pt x="8278" y="4009"/>
                    </a:lnTo>
                    <a:lnTo>
                      <a:pt x="8465" y="3282"/>
                    </a:lnTo>
                    <a:lnTo>
                      <a:pt x="8614" y="2629"/>
                    </a:lnTo>
                    <a:lnTo>
                      <a:pt x="8707" y="2144"/>
                    </a:lnTo>
                    <a:lnTo>
                      <a:pt x="8726" y="1977"/>
                    </a:lnTo>
                    <a:lnTo>
                      <a:pt x="8707" y="1902"/>
                    </a:lnTo>
                    <a:lnTo>
                      <a:pt x="8670" y="1846"/>
                    </a:lnTo>
                    <a:lnTo>
                      <a:pt x="8558" y="1772"/>
                    </a:lnTo>
                    <a:lnTo>
                      <a:pt x="8185" y="1548"/>
                    </a:lnTo>
                    <a:lnTo>
                      <a:pt x="7682" y="1287"/>
                    </a:lnTo>
                    <a:lnTo>
                      <a:pt x="7104" y="1007"/>
                    </a:lnTo>
                    <a:lnTo>
                      <a:pt x="6041" y="522"/>
                    </a:lnTo>
                    <a:lnTo>
                      <a:pt x="5556" y="317"/>
                    </a:lnTo>
                    <a:lnTo>
                      <a:pt x="3412"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2715;p41">
                <a:extLst>
                  <a:ext uri="{FF2B5EF4-FFF2-40B4-BE49-F238E27FC236}">
                    <a16:creationId xmlns:a16="http://schemas.microsoft.com/office/drawing/2014/main" xmlns="" id="{22097904-8395-FA28-014A-0B329AA8D936}"/>
                  </a:ext>
                </a:extLst>
              </p:cNvPr>
              <p:cNvSpPr/>
              <p:nvPr/>
            </p:nvSpPr>
            <p:spPr>
              <a:xfrm>
                <a:off x="2322950" y="3613925"/>
                <a:ext cx="114675" cy="84400"/>
              </a:xfrm>
              <a:custGeom>
                <a:avLst/>
                <a:gdLst/>
                <a:ahLst/>
                <a:cxnLst/>
                <a:rect l="l" t="t" r="r" b="b"/>
                <a:pathLst>
                  <a:path w="4587" h="3376" extrusionOk="0">
                    <a:moveTo>
                      <a:pt x="3617" y="1"/>
                    </a:moveTo>
                    <a:lnTo>
                      <a:pt x="3505" y="20"/>
                    </a:lnTo>
                    <a:lnTo>
                      <a:pt x="3393" y="38"/>
                    </a:lnTo>
                    <a:lnTo>
                      <a:pt x="3263" y="94"/>
                    </a:lnTo>
                    <a:lnTo>
                      <a:pt x="3002" y="225"/>
                    </a:lnTo>
                    <a:lnTo>
                      <a:pt x="2722" y="411"/>
                    </a:lnTo>
                    <a:lnTo>
                      <a:pt x="2424" y="635"/>
                    </a:lnTo>
                    <a:lnTo>
                      <a:pt x="2107" y="896"/>
                    </a:lnTo>
                    <a:lnTo>
                      <a:pt x="1790" y="1176"/>
                    </a:lnTo>
                    <a:lnTo>
                      <a:pt x="1492" y="1474"/>
                    </a:lnTo>
                    <a:lnTo>
                      <a:pt x="914" y="2052"/>
                    </a:lnTo>
                    <a:lnTo>
                      <a:pt x="429" y="2555"/>
                    </a:lnTo>
                    <a:lnTo>
                      <a:pt x="0" y="3058"/>
                    </a:lnTo>
                    <a:lnTo>
                      <a:pt x="504" y="3152"/>
                    </a:lnTo>
                    <a:lnTo>
                      <a:pt x="1063" y="3245"/>
                    </a:lnTo>
                    <a:lnTo>
                      <a:pt x="1697" y="3338"/>
                    </a:lnTo>
                    <a:lnTo>
                      <a:pt x="2051" y="3357"/>
                    </a:lnTo>
                    <a:lnTo>
                      <a:pt x="2405" y="3375"/>
                    </a:lnTo>
                    <a:lnTo>
                      <a:pt x="2741" y="3375"/>
                    </a:lnTo>
                    <a:lnTo>
                      <a:pt x="3058" y="3357"/>
                    </a:lnTo>
                    <a:lnTo>
                      <a:pt x="3375" y="3319"/>
                    </a:lnTo>
                    <a:lnTo>
                      <a:pt x="3636" y="3264"/>
                    </a:lnTo>
                    <a:lnTo>
                      <a:pt x="3878" y="3170"/>
                    </a:lnTo>
                    <a:lnTo>
                      <a:pt x="3971" y="3114"/>
                    </a:lnTo>
                    <a:lnTo>
                      <a:pt x="4065" y="3058"/>
                    </a:lnTo>
                    <a:lnTo>
                      <a:pt x="4214" y="2909"/>
                    </a:lnTo>
                    <a:lnTo>
                      <a:pt x="4326" y="2723"/>
                    </a:lnTo>
                    <a:lnTo>
                      <a:pt x="4437" y="2518"/>
                    </a:lnTo>
                    <a:lnTo>
                      <a:pt x="4512" y="2294"/>
                    </a:lnTo>
                    <a:lnTo>
                      <a:pt x="4549" y="2052"/>
                    </a:lnTo>
                    <a:lnTo>
                      <a:pt x="4587" y="1809"/>
                    </a:lnTo>
                    <a:lnTo>
                      <a:pt x="4587" y="1567"/>
                    </a:lnTo>
                    <a:lnTo>
                      <a:pt x="4568" y="1325"/>
                    </a:lnTo>
                    <a:lnTo>
                      <a:pt x="4531" y="1082"/>
                    </a:lnTo>
                    <a:lnTo>
                      <a:pt x="4475" y="840"/>
                    </a:lnTo>
                    <a:lnTo>
                      <a:pt x="4400" y="635"/>
                    </a:lnTo>
                    <a:lnTo>
                      <a:pt x="4288" y="448"/>
                    </a:lnTo>
                    <a:lnTo>
                      <a:pt x="4176" y="281"/>
                    </a:lnTo>
                    <a:lnTo>
                      <a:pt x="4046" y="150"/>
                    </a:lnTo>
                    <a:lnTo>
                      <a:pt x="3878" y="57"/>
                    </a:lnTo>
                    <a:lnTo>
                      <a:pt x="3804" y="20"/>
                    </a:lnTo>
                    <a:lnTo>
                      <a:pt x="3710"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2716;p41">
                <a:extLst>
                  <a:ext uri="{FF2B5EF4-FFF2-40B4-BE49-F238E27FC236}">
                    <a16:creationId xmlns:a16="http://schemas.microsoft.com/office/drawing/2014/main" xmlns="" id="{7D6D82AE-6E5A-2F78-9176-DBA0BB794A8C}"/>
                  </a:ext>
                </a:extLst>
              </p:cNvPr>
              <p:cNvSpPr/>
              <p:nvPr/>
            </p:nvSpPr>
            <p:spPr>
              <a:xfrm>
                <a:off x="2212025" y="3653550"/>
                <a:ext cx="110950" cy="85775"/>
              </a:xfrm>
              <a:custGeom>
                <a:avLst/>
                <a:gdLst/>
                <a:ahLst/>
                <a:cxnLst/>
                <a:rect l="l" t="t" r="r" b="b"/>
                <a:pathLst>
                  <a:path w="4438" h="3431" extrusionOk="0">
                    <a:moveTo>
                      <a:pt x="373" y="1"/>
                    </a:moveTo>
                    <a:lnTo>
                      <a:pt x="299" y="38"/>
                    </a:lnTo>
                    <a:lnTo>
                      <a:pt x="224" y="75"/>
                    </a:lnTo>
                    <a:lnTo>
                      <a:pt x="168" y="131"/>
                    </a:lnTo>
                    <a:lnTo>
                      <a:pt x="131" y="187"/>
                    </a:lnTo>
                    <a:lnTo>
                      <a:pt x="94" y="262"/>
                    </a:lnTo>
                    <a:lnTo>
                      <a:pt x="19" y="448"/>
                    </a:lnTo>
                    <a:lnTo>
                      <a:pt x="0" y="653"/>
                    </a:lnTo>
                    <a:lnTo>
                      <a:pt x="0" y="896"/>
                    </a:lnTo>
                    <a:lnTo>
                      <a:pt x="19" y="1157"/>
                    </a:lnTo>
                    <a:lnTo>
                      <a:pt x="75" y="1436"/>
                    </a:lnTo>
                    <a:lnTo>
                      <a:pt x="149" y="1716"/>
                    </a:lnTo>
                    <a:lnTo>
                      <a:pt x="243" y="1995"/>
                    </a:lnTo>
                    <a:lnTo>
                      <a:pt x="373" y="2256"/>
                    </a:lnTo>
                    <a:lnTo>
                      <a:pt x="522" y="2517"/>
                    </a:lnTo>
                    <a:lnTo>
                      <a:pt x="671" y="2760"/>
                    </a:lnTo>
                    <a:lnTo>
                      <a:pt x="858" y="2984"/>
                    </a:lnTo>
                    <a:lnTo>
                      <a:pt x="1044" y="3151"/>
                    </a:lnTo>
                    <a:lnTo>
                      <a:pt x="1268" y="3301"/>
                    </a:lnTo>
                    <a:lnTo>
                      <a:pt x="1380" y="3356"/>
                    </a:lnTo>
                    <a:lnTo>
                      <a:pt x="1492" y="3394"/>
                    </a:lnTo>
                    <a:lnTo>
                      <a:pt x="1604" y="3431"/>
                    </a:lnTo>
                    <a:lnTo>
                      <a:pt x="1976" y="3431"/>
                    </a:lnTo>
                    <a:lnTo>
                      <a:pt x="2219" y="3356"/>
                    </a:lnTo>
                    <a:lnTo>
                      <a:pt x="2461" y="3263"/>
                    </a:lnTo>
                    <a:lnTo>
                      <a:pt x="2722" y="3114"/>
                    </a:lnTo>
                    <a:lnTo>
                      <a:pt x="2965" y="2946"/>
                    </a:lnTo>
                    <a:lnTo>
                      <a:pt x="3207" y="2779"/>
                    </a:lnTo>
                    <a:lnTo>
                      <a:pt x="3431" y="2573"/>
                    </a:lnTo>
                    <a:lnTo>
                      <a:pt x="3636" y="2368"/>
                    </a:lnTo>
                    <a:lnTo>
                      <a:pt x="3822" y="2182"/>
                    </a:lnTo>
                    <a:lnTo>
                      <a:pt x="4139" y="1828"/>
                    </a:lnTo>
                    <a:lnTo>
                      <a:pt x="4363" y="1567"/>
                    </a:lnTo>
                    <a:lnTo>
                      <a:pt x="4437" y="1473"/>
                    </a:lnTo>
                    <a:lnTo>
                      <a:pt x="3878" y="1194"/>
                    </a:lnTo>
                    <a:lnTo>
                      <a:pt x="3319" y="933"/>
                    </a:lnTo>
                    <a:lnTo>
                      <a:pt x="2629" y="616"/>
                    </a:lnTo>
                    <a:lnTo>
                      <a:pt x="1921" y="336"/>
                    </a:lnTo>
                    <a:lnTo>
                      <a:pt x="1585" y="206"/>
                    </a:lnTo>
                    <a:lnTo>
                      <a:pt x="1249" y="113"/>
                    </a:lnTo>
                    <a:lnTo>
                      <a:pt x="951" y="38"/>
                    </a:lnTo>
                    <a:lnTo>
                      <a:pt x="671"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2717;p41">
                <a:extLst>
                  <a:ext uri="{FF2B5EF4-FFF2-40B4-BE49-F238E27FC236}">
                    <a16:creationId xmlns:a16="http://schemas.microsoft.com/office/drawing/2014/main" xmlns="" id="{0E68717E-48D8-F02E-1767-89AC3FF28AE3}"/>
                  </a:ext>
                </a:extLst>
              </p:cNvPr>
              <p:cNvSpPr/>
              <p:nvPr/>
            </p:nvSpPr>
            <p:spPr>
              <a:xfrm>
                <a:off x="2320625" y="3628850"/>
                <a:ext cx="63400" cy="63425"/>
              </a:xfrm>
              <a:custGeom>
                <a:avLst/>
                <a:gdLst/>
                <a:ahLst/>
                <a:cxnLst/>
                <a:rect l="l" t="t" r="r" b="b"/>
                <a:pathLst>
                  <a:path w="2536" h="2537" extrusionOk="0">
                    <a:moveTo>
                      <a:pt x="2442" y="1"/>
                    </a:moveTo>
                    <a:lnTo>
                      <a:pt x="2405" y="19"/>
                    </a:lnTo>
                    <a:lnTo>
                      <a:pt x="1995" y="373"/>
                    </a:lnTo>
                    <a:lnTo>
                      <a:pt x="1566" y="765"/>
                    </a:lnTo>
                    <a:lnTo>
                      <a:pt x="1175" y="1175"/>
                    </a:lnTo>
                    <a:lnTo>
                      <a:pt x="802" y="1548"/>
                    </a:lnTo>
                    <a:lnTo>
                      <a:pt x="243" y="2163"/>
                    </a:lnTo>
                    <a:lnTo>
                      <a:pt x="19" y="2406"/>
                    </a:lnTo>
                    <a:lnTo>
                      <a:pt x="0" y="2443"/>
                    </a:lnTo>
                    <a:lnTo>
                      <a:pt x="0" y="2461"/>
                    </a:lnTo>
                    <a:lnTo>
                      <a:pt x="19" y="2499"/>
                    </a:lnTo>
                    <a:lnTo>
                      <a:pt x="37" y="2517"/>
                    </a:lnTo>
                    <a:lnTo>
                      <a:pt x="93" y="2536"/>
                    </a:lnTo>
                    <a:lnTo>
                      <a:pt x="112" y="2536"/>
                    </a:lnTo>
                    <a:lnTo>
                      <a:pt x="149" y="2517"/>
                    </a:lnTo>
                    <a:lnTo>
                      <a:pt x="373" y="2256"/>
                    </a:lnTo>
                    <a:lnTo>
                      <a:pt x="932" y="1660"/>
                    </a:lnTo>
                    <a:lnTo>
                      <a:pt x="1287" y="1287"/>
                    </a:lnTo>
                    <a:lnTo>
                      <a:pt x="1678" y="895"/>
                    </a:lnTo>
                    <a:lnTo>
                      <a:pt x="2088" y="504"/>
                    </a:lnTo>
                    <a:lnTo>
                      <a:pt x="2517" y="150"/>
                    </a:lnTo>
                    <a:lnTo>
                      <a:pt x="2536" y="131"/>
                    </a:lnTo>
                    <a:lnTo>
                      <a:pt x="2536" y="94"/>
                    </a:lnTo>
                    <a:lnTo>
                      <a:pt x="2536" y="56"/>
                    </a:lnTo>
                    <a:lnTo>
                      <a:pt x="2517" y="38"/>
                    </a:lnTo>
                    <a:lnTo>
                      <a:pt x="2498" y="19"/>
                    </a:lnTo>
                    <a:lnTo>
                      <a:pt x="2461"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2718;p41">
                <a:extLst>
                  <a:ext uri="{FF2B5EF4-FFF2-40B4-BE49-F238E27FC236}">
                    <a16:creationId xmlns:a16="http://schemas.microsoft.com/office/drawing/2014/main" xmlns="" id="{0031DF3F-F0FC-1F3E-5451-B968A819B379}"/>
                  </a:ext>
                </a:extLst>
              </p:cNvPr>
              <p:cNvSpPr/>
              <p:nvPr/>
            </p:nvSpPr>
            <p:spPr>
              <a:xfrm>
                <a:off x="2244175" y="3654950"/>
                <a:ext cx="80650" cy="37325"/>
              </a:xfrm>
              <a:custGeom>
                <a:avLst/>
                <a:gdLst/>
                <a:ahLst/>
                <a:cxnLst/>
                <a:rect l="l" t="t" r="r" b="b"/>
                <a:pathLst>
                  <a:path w="3226" h="1493" extrusionOk="0">
                    <a:moveTo>
                      <a:pt x="75" y="1"/>
                    </a:moveTo>
                    <a:lnTo>
                      <a:pt x="38" y="19"/>
                    </a:lnTo>
                    <a:lnTo>
                      <a:pt x="19" y="38"/>
                    </a:lnTo>
                    <a:lnTo>
                      <a:pt x="1" y="57"/>
                    </a:lnTo>
                    <a:lnTo>
                      <a:pt x="1" y="94"/>
                    </a:lnTo>
                    <a:lnTo>
                      <a:pt x="1" y="131"/>
                    </a:lnTo>
                    <a:lnTo>
                      <a:pt x="19" y="150"/>
                    </a:lnTo>
                    <a:lnTo>
                      <a:pt x="57" y="168"/>
                    </a:lnTo>
                    <a:lnTo>
                      <a:pt x="541" y="336"/>
                    </a:lnTo>
                    <a:lnTo>
                      <a:pt x="1045" y="523"/>
                    </a:lnTo>
                    <a:lnTo>
                      <a:pt x="1567" y="746"/>
                    </a:lnTo>
                    <a:lnTo>
                      <a:pt x="2033" y="970"/>
                    </a:lnTo>
                    <a:lnTo>
                      <a:pt x="2797" y="1324"/>
                    </a:lnTo>
                    <a:lnTo>
                      <a:pt x="3114" y="1492"/>
                    </a:lnTo>
                    <a:lnTo>
                      <a:pt x="3189" y="1492"/>
                    </a:lnTo>
                    <a:lnTo>
                      <a:pt x="3207" y="1455"/>
                    </a:lnTo>
                    <a:lnTo>
                      <a:pt x="3226" y="1417"/>
                    </a:lnTo>
                    <a:lnTo>
                      <a:pt x="3226" y="1399"/>
                    </a:lnTo>
                    <a:lnTo>
                      <a:pt x="3207" y="1362"/>
                    </a:lnTo>
                    <a:lnTo>
                      <a:pt x="3189" y="1343"/>
                    </a:lnTo>
                    <a:lnTo>
                      <a:pt x="2872" y="1194"/>
                    </a:lnTo>
                    <a:lnTo>
                      <a:pt x="2107" y="821"/>
                    </a:lnTo>
                    <a:lnTo>
                      <a:pt x="1623" y="597"/>
                    </a:lnTo>
                    <a:lnTo>
                      <a:pt x="1101" y="373"/>
                    </a:lnTo>
                    <a:lnTo>
                      <a:pt x="597" y="168"/>
                    </a:lnTo>
                    <a:lnTo>
                      <a:pt x="94"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2719;p41">
                <a:extLst>
                  <a:ext uri="{FF2B5EF4-FFF2-40B4-BE49-F238E27FC236}">
                    <a16:creationId xmlns:a16="http://schemas.microsoft.com/office/drawing/2014/main" xmlns="" id="{7822F6A5-3B5C-25DB-EB38-155BC42875BE}"/>
                  </a:ext>
                </a:extLst>
              </p:cNvPr>
              <p:cNvSpPr/>
              <p:nvPr/>
            </p:nvSpPr>
            <p:spPr>
              <a:xfrm>
                <a:off x="2271200" y="3347350"/>
                <a:ext cx="78350" cy="77850"/>
              </a:xfrm>
              <a:custGeom>
                <a:avLst/>
                <a:gdLst/>
                <a:ahLst/>
                <a:cxnLst/>
                <a:rect l="l" t="t" r="r" b="b"/>
                <a:pathLst>
                  <a:path w="3134" h="3114" extrusionOk="0">
                    <a:moveTo>
                      <a:pt x="1418" y="0"/>
                    </a:moveTo>
                    <a:lnTo>
                      <a:pt x="1269" y="19"/>
                    </a:lnTo>
                    <a:lnTo>
                      <a:pt x="1120" y="56"/>
                    </a:lnTo>
                    <a:lnTo>
                      <a:pt x="970" y="112"/>
                    </a:lnTo>
                    <a:lnTo>
                      <a:pt x="840" y="168"/>
                    </a:lnTo>
                    <a:lnTo>
                      <a:pt x="728" y="242"/>
                    </a:lnTo>
                    <a:lnTo>
                      <a:pt x="598" y="336"/>
                    </a:lnTo>
                    <a:lnTo>
                      <a:pt x="486" y="429"/>
                    </a:lnTo>
                    <a:lnTo>
                      <a:pt x="392" y="522"/>
                    </a:lnTo>
                    <a:lnTo>
                      <a:pt x="299" y="634"/>
                    </a:lnTo>
                    <a:lnTo>
                      <a:pt x="225" y="764"/>
                    </a:lnTo>
                    <a:lnTo>
                      <a:pt x="150" y="895"/>
                    </a:lnTo>
                    <a:lnTo>
                      <a:pt x="94" y="1025"/>
                    </a:lnTo>
                    <a:lnTo>
                      <a:pt x="57" y="1175"/>
                    </a:lnTo>
                    <a:lnTo>
                      <a:pt x="20" y="1324"/>
                    </a:lnTo>
                    <a:lnTo>
                      <a:pt x="1" y="1473"/>
                    </a:lnTo>
                    <a:lnTo>
                      <a:pt x="20" y="1641"/>
                    </a:lnTo>
                    <a:lnTo>
                      <a:pt x="20" y="1790"/>
                    </a:lnTo>
                    <a:lnTo>
                      <a:pt x="57" y="1939"/>
                    </a:lnTo>
                    <a:lnTo>
                      <a:pt x="113" y="2088"/>
                    </a:lnTo>
                    <a:lnTo>
                      <a:pt x="169" y="2237"/>
                    </a:lnTo>
                    <a:lnTo>
                      <a:pt x="243" y="2368"/>
                    </a:lnTo>
                    <a:lnTo>
                      <a:pt x="318" y="2480"/>
                    </a:lnTo>
                    <a:lnTo>
                      <a:pt x="411" y="2610"/>
                    </a:lnTo>
                    <a:lnTo>
                      <a:pt x="523" y="2703"/>
                    </a:lnTo>
                    <a:lnTo>
                      <a:pt x="635" y="2797"/>
                    </a:lnTo>
                    <a:lnTo>
                      <a:pt x="765" y="2890"/>
                    </a:lnTo>
                    <a:lnTo>
                      <a:pt x="896" y="2964"/>
                    </a:lnTo>
                    <a:lnTo>
                      <a:pt x="1045" y="3020"/>
                    </a:lnTo>
                    <a:lnTo>
                      <a:pt x="1194" y="3058"/>
                    </a:lnTo>
                    <a:lnTo>
                      <a:pt x="1343" y="3095"/>
                    </a:lnTo>
                    <a:lnTo>
                      <a:pt x="1492" y="3113"/>
                    </a:lnTo>
                    <a:lnTo>
                      <a:pt x="1567" y="3113"/>
                    </a:lnTo>
                    <a:lnTo>
                      <a:pt x="1716" y="3095"/>
                    </a:lnTo>
                    <a:lnTo>
                      <a:pt x="1865" y="3076"/>
                    </a:lnTo>
                    <a:lnTo>
                      <a:pt x="2014" y="3039"/>
                    </a:lnTo>
                    <a:lnTo>
                      <a:pt x="2164" y="3002"/>
                    </a:lnTo>
                    <a:lnTo>
                      <a:pt x="2294" y="2927"/>
                    </a:lnTo>
                    <a:lnTo>
                      <a:pt x="2425" y="2852"/>
                    </a:lnTo>
                    <a:lnTo>
                      <a:pt x="2536" y="2778"/>
                    </a:lnTo>
                    <a:lnTo>
                      <a:pt x="2648" y="2685"/>
                    </a:lnTo>
                    <a:lnTo>
                      <a:pt x="2742" y="2573"/>
                    </a:lnTo>
                    <a:lnTo>
                      <a:pt x="2835" y="2461"/>
                    </a:lnTo>
                    <a:lnTo>
                      <a:pt x="2909" y="2330"/>
                    </a:lnTo>
                    <a:lnTo>
                      <a:pt x="2984" y="2200"/>
                    </a:lnTo>
                    <a:lnTo>
                      <a:pt x="3040" y="2069"/>
                    </a:lnTo>
                    <a:lnTo>
                      <a:pt x="3077" y="1920"/>
                    </a:lnTo>
                    <a:lnTo>
                      <a:pt x="3114" y="1771"/>
                    </a:lnTo>
                    <a:lnTo>
                      <a:pt x="3133" y="1622"/>
                    </a:lnTo>
                    <a:lnTo>
                      <a:pt x="3133" y="1454"/>
                    </a:lnTo>
                    <a:lnTo>
                      <a:pt x="3114" y="1305"/>
                    </a:lnTo>
                    <a:lnTo>
                      <a:pt x="3077" y="1156"/>
                    </a:lnTo>
                    <a:lnTo>
                      <a:pt x="3040" y="1007"/>
                    </a:lnTo>
                    <a:lnTo>
                      <a:pt x="2965" y="876"/>
                    </a:lnTo>
                    <a:lnTo>
                      <a:pt x="2891" y="746"/>
                    </a:lnTo>
                    <a:lnTo>
                      <a:pt x="2816" y="615"/>
                    </a:lnTo>
                    <a:lnTo>
                      <a:pt x="2723" y="503"/>
                    </a:lnTo>
                    <a:lnTo>
                      <a:pt x="2611" y="392"/>
                    </a:lnTo>
                    <a:lnTo>
                      <a:pt x="2499" y="298"/>
                    </a:lnTo>
                    <a:lnTo>
                      <a:pt x="2369" y="224"/>
                    </a:lnTo>
                    <a:lnTo>
                      <a:pt x="2238" y="149"/>
                    </a:lnTo>
                    <a:lnTo>
                      <a:pt x="2089" y="93"/>
                    </a:lnTo>
                    <a:lnTo>
                      <a:pt x="1959" y="37"/>
                    </a:lnTo>
                    <a:lnTo>
                      <a:pt x="1791" y="0"/>
                    </a:lnTo>
                    <a:close/>
                  </a:path>
                </a:pathLst>
              </a:custGeom>
              <a:solidFill>
                <a:srgbClr val="FCF3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2720;p41">
                <a:extLst>
                  <a:ext uri="{FF2B5EF4-FFF2-40B4-BE49-F238E27FC236}">
                    <a16:creationId xmlns:a16="http://schemas.microsoft.com/office/drawing/2014/main" xmlns="" id="{960F2963-890F-F795-D0AC-6F82A6FD503A}"/>
                  </a:ext>
                </a:extLst>
              </p:cNvPr>
              <p:cNvSpPr/>
              <p:nvPr/>
            </p:nvSpPr>
            <p:spPr>
              <a:xfrm>
                <a:off x="2271200" y="3347350"/>
                <a:ext cx="78350" cy="77850"/>
              </a:xfrm>
              <a:custGeom>
                <a:avLst/>
                <a:gdLst/>
                <a:ahLst/>
                <a:cxnLst/>
                <a:rect l="l" t="t" r="r" b="b"/>
                <a:pathLst>
                  <a:path w="3134" h="3114" fill="none" extrusionOk="0">
                    <a:moveTo>
                      <a:pt x="1567" y="0"/>
                    </a:moveTo>
                    <a:lnTo>
                      <a:pt x="1567" y="0"/>
                    </a:lnTo>
                    <a:lnTo>
                      <a:pt x="1418" y="0"/>
                    </a:lnTo>
                    <a:lnTo>
                      <a:pt x="1269" y="19"/>
                    </a:lnTo>
                    <a:lnTo>
                      <a:pt x="1120" y="56"/>
                    </a:lnTo>
                    <a:lnTo>
                      <a:pt x="970" y="112"/>
                    </a:lnTo>
                    <a:lnTo>
                      <a:pt x="840" y="168"/>
                    </a:lnTo>
                    <a:lnTo>
                      <a:pt x="728" y="242"/>
                    </a:lnTo>
                    <a:lnTo>
                      <a:pt x="598" y="336"/>
                    </a:lnTo>
                    <a:lnTo>
                      <a:pt x="486" y="429"/>
                    </a:lnTo>
                    <a:lnTo>
                      <a:pt x="392" y="522"/>
                    </a:lnTo>
                    <a:lnTo>
                      <a:pt x="299" y="634"/>
                    </a:lnTo>
                    <a:lnTo>
                      <a:pt x="225" y="764"/>
                    </a:lnTo>
                    <a:lnTo>
                      <a:pt x="150" y="895"/>
                    </a:lnTo>
                    <a:lnTo>
                      <a:pt x="94" y="1025"/>
                    </a:lnTo>
                    <a:lnTo>
                      <a:pt x="57" y="1175"/>
                    </a:lnTo>
                    <a:lnTo>
                      <a:pt x="20" y="1324"/>
                    </a:lnTo>
                    <a:lnTo>
                      <a:pt x="1" y="1473"/>
                    </a:lnTo>
                    <a:lnTo>
                      <a:pt x="1" y="1473"/>
                    </a:lnTo>
                    <a:lnTo>
                      <a:pt x="20" y="1641"/>
                    </a:lnTo>
                    <a:lnTo>
                      <a:pt x="20" y="1790"/>
                    </a:lnTo>
                    <a:lnTo>
                      <a:pt x="57" y="1939"/>
                    </a:lnTo>
                    <a:lnTo>
                      <a:pt x="113" y="2088"/>
                    </a:lnTo>
                    <a:lnTo>
                      <a:pt x="169" y="2237"/>
                    </a:lnTo>
                    <a:lnTo>
                      <a:pt x="243" y="2368"/>
                    </a:lnTo>
                    <a:lnTo>
                      <a:pt x="318" y="2480"/>
                    </a:lnTo>
                    <a:lnTo>
                      <a:pt x="411" y="2610"/>
                    </a:lnTo>
                    <a:lnTo>
                      <a:pt x="523" y="2703"/>
                    </a:lnTo>
                    <a:lnTo>
                      <a:pt x="635" y="2797"/>
                    </a:lnTo>
                    <a:lnTo>
                      <a:pt x="765" y="2890"/>
                    </a:lnTo>
                    <a:lnTo>
                      <a:pt x="896" y="2964"/>
                    </a:lnTo>
                    <a:lnTo>
                      <a:pt x="1045" y="3020"/>
                    </a:lnTo>
                    <a:lnTo>
                      <a:pt x="1194" y="3058"/>
                    </a:lnTo>
                    <a:lnTo>
                      <a:pt x="1343" y="3095"/>
                    </a:lnTo>
                    <a:lnTo>
                      <a:pt x="1492" y="3113"/>
                    </a:lnTo>
                    <a:lnTo>
                      <a:pt x="1492" y="3113"/>
                    </a:lnTo>
                    <a:lnTo>
                      <a:pt x="1567" y="3113"/>
                    </a:lnTo>
                    <a:lnTo>
                      <a:pt x="1567" y="3113"/>
                    </a:lnTo>
                    <a:lnTo>
                      <a:pt x="1716" y="3095"/>
                    </a:lnTo>
                    <a:lnTo>
                      <a:pt x="1865" y="3076"/>
                    </a:lnTo>
                    <a:lnTo>
                      <a:pt x="2014" y="3039"/>
                    </a:lnTo>
                    <a:lnTo>
                      <a:pt x="2164" y="3002"/>
                    </a:lnTo>
                    <a:lnTo>
                      <a:pt x="2294" y="2927"/>
                    </a:lnTo>
                    <a:lnTo>
                      <a:pt x="2425" y="2852"/>
                    </a:lnTo>
                    <a:lnTo>
                      <a:pt x="2536" y="2778"/>
                    </a:lnTo>
                    <a:lnTo>
                      <a:pt x="2648" y="2685"/>
                    </a:lnTo>
                    <a:lnTo>
                      <a:pt x="2742" y="2573"/>
                    </a:lnTo>
                    <a:lnTo>
                      <a:pt x="2835" y="2461"/>
                    </a:lnTo>
                    <a:lnTo>
                      <a:pt x="2909" y="2330"/>
                    </a:lnTo>
                    <a:lnTo>
                      <a:pt x="2984" y="2200"/>
                    </a:lnTo>
                    <a:lnTo>
                      <a:pt x="3040" y="2069"/>
                    </a:lnTo>
                    <a:lnTo>
                      <a:pt x="3077" y="1920"/>
                    </a:lnTo>
                    <a:lnTo>
                      <a:pt x="3114" y="1771"/>
                    </a:lnTo>
                    <a:lnTo>
                      <a:pt x="3133" y="1622"/>
                    </a:lnTo>
                    <a:lnTo>
                      <a:pt x="3133" y="1622"/>
                    </a:lnTo>
                    <a:lnTo>
                      <a:pt x="3133" y="1454"/>
                    </a:lnTo>
                    <a:lnTo>
                      <a:pt x="3114" y="1305"/>
                    </a:lnTo>
                    <a:lnTo>
                      <a:pt x="3077" y="1156"/>
                    </a:lnTo>
                    <a:lnTo>
                      <a:pt x="3040" y="1007"/>
                    </a:lnTo>
                    <a:lnTo>
                      <a:pt x="2965" y="876"/>
                    </a:lnTo>
                    <a:lnTo>
                      <a:pt x="2891" y="746"/>
                    </a:lnTo>
                    <a:lnTo>
                      <a:pt x="2816" y="615"/>
                    </a:lnTo>
                    <a:lnTo>
                      <a:pt x="2723" y="503"/>
                    </a:lnTo>
                    <a:lnTo>
                      <a:pt x="2611" y="392"/>
                    </a:lnTo>
                    <a:lnTo>
                      <a:pt x="2499" y="298"/>
                    </a:lnTo>
                    <a:lnTo>
                      <a:pt x="2369" y="224"/>
                    </a:lnTo>
                    <a:lnTo>
                      <a:pt x="2238" y="149"/>
                    </a:lnTo>
                    <a:lnTo>
                      <a:pt x="2089" y="93"/>
                    </a:lnTo>
                    <a:lnTo>
                      <a:pt x="1959" y="37"/>
                    </a:lnTo>
                    <a:lnTo>
                      <a:pt x="1791" y="0"/>
                    </a:lnTo>
                    <a:lnTo>
                      <a:pt x="1642" y="0"/>
                    </a:lnTo>
                    <a:lnTo>
                      <a:pt x="1642" y="0"/>
                    </a:lnTo>
                    <a:lnTo>
                      <a:pt x="1567"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2721;p41">
                <a:extLst>
                  <a:ext uri="{FF2B5EF4-FFF2-40B4-BE49-F238E27FC236}">
                    <a16:creationId xmlns:a16="http://schemas.microsoft.com/office/drawing/2014/main" xmlns="" id="{36A744D4-7717-9795-4E8D-6D862FC98414}"/>
                  </a:ext>
                </a:extLst>
              </p:cNvPr>
              <p:cNvSpPr/>
              <p:nvPr/>
            </p:nvSpPr>
            <p:spPr>
              <a:xfrm>
                <a:off x="2068925" y="3404675"/>
                <a:ext cx="77875" cy="78325"/>
              </a:xfrm>
              <a:custGeom>
                <a:avLst/>
                <a:gdLst/>
                <a:ahLst/>
                <a:cxnLst/>
                <a:rect l="l" t="t" r="r" b="b"/>
                <a:pathLst>
                  <a:path w="3115" h="3133" extrusionOk="0">
                    <a:moveTo>
                      <a:pt x="1567" y="0"/>
                    </a:moveTo>
                    <a:lnTo>
                      <a:pt x="1418" y="19"/>
                    </a:lnTo>
                    <a:lnTo>
                      <a:pt x="1269" y="37"/>
                    </a:lnTo>
                    <a:lnTo>
                      <a:pt x="1119" y="75"/>
                    </a:lnTo>
                    <a:lnTo>
                      <a:pt x="970" y="131"/>
                    </a:lnTo>
                    <a:lnTo>
                      <a:pt x="840" y="187"/>
                    </a:lnTo>
                    <a:lnTo>
                      <a:pt x="709" y="261"/>
                    </a:lnTo>
                    <a:lnTo>
                      <a:pt x="597" y="336"/>
                    </a:lnTo>
                    <a:lnTo>
                      <a:pt x="486" y="448"/>
                    </a:lnTo>
                    <a:lnTo>
                      <a:pt x="392" y="541"/>
                    </a:lnTo>
                    <a:lnTo>
                      <a:pt x="299" y="653"/>
                    </a:lnTo>
                    <a:lnTo>
                      <a:pt x="225" y="783"/>
                    </a:lnTo>
                    <a:lnTo>
                      <a:pt x="150" y="914"/>
                    </a:lnTo>
                    <a:lnTo>
                      <a:pt x="94" y="1044"/>
                    </a:lnTo>
                    <a:lnTo>
                      <a:pt x="57" y="1193"/>
                    </a:lnTo>
                    <a:lnTo>
                      <a:pt x="19" y="1342"/>
                    </a:lnTo>
                    <a:lnTo>
                      <a:pt x="1" y="1492"/>
                    </a:lnTo>
                    <a:lnTo>
                      <a:pt x="1" y="1659"/>
                    </a:lnTo>
                    <a:lnTo>
                      <a:pt x="19" y="1809"/>
                    </a:lnTo>
                    <a:lnTo>
                      <a:pt x="57" y="1958"/>
                    </a:lnTo>
                    <a:lnTo>
                      <a:pt x="94" y="2107"/>
                    </a:lnTo>
                    <a:lnTo>
                      <a:pt x="169" y="2256"/>
                    </a:lnTo>
                    <a:lnTo>
                      <a:pt x="225" y="2387"/>
                    </a:lnTo>
                    <a:lnTo>
                      <a:pt x="318" y="2498"/>
                    </a:lnTo>
                    <a:lnTo>
                      <a:pt x="411" y="2629"/>
                    </a:lnTo>
                    <a:lnTo>
                      <a:pt x="523" y="2722"/>
                    </a:lnTo>
                    <a:lnTo>
                      <a:pt x="635" y="2815"/>
                    </a:lnTo>
                    <a:lnTo>
                      <a:pt x="765" y="2909"/>
                    </a:lnTo>
                    <a:lnTo>
                      <a:pt x="896" y="2983"/>
                    </a:lnTo>
                    <a:lnTo>
                      <a:pt x="1026" y="3039"/>
                    </a:lnTo>
                    <a:lnTo>
                      <a:pt x="1175" y="3076"/>
                    </a:lnTo>
                    <a:lnTo>
                      <a:pt x="1343" y="3114"/>
                    </a:lnTo>
                    <a:lnTo>
                      <a:pt x="1492" y="3132"/>
                    </a:lnTo>
                    <a:lnTo>
                      <a:pt x="1567" y="3132"/>
                    </a:lnTo>
                    <a:lnTo>
                      <a:pt x="1716" y="3114"/>
                    </a:lnTo>
                    <a:lnTo>
                      <a:pt x="1865" y="3095"/>
                    </a:lnTo>
                    <a:lnTo>
                      <a:pt x="2014" y="3058"/>
                    </a:lnTo>
                    <a:lnTo>
                      <a:pt x="2145" y="3020"/>
                    </a:lnTo>
                    <a:lnTo>
                      <a:pt x="2294" y="2946"/>
                    </a:lnTo>
                    <a:lnTo>
                      <a:pt x="2406" y="2871"/>
                    </a:lnTo>
                    <a:lnTo>
                      <a:pt x="2536" y="2797"/>
                    </a:lnTo>
                    <a:lnTo>
                      <a:pt x="2648" y="2703"/>
                    </a:lnTo>
                    <a:lnTo>
                      <a:pt x="2741" y="2592"/>
                    </a:lnTo>
                    <a:lnTo>
                      <a:pt x="2835" y="2480"/>
                    </a:lnTo>
                    <a:lnTo>
                      <a:pt x="2909" y="2349"/>
                    </a:lnTo>
                    <a:lnTo>
                      <a:pt x="2984" y="2219"/>
                    </a:lnTo>
                    <a:lnTo>
                      <a:pt x="3040" y="2088"/>
                    </a:lnTo>
                    <a:lnTo>
                      <a:pt x="3077" y="1939"/>
                    </a:lnTo>
                    <a:lnTo>
                      <a:pt x="3114" y="1790"/>
                    </a:lnTo>
                    <a:lnTo>
                      <a:pt x="3114" y="1641"/>
                    </a:lnTo>
                    <a:lnTo>
                      <a:pt x="3114" y="1473"/>
                    </a:lnTo>
                    <a:lnTo>
                      <a:pt x="3096" y="1324"/>
                    </a:lnTo>
                    <a:lnTo>
                      <a:pt x="3077" y="1175"/>
                    </a:lnTo>
                    <a:lnTo>
                      <a:pt x="3021" y="1026"/>
                    </a:lnTo>
                    <a:lnTo>
                      <a:pt x="2965" y="895"/>
                    </a:lnTo>
                    <a:lnTo>
                      <a:pt x="2891" y="765"/>
                    </a:lnTo>
                    <a:lnTo>
                      <a:pt x="2816" y="634"/>
                    </a:lnTo>
                    <a:lnTo>
                      <a:pt x="2723" y="522"/>
                    </a:lnTo>
                    <a:lnTo>
                      <a:pt x="2611" y="410"/>
                    </a:lnTo>
                    <a:lnTo>
                      <a:pt x="2499" y="317"/>
                    </a:lnTo>
                    <a:lnTo>
                      <a:pt x="2369" y="224"/>
                    </a:lnTo>
                    <a:lnTo>
                      <a:pt x="2238" y="168"/>
                    </a:lnTo>
                    <a:lnTo>
                      <a:pt x="2089" y="93"/>
                    </a:lnTo>
                    <a:lnTo>
                      <a:pt x="1940" y="56"/>
                    </a:lnTo>
                    <a:lnTo>
                      <a:pt x="1791" y="19"/>
                    </a:lnTo>
                    <a:lnTo>
                      <a:pt x="1641" y="19"/>
                    </a:lnTo>
                    <a:lnTo>
                      <a:pt x="1567" y="0"/>
                    </a:lnTo>
                    <a:close/>
                  </a:path>
                </a:pathLst>
              </a:custGeom>
              <a:solidFill>
                <a:srgbClr val="FCF3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2722;p41">
                <a:extLst>
                  <a:ext uri="{FF2B5EF4-FFF2-40B4-BE49-F238E27FC236}">
                    <a16:creationId xmlns:a16="http://schemas.microsoft.com/office/drawing/2014/main" xmlns="" id="{C911D87E-661D-DCEB-7004-8A3BFEEC89B4}"/>
                  </a:ext>
                </a:extLst>
              </p:cNvPr>
              <p:cNvSpPr/>
              <p:nvPr/>
            </p:nvSpPr>
            <p:spPr>
              <a:xfrm>
                <a:off x="2068925" y="3404675"/>
                <a:ext cx="77875" cy="78325"/>
              </a:xfrm>
              <a:custGeom>
                <a:avLst/>
                <a:gdLst/>
                <a:ahLst/>
                <a:cxnLst/>
                <a:rect l="l" t="t" r="r" b="b"/>
                <a:pathLst>
                  <a:path w="3115" h="3133" fill="none" extrusionOk="0">
                    <a:moveTo>
                      <a:pt x="1567" y="0"/>
                    </a:moveTo>
                    <a:lnTo>
                      <a:pt x="1567" y="0"/>
                    </a:lnTo>
                    <a:lnTo>
                      <a:pt x="1418" y="19"/>
                    </a:lnTo>
                    <a:lnTo>
                      <a:pt x="1269" y="37"/>
                    </a:lnTo>
                    <a:lnTo>
                      <a:pt x="1119" y="75"/>
                    </a:lnTo>
                    <a:lnTo>
                      <a:pt x="970" y="131"/>
                    </a:lnTo>
                    <a:lnTo>
                      <a:pt x="840" y="187"/>
                    </a:lnTo>
                    <a:lnTo>
                      <a:pt x="709" y="261"/>
                    </a:lnTo>
                    <a:lnTo>
                      <a:pt x="597" y="336"/>
                    </a:lnTo>
                    <a:lnTo>
                      <a:pt x="486" y="448"/>
                    </a:lnTo>
                    <a:lnTo>
                      <a:pt x="392" y="541"/>
                    </a:lnTo>
                    <a:lnTo>
                      <a:pt x="299" y="653"/>
                    </a:lnTo>
                    <a:lnTo>
                      <a:pt x="225" y="783"/>
                    </a:lnTo>
                    <a:lnTo>
                      <a:pt x="150" y="914"/>
                    </a:lnTo>
                    <a:lnTo>
                      <a:pt x="94" y="1044"/>
                    </a:lnTo>
                    <a:lnTo>
                      <a:pt x="57" y="1193"/>
                    </a:lnTo>
                    <a:lnTo>
                      <a:pt x="19" y="1342"/>
                    </a:lnTo>
                    <a:lnTo>
                      <a:pt x="1" y="1492"/>
                    </a:lnTo>
                    <a:lnTo>
                      <a:pt x="1" y="1492"/>
                    </a:lnTo>
                    <a:lnTo>
                      <a:pt x="1" y="1659"/>
                    </a:lnTo>
                    <a:lnTo>
                      <a:pt x="19" y="1809"/>
                    </a:lnTo>
                    <a:lnTo>
                      <a:pt x="57" y="1958"/>
                    </a:lnTo>
                    <a:lnTo>
                      <a:pt x="94" y="2107"/>
                    </a:lnTo>
                    <a:lnTo>
                      <a:pt x="169" y="2256"/>
                    </a:lnTo>
                    <a:lnTo>
                      <a:pt x="225" y="2387"/>
                    </a:lnTo>
                    <a:lnTo>
                      <a:pt x="318" y="2498"/>
                    </a:lnTo>
                    <a:lnTo>
                      <a:pt x="411" y="2629"/>
                    </a:lnTo>
                    <a:lnTo>
                      <a:pt x="523" y="2722"/>
                    </a:lnTo>
                    <a:lnTo>
                      <a:pt x="635" y="2815"/>
                    </a:lnTo>
                    <a:lnTo>
                      <a:pt x="765" y="2909"/>
                    </a:lnTo>
                    <a:lnTo>
                      <a:pt x="896" y="2983"/>
                    </a:lnTo>
                    <a:lnTo>
                      <a:pt x="1026" y="3039"/>
                    </a:lnTo>
                    <a:lnTo>
                      <a:pt x="1175" y="3076"/>
                    </a:lnTo>
                    <a:lnTo>
                      <a:pt x="1343" y="3114"/>
                    </a:lnTo>
                    <a:lnTo>
                      <a:pt x="1492" y="3132"/>
                    </a:lnTo>
                    <a:lnTo>
                      <a:pt x="1492" y="3132"/>
                    </a:lnTo>
                    <a:lnTo>
                      <a:pt x="1567" y="3132"/>
                    </a:lnTo>
                    <a:lnTo>
                      <a:pt x="1567" y="3132"/>
                    </a:lnTo>
                    <a:lnTo>
                      <a:pt x="1716" y="3114"/>
                    </a:lnTo>
                    <a:lnTo>
                      <a:pt x="1865" y="3095"/>
                    </a:lnTo>
                    <a:lnTo>
                      <a:pt x="2014" y="3058"/>
                    </a:lnTo>
                    <a:lnTo>
                      <a:pt x="2145" y="3020"/>
                    </a:lnTo>
                    <a:lnTo>
                      <a:pt x="2294" y="2946"/>
                    </a:lnTo>
                    <a:lnTo>
                      <a:pt x="2406" y="2871"/>
                    </a:lnTo>
                    <a:lnTo>
                      <a:pt x="2536" y="2797"/>
                    </a:lnTo>
                    <a:lnTo>
                      <a:pt x="2648" y="2703"/>
                    </a:lnTo>
                    <a:lnTo>
                      <a:pt x="2741" y="2592"/>
                    </a:lnTo>
                    <a:lnTo>
                      <a:pt x="2835" y="2480"/>
                    </a:lnTo>
                    <a:lnTo>
                      <a:pt x="2909" y="2349"/>
                    </a:lnTo>
                    <a:lnTo>
                      <a:pt x="2984" y="2219"/>
                    </a:lnTo>
                    <a:lnTo>
                      <a:pt x="3040" y="2088"/>
                    </a:lnTo>
                    <a:lnTo>
                      <a:pt x="3077" y="1939"/>
                    </a:lnTo>
                    <a:lnTo>
                      <a:pt x="3114" y="1790"/>
                    </a:lnTo>
                    <a:lnTo>
                      <a:pt x="3114" y="1641"/>
                    </a:lnTo>
                    <a:lnTo>
                      <a:pt x="3114" y="1641"/>
                    </a:lnTo>
                    <a:lnTo>
                      <a:pt x="3114" y="1473"/>
                    </a:lnTo>
                    <a:lnTo>
                      <a:pt x="3096" y="1324"/>
                    </a:lnTo>
                    <a:lnTo>
                      <a:pt x="3077" y="1175"/>
                    </a:lnTo>
                    <a:lnTo>
                      <a:pt x="3021" y="1026"/>
                    </a:lnTo>
                    <a:lnTo>
                      <a:pt x="2965" y="895"/>
                    </a:lnTo>
                    <a:lnTo>
                      <a:pt x="2891" y="765"/>
                    </a:lnTo>
                    <a:lnTo>
                      <a:pt x="2816" y="634"/>
                    </a:lnTo>
                    <a:lnTo>
                      <a:pt x="2723" y="522"/>
                    </a:lnTo>
                    <a:lnTo>
                      <a:pt x="2611" y="410"/>
                    </a:lnTo>
                    <a:lnTo>
                      <a:pt x="2499" y="317"/>
                    </a:lnTo>
                    <a:lnTo>
                      <a:pt x="2369" y="224"/>
                    </a:lnTo>
                    <a:lnTo>
                      <a:pt x="2238" y="168"/>
                    </a:lnTo>
                    <a:lnTo>
                      <a:pt x="2089" y="93"/>
                    </a:lnTo>
                    <a:lnTo>
                      <a:pt x="1940" y="56"/>
                    </a:lnTo>
                    <a:lnTo>
                      <a:pt x="1791" y="19"/>
                    </a:lnTo>
                    <a:lnTo>
                      <a:pt x="1641" y="19"/>
                    </a:lnTo>
                    <a:lnTo>
                      <a:pt x="1641" y="19"/>
                    </a:lnTo>
                    <a:lnTo>
                      <a:pt x="1567"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2723;p41">
                <a:extLst>
                  <a:ext uri="{FF2B5EF4-FFF2-40B4-BE49-F238E27FC236}">
                    <a16:creationId xmlns:a16="http://schemas.microsoft.com/office/drawing/2014/main" xmlns="" id="{A3C6461A-9518-0C7B-96F0-9826B72AC5BB}"/>
                  </a:ext>
                </a:extLst>
              </p:cNvPr>
              <p:cNvSpPr/>
              <p:nvPr/>
            </p:nvSpPr>
            <p:spPr>
              <a:xfrm>
                <a:off x="2291250" y="3673600"/>
                <a:ext cx="210225" cy="372875"/>
              </a:xfrm>
              <a:custGeom>
                <a:avLst/>
                <a:gdLst/>
                <a:ahLst/>
                <a:cxnLst/>
                <a:rect l="l" t="t" r="r" b="b"/>
                <a:pathLst>
                  <a:path w="8409" h="14915" extrusionOk="0">
                    <a:moveTo>
                      <a:pt x="7458" y="0"/>
                    </a:moveTo>
                    <a:lnTo>
                      <a:pt x="7383" y="38"/>
                    </a:lnTo>
                    <a:lnTo>
                      <a:pt x="7327" y="94"/>
                    </a:lnTo>
                    <a:lnTo>
                      <a:pt x="7234" y="168"/>
                    </a:lnTo>
                    <a:lnTo>
                      <a:pt x="7085" y="336"/>
                    </a:lnTo>
                    <a:lnTo>
                      <a:pt x="6917" y="560"/>
                    </a:lnTo>
                    <a:lnTo>
                      <a:pt x="6768" y="821"/>
                    </a:lnTo>
                    <a:lnTo>
                      <a:pt x="6600" y="1119"/>
                    </a:lnTo>
                    <a:lnTo>
                      <a:pt x="6302" y="1697"/>
                    </a:lnTo>
                    <a:lnTo>
                      <a:pt x="6060" y="2238"/>
                    </a:lnTo>
                    <a:lnTo>
                      <a:pt x="5836" y="2797"/>
                    </a:lnTo>
                    <a:lnTo>
                      <a:pt x="6041" y="6973"/>
                    </a:lnTo>
                    <a:lnTo>
                      <a:pt x="1" y="11895"/>
                    </a:lnTo>
                    <a:lnTo>
                      <a:pt x="1865" y="14915"/>
                    </a:lnTo>
                    <a:lnTo>
                      <a:pt x="2760" y="13908"/>
                    </a:lnTo>
                    <a:lnTo>
                      <a:pt x="4811" y="11727"/>
                    </a:lnTo>
                    <a:lnTo>
                      <a:pt x="5929" y="10534"/>
                    </a:lnTo>
                    <a:lnTo>
                      <a:pt x="6936" y="9490"/>
                    </a:lnTo>
                    <a:lnTo>
                      <a:pt x="7719" y="8707"/>
                    </a:lnTo>
                    <a:lnTo>
                      <a:pt x="7980" y="8483"/>
                    </a:lnTo>
                    <a:lnTo>
                      <a:pt x="8129" y="8371"/>
                    </a:lnTo>
                    <a:lnTo>
                      <a:pt x="8185" y="8334"/>
                    </a:lnTo>
                    <a:lnTo>
                      <a:pt x="8222" y="8241"/>
                    </a:lnTo>
                    <a:lnTo>
                      <a:pt x="8260" y="8129"/>
                    </a:lnTo>
                    <a:lnTo>
                      <a:pt x="8278" y="7961"/>
                    </a:lnTo>
                    <a:lnTo>
                      <a:pt x="8334" y="7551"/>
                    </a:lnTo>
                    <a:lnTo>
                      <a:pt x="8371" y="7047"/>
                    </a:lnTo>
                    <a:lnTo>
                      <a:pt x="8409" y="6432"/>
                    </a:lnTo>
                    <a:lnTo>
                      <a:pt x="8409" y="5761"/>
                    </a:lnTo>
                    <a:lnTo>
                      <a:pt x="8409" y="4326"/>
                    </a:lnTo>
                    <a:lnTo>
                      <a:pt x="8390" y="2871"/>
                    </a:lnTo>
                    <a:lnTo>
                      <a:pt x="8334" y="1585"/>
                    </a:lnTo>
                    <a:lnTo>
                      <a:pt x="8278" y="653"/>
                    </a:lnTo>
                    <a:lnTo>
                      <a:pt x="8260" y="373"/>
                    </a:lnTo>
                    <a:lnTo>
                      <a:pt x="8241" y="243"/>
                    </a:lnTo>
                    <a:lnTo>
                      <a:pt x="8204" y="168"/>
                    </a:lnTo>
                    <a:lnTo>
                      <a:pt x="8129" y="131"/>
                    </a:lnTo>
                    <a:lnTo>
                      <a:pt x="8055" y="112"/>
                    </a:lnTo>
                    <a:lnTo>
                      <a:pt x="7961" y="112"/>
                    </a:lnTo>
                    <a:lnTo>
                      <a:pt x="7831" y="149"/>
                    </a:lnTo>
                    <a:lnTo>
                      <a:pt x="7756" y="168"/>
                    </a:lnTo>
                    <a:lnTo>
                      <a:pt x="7700" y="75"/>
                    </a:lnTo>
                    <a:lnTo>
                      <a:pt x="7644" y="38"/>
                    </a:lnTo>
                    <a:lnTo>
                      <a:pt x="7588"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2724;p41">
                <a:extLst>
                  <a:ext uri="{FF2B5EF4-FFF2-40B4-BE49-F238E27FC236}">
                    <a16:creationId xmlns:a16="http://schemas.microsoft.com/office/drawing/2014/main" xmlns="" id="{F7390385-32DF-F234-F488-CEDEC154A187}"/>
                  </a:ext>
                </a:extLst>
              </p:cNvPr>
              <p:cNvSpPr/>
              <p:nvPr/>
            </p:nvSpPr>
            <p:spPr>
              <a:xfrm>
                <a:off x="2288925" y="3671275"/>
                <a:ext cx="214875" cy="377075"/>
              </a:xfrm>
              <a:custGeom>
                <a:avLst/>
                <a:gdLst/>
                <a:ahLst/>
                <a:cxnLst/>
                <a:rect l="l" t="t" r="r" b="b"/>
                <a:pathLst>
                  <a:path w="8595" h="15083" extrusionOk="0">
                    <a:moveTo>
                      <a:pt x="7644" y="168"/>
                    </a:moveTo>
                    <a:lnTo>
                      <a:pt x="7681" y="187"/>
                    </a:lnTo>
                    <a:lnTo>
                      <a:pt x="7737" y="224"/>
                    </a:lnTo>
                    <a:lnTo>
                      <a:pt x="7775" y="298"/>
                    </a:lnTo>
                    <a:lnTo>
                      <a:pt x="7831" y="336"/>
                    </a:lnTo>
                    <a:lnTo>
                      <a:pt x="7887" y="336"/>
                    </a:lnTo>
                    <a:lnTo>
                      <a:pt x="8017" y="298"/>
                    </a:lnTo>
                    <a:lnTo>
                      <a:pt x="8110" y="280"/>
                    </a:lnTo>
                    <a:lnTo>
                      <a:pt x="8203" y="298"/>
                    </a:lnTo>
                    <a:lnTo>
                      <a:pt x="8241" y="336"/>
                    </a:lnTo>
                    <a:lnTo>
                      <a:pt x="8259" y="373"/>
                    </a:lnTo>
                    <a:lnTo>
                      <a:pt x="8278" y="541"/>
                    </a:lnTo>
                    <a:lnTo>
                      <a:pt x="8315" y="839"/>
                    </a:lnTo>
                    <a:lnTo>
                      <a:pt x="8371" y="1771"/>
                    </a:lnTo>
                    <a:lnTo>
                      <a:pt x="8409" y="3039"/>
                    </a:lnTo>
                    <a:lnTo>
                      <a:pt x="8427" y="4456"/>
                    </a:lnTo>
                    <a:lnTo>
                      <a:pt x="8427" y="5854"/>
                    </a:lnTo>
                    <a:lnTo>
                      <a:pt x="8409" y="6507"/>
                    </a:lnTo>
                    <a:lnTo>
                      <a:pt x="8390" y="7085"/>
                    </a:lnTo>
                    <a:lnTo>
                      <a:pt x="8353" y="7588"/>
                    </a:lnTo>
                    <a:lnTo>
                      <a:pt x="8315" y="7979"/>
                    </a:lnTo>
                    <a:lnTo>
                      <a:pt x="8259" y="8259"/>
                    </a:lnTo>
                    <a:lnTo>
                      <a:pt x="8222" y="8334"/>
                    </a:lnTo>
                    <a:lnTo>
                      <a:pt x="8185" y="8390"/>
                    </a:lnTo>
                    <a:lnTo>
                      <a:pt x="8054" y="8483"/>
                    </a:lnTo>
                    <a:lnTo>
                      <a:pt x="7812" y="8688"/>
                    </a:lnTo>
                    <a:lnTo>
                      <a:pt x="7141" y="9359"/>
                    </a:lnTo>
                    <a:lnTo>
                      <a:pt x="6227" y="10291"/>
                    </a:lnTo>
                    <a:lnTo>
                      <a:pt x="5221" y="11354"/>
                    </a:lnTo>
                    <a:lnTo>
                      <a:pt x="3226" y="13479"/>
                    </a:lnTo>
                    <a:lnTo>
                      <a:pt x="1958" y="14859"/>
                    </a:lnTo>
                    <a:lnTo>
                      <a:pt x="187" y="12006"/>
                    </a:lnTo>
                    <a:lnTo>
                      <a:pt x="6171" y="7140"/>
                    </a:lnTo>
                    <a:lnTo>
                      <a:pt x="6209" y="7103"/>
                    </a:lnTo>
                    <a:lnTo>
                      <a:pt x="6209" y="7066"/>
                    </a:lnTo>
                    <a:lnTo>
                      <a:pt x="6004" y="2908"/>
                    </a:lnTo>
                    <a:lnTo>
                      <a:pt x="6171" y="2480"/>
                    </a:lnTo>
                    <a:lnTo>
                      <a:pt x="6376" y="2032"/>
                    </a:lnTo>
                    <a:lnTo>
                      <a:pt x="6600" y="1585"/>
                    </a:lnTo>
                    <a:lnTo>
                      <a:pt x="6824" y="1156"/>
                    </a:lnTo>
                    <a:lnTo>
                      <a:pt x="7048" y="764"/>
                    </a:lnTo>
                    <a:lnTo>
                      <a:pt x="7271" y="466"/>
                    </a:lnTo>
                    <a:lnTo>
                      <a:pt x="7364" y="336"/>
                    </a:lnTo>
                    <a:lnTo>
                      <a:pt x="7458" y="242"/>
                    </a:lnTo>
                    <a:lnTo>
                      <a:pt x="7551" y="187"/>
                    </a:lnTo>
                    <a:lnTo>
                      <a:pt x="7625" y="168"/>
                    </a:lnTo>
                    <a:close/>
                    <a:moveTo>
                      <a:pt x="7625" y="0"/>
                    </a:moveTo>
                    <a:lnTo>
                      <a:pt x="7551" y="19"/>
                    </a:lnTo>
                    <a:lnTo>
                      <a:pt x="7495" y="37"/>
                    </a:lnTo>
                    <a:lnTo>
                      <a:pt x="7364" y="131"/>
                    </a:lnTo>
                    <a:lnTo>
                      <a:pt x="7234" y="261"/>
                    </a:lnTo>
                    <a:lnTo>
                      <a:pt x="7085" y="429"/>
                    </a:lnTo>
                    <a:lnTo>
                      <a:pt x="6954" y="634"/>
                    </a:lnTo>
                    <a:lnTo>
                      <a:pt x="6805" y="839"/>
                    </a:lnTo>
                    <a:lnTo>
                      <a:pt x="6544" y="1342"/>
                    </a:lnTo>
                    <a:lnTo>
                      <a:pt x="6283" y="1846"/>
                    </a:lnTo>
                    <a:lnTo>
                      <a:pt x="6078" y="2293"/>
                    </a:lnTo>
                    <a:lnTo>
                      <a:pt x="5854" y="2853"/>
                    </a:lnTo>
                    <a:lnTo>
                      <a:pt x="5854" y="2890"/>
                    </a:lnTo>
                    <a:lnTo>
                      <a:pt x="6041" y="7029"/>
                    </a:lnTo>
                    <a:lnTo>
                      <a:pt x="38" y="11913"/>
                    </a:lnTo>
                    <a:lnTo>
                      <a:pt x="0" y="11969"/>
                    </a:lnTo>
                    <a:lnTo>
                      <a:pt x="19" y="12025"/>
                    </a:lnTo>
                    <a:lnTo>
                      <a:pt x="1883" y="15045"/>
                    </a:lnTo>
                    <a:lnTo>
                      <a:pt x="1902" y="15064"/>
                    </a:lnTo>
                    <a:lnTo>
                      <a:pt x="1939" y="15082"/>
                    </a:lnTo>
                    <a:lnTo>
                      <a:pt x="1958" y="15082"/>
                    </a:lnTo>
                    <a:lnTo>
                      <a:pt x="1977" y="15064"/>
                    </a:lnTo>
                    <a:lnTo>
                      <a:pt x="2014" y="15045"/>
                    </a:lnTo>
                    <a:lnTo>
                      <a:pt x="3599" y="13311"/>
                    </a:lnTo>
                    <a:lnTo>
                      <a:pt x="5575" y="11205"/>
                    </a:lnTo>
                    <a:lnTo>
                      <a:pt x="6526" y="10217"/>
                    </a:lnTo>
                    <a:lnTo>
                      <a:pt x="7346" y="9378"/>
                    </a:lnTo>
                    <a:lnTo>
                      <a:pt x="7942" y="8800"/>
                    </a:lnTo>
                    <a:lnTo>
                      <a:pt x="8148" y="8613"/>
                    </a:lnTo>
                    <a:lnTo>
                      <a:pt x="8259" y="8539"/>
                    </a:lnTo>
                    <a:lnTo>
                      <a:pt x="8315" y="8483"/>
                    </a:lnTo>
                    <a:lnTo>
                      <a:pt x="8371" y="8408"/>
                    </a:lnTo>
                    <a:lnTo>
                      <a:pt x="8409" y="8278"/>
                    </a:lnTo>
                    <a:lnTo>
                      <a:pt x="8446" y="8110"/>
                    </a:lnTo>
                    <a:lnTo>
                      <a:pt x="8502" y="7681"/>
                    </a:lnTo>
                    <a:lnTo>
                      <a:pt x="8558" y="7140"/>
                    </a:lnTo>
                    <a:lnTo>
                      <a:pt x="8576" y="6525"/>
                    </a:lnTo>
                    <a:lnTo>
                      <a:pt x="8595" y="5835"/>
                    </a:lnTo>
                    <a:lnTo>
                      <a:pt x="8576" y="4344"/>
                    </a:lnTo>
                    <a:lnTo>
                      <a:pt x="8539" y="2871"/>
                    </a:lnTo>
                    <a:lnTo>
                      <a:pt x="8483" y="1585"/>
                    </a:lnTo>
                    <a:lnTo>
                      <a:pt x="8446" y="671"/>
                    </a:lnTo>
                    <a:lnTo>
                      <a:pt x="8409" y="317"/>
                    </a:lnTo>
                    <a:lnTo>
                      <a:pt x="8353" y="224"/>
                    </a:lnTo>
                    <a:lnTo>
                      <a:pt x="8259" y="149"/>
                    </a:lnTo>
                    <a:lnTo>
                      <a:pt x="8166" y="131"/>
                    </a:lnTo>
                    <a:lnTo>
                      <a:pt x="7961" y="131"/>
                    </a:lnTo>
                    <a:lnTo>
                      <a:pt x="7887" y="149"/>
                    </a:lnTo>
                    <a:lnTo>
                      <a:pt x="7812" y="75"/>
                    </a:lnTo>
                    <a:lnTo>
                      <a:pt x="7756" y="37"/>
                    </a:lnTo>
                    <a:lnTo>
                      <a:pt x="7681" y="19"/>
                    </a:lnTo>
                    <a:lnTo>
                      <a:pt x="7625"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2725;p41">
                <a:extLst>
                  <a:ext uri="{FF2B5EF4-FFF2-40B4-BE49-F238E27FC236}">
                    <a16:creationId xmlns:a16="http://schemas.microsoft.com/office/drawing/2014/main" xmlns="" id="{8881E11B-4914-3197-A186-CBF64F7A87EF}"/>
                  </a:ext>
                </a:extLst>
              </p:cNvPr>
              <p:cNvSpPr/>
              <p:nvPr/>
            </p:nvSpPr>
            <p:spPr>
              <a:xfrm>
                <a:off x="2475350" y="3675450"/>
                <a:ext cx="14000" cy="90925"/>
              </a:xfrm>
              <a:custGeom>
                <a:avLst/>
                <a:gdLst/>
                <a:ahLst/>
                <a:cxnLst/>
                <a:rect l="l" t="t" r="r" b="b"/>
                <a:pathLst>
                  <a:path w="560" h="3637" extrusionOk="0">
                    <a:moveTo>
                      <a:pt x="467" y="1"/>
                    </a:moveTo>
                    <a:lnTo>
                      <a:pt x="430" y="20"/>
                    </a:lnTo>
                    <a:lnTo>
                      <a:pt x="411" y="38"/>
                    </a:lnTo>
                    <a:lnTo>
                      <a:pt x="392" y="75"/>
                    </a:lnTo>
                    <a:lnTo>
                      <a:pt x="187" y="1157"/>
                    </a:lnTo>
                    <a:lnTo>
                      <a:pt x="57" y="1940"/>
                    </a:lnTo>
                    <a:lnTo>
                      <a:pt x="19" y="2257"/>
                    </a:lnTo>
                    <a:lnTo>
                      <a:pt x="1" y="2480"/>
                    </a:lnTo>
                    <a:lnTo>
                      <a:pt x="1" y="3543"/>
                    </a:lnTo>
                    <a:lnTo>
                      <a:pt x="19" y="3580"/>
                    </a:lnTo>
                    <a:lnTo>
                      <a:pt x="19" y="3599"/>
                    </a:lnTo>
                    <a:lnTo>
                      <a:pt x="57" y="3618"/>
                    </a:lnTo>
                    <a:lnTo>
                      <a:pt x="94" y="3636"/>
                    </a:lnTo>
                    <a:lnTo>
                      <a:pt x="113" y="3618"/>
                    </a:lnTo>
                    <a:lnTo>
                      <a:pt x="150" y="3599"/>
                    </a:lnTo>
                    <a:lnTo>
                      <a:pt x="168" y="3580"/>
                    </a:lnTo>
                    <a:lnTo>
                      <a:pt x="168" y="3543"/>
                    </a:lnTo>
                    <a:lnTo>
                      <a:pt x="168" y="2480"/>
                    </a:lnTo>
                    <a:lnTo>
                      <a:pt x="187" y="2257"/>
                    </a:lnTo>
                    <a:lnTo>
                      <a:pt x="224" y="1940"/>
                    </a:lnTo>
                    <a:lnTo>
                      <a:pt x="355" y="1157"/>
                    </a:lnTo>
                    <a:lnTo>
                      <a:pt x="560" y="94"/>
                    </a:lnTo>
                    <a:lnTo>
                      <a:pt x="560" y="75"/>
                    </a:lnTo>
                    <a:lnTo>
                      <a:pt x="541" y="38"/>
                    </a:lnTo>
                    <a:lnTo>
                      <a:pt x="523" y="20"/>
                    </a:lnTo>
                    <a:lnTo>
                      <a:pt x="485"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2726;p41">
                <a:extLst>
                  <a:ext uri="{FF2B5EF4-FFF2-40B4-BE49-F238E27FC236}">
                    <a16:creationId xmlns:a16="http://schemas.microsoft.com/office/drawing/2014/main" xmlns="" id="{6F1E8FEF-683A-12A9-9456-0B1F5BF280E4}"/>
                  </a:ext>
                </a:extLst>
              </p:cNvPr>
              <p:cNvSpPr/>
              <p:nvPr/>
            </p:nvSpPr>
            <p:spPr>
              <a:xfrm>
                <a:off x="2449725" y="3680125"/>
                <a:ext cx="21000" cy="84375"/>
              </a:xfrm>
              <a:custGeom>
                <a:avLst/>
                <a:gdLst/>
                <a:ahLst/>
                <a:cxnLst/>
                <a:rect l="l" t="t" r="r" b="b"/>
                <a:pathLst>
                  <a:path w="840" h="3375" extrusionOk="0">
                    <a:moveTo>
                      <a:pt x="709" y="0"/>
                    </a:moveTo>
                    <a:lnTo>
                      <a:pt x="690" y="19"/>
                    </a:lnTo>
                    <a:lnTo>
                      <a:pt x="671" y="56"/>
                    </a:lnTo>
                    <a:lnTo>
                      <a:pt x="317" y="1193"/>
                    </a:lnTo>
                    <a:lnTo>
                      <a:pt x="94" y="1921"/>
                    </a:lnTo>
                    <a:lnTo>
                      <a:pt x="19" y="2200"/>
                    </a:lnTo>
                    <a:lnTo>
                      <a:pt x="0" y="2368"/>
                    </a:lnTo>
                    <a:lnTo>
                      <a:pt x="0" y="2629"/>
                    </a:lnTo>
                    <a:lnTo>
                      <a:pt x="19" y="2927"/>
                    </a:lnTo>
                    <a:lnTo>
                      <a:pt x="75" y="3300"/>
                    </a:lnTo>
                    <a:lnTo>
                      <a:pt x="112" y="3356"/>
                    </a:lnTo>
                    <a:lnTo>
                      <a:pt x="149" y="3375"/>
                    </a:lnTo>
                    <a:lnTo>
                      <a:pt x="205" y="3375"/>
                    </a:lnTo>
                    <a:lnTo>
                      <a:pt x="224" y="3337"/>
                    </a:lnTo>
                    <a:lnTo>
                      <a:pt x="243" y="3319"/>
                    </a:lnTo>
                    <a:lnTo>
                      <a:pt x="243" y="3282"/>
                    </a:lnTo>
                    <a:lnTo>
                      <a:pt x="187" y="2927"/>
                    </a:lnTo>
                    <a:lnTo>
                      <a:pt x="168" y="2629"/>
                    </a:lnTo>
                    <a:lnTo>
                      <a:pt x="149" y="2387"/>
                    </a:lnTo>
                    <a:lnTo>
                      <a:pt x="187" y="2256"/>
                    </a:lnTo>
                    <a:lnTo>
                      <a:pt x="243" y="2014"/>
                    </a:lnTo>
                    <a:lnTo>
                      <a:pt x="429" y="1380"/>
                    </a:lnTo>
                    <a:lnTo>
                      <a:pt x="821" y="94"/>
                    </a:lnTo>
                    <a:lnTo>
                      <a:pt x="839" y="75"/>
                    </a:lnTo>
                    <a:lnTo>
                      <a:pt x="821" y="38"/>
                    </a:lnTo>
                    <a:lnTo>
                      <a:pt x="802" y="19"/>
                    </a:lnTo>
                    <a:lnTo>
                      <a:pt x="783"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2727;p41">
                <a:extLst>
                  <a:ext uri="{FF2B5EF4-FFF2-40B4-BE49-F238E27FC236}">
                    <a16:creationId xmlns:a16="http://schemas.microsoft.com/office/drawing/2014/main" xmlns="" id="{489D9849-8390-E541-3131-5B888EE32EE0}"/>
                  </a:ext>
                </a:extLst>
              </p:cNvPr>
              <p:cNvSpPr/>
              <p:nvPr/>
            </p:nvSpPr>
            <p:spPr>
              <a:xfrm>
                <a:off x="2185450" y="3970950"/>
                <a:ext cx="152425" cy="135200"/>
              </a:xfrm>
              <a:custGeom>
                <a:avLst/>
                <a:gdLst/>
                <a:ahLst/>
                <a:cxnLst/>
                <a:rect l="l" t="t" r="r" b="b"/>
                <a:pathLst>
                  <a:path w="6097" h="5408" extrusionOk="0">
                    <a:moveTo>
                      <a:pt x="4233" y="1"/>
                    </a:moveTo>
                    <a:lnTo>
                      <a:pt x="299" y="1324"/>
                    </a:lnTo>
                    <a:lnTo>
                      <a:pt x="224" y="2070"/>
                    </a:lnTo>
                    <a:lnTo>
                      <a:pt x="131" y="2704"/>
                    </a:lnTo>
                    <a:lnTo>
                      <a:pt x="38" y="3245"/>
                    </a:lnTo>
                    <a:lnTo>
                      <a:pt x="19" y="3487"/>
                    </a:lnTo>
                    <a:lnTo>
                      <a:pt x="1" y="3711"/>
                    </a:lnTo>
                    <a:lnTo>
                      <a:pt x="1" y="3934"/>
                    </a:lnTo>
                    <a:lnTo>
                      <a:pt x="19" y="4140"/>
                    </a:lnTo>
                    <a:lnTo>
                      <a:pt x="57" y="4326"/>
                    </a:lnTo>
                    <a:lnTo>
                      <a:pt x="112" y="4494"/>
                    </a:lnTo>
                    <a:lnTo>
                      <a:pt x="206" y="4680"/>
                    </a:lnTo>
                    <a:lnTo>
                      <a:pt x="318" y="4848"/>
                    </a:lnTo>
                    <a:lnTo>
                      <a:pt x="467" y="5016"/>
                    </a:lnTo>
                    <a:lnTo>
                      <a:pt x="635" y="5165"/>
                    </a:lnTo>
                    <a:lnTo>
                      <a:pt x="877" y="5258"/>
                    </a:lnTo>
                    <a:lnTo>
                      <a:pt x="1101" y="5333"/>
                    </a:lnTo>
                    <a:lnTo>
                      <a:pt x="1343" y="5389"/>
                    </a:lnTo>
                    <a:lnTo>
                      <a:pt x="1585" y="5407"/>
                    </a:lnTo>
                    <a:lnTo>
                      <a:pt x="2051" y="5407"/>
                    </a:lnTo>
                    <a:lnTo>
                      <a:pt x="2294" y="5370"/>
                    </a:lnTo>
                    <a:lnTo>
                      <a:pt x="2517" y="5314"/>
                    </a:lnTo>
                    <a:lnTo>
                      <a:pt x="2760" y="5258"/>
                    </a:lnTo>
                    <a:lnTo>
                      <a:pt x="2984" y="5184"/>
                    </a:lnTo>
                    <a:lnTo>
                      <a:pt x="3207" y="5090"/>
                    </a:lnTo>
                    <a:lnTo>
                      <a:pt x="3431" y="4997"/>
                    </a:lnTo>
                    <a:lnTo>
                      <a:pt x="3878" y="4773"/>
                    </a:lnTo>
                    <a:lnTo>
                      <a:pt x="4289" y="4531"/>
                    </a:lnTo>
                    <a:lnTo>
                      <a:pt x="4661" y="4270"/>
                    </a:lnTo>
                    <a:lnTo>
                      <a:pt x="5016" y="4009"/>
                    </a:lnTo>
                    <a:lnTo>
                      <a:pt x="5314" y="3748"/>
                    </a:lnTo>
                    <a:lnTo>
                      <a:pt x="5575" y="3506"/>
                    </a:lnTo>
                    <a:lnTo>
                      <a:pt x="5948" y="3151"/>
                    </a:lnTo>
                    <a:lnTo>
                      <a:pt x="6097" y="3021"/>
                    </a:lnTo>
                    <a:lnTo>
                      <a:pt x="4233" y="1"/>
                    </a:lnTo>
                    <a:close/>
                  </a:path>
                </a:pathLst>
              </a:custGeom>
              <a:solidFill>
                <a:srgbClr val="71BD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2728;p41">
                <a:extLst>
                  <a:ext uri="{FF2B5EF4-FFF2-40B4-BE49-F238E27FC236}">
                    <a16:creationId xmlns:a16="http://schemas.microsoft.com/office/drawing/2014/main" xmlns="" id="{D9657ED4-E7A3-4EBF-FBAA-AC244EBC0133}"/>
                  </a:ext>
                </a:extLst>
              </p:cNvPr>
              <p:cNvSpPr/>
              <p:nvPr/>
            </p:nvSpPr>
            <p:spPr>
              <a:xfrm>
                <a:off x="2226475" y="3973750"/>
                <a:ext cx="48950" cy="32650"/>
              </a:xfrm>
              <a:custGeom>
                <a:avLst/>
                <a:gdLst/>
                <a:ahLst/>
                <a:cxnLst/>
                <a:rect l="l" t="t" r="r" b="b"/>
                <a:pathLst>
                  <a:path w="1958" h="1306" extrusionOk="0">
                    <a:moveTo>
                      <a:pt x="1865" y="1"/>
                    </a:moveTo>
                    <a:lnTo>
                      <a:pt x="1827" y="19"/>
                    </a:lnTo>
                    <a:lnTo>
                      <a:pt x="38" y="1156"/>
                    </a:lnTo>
                    <a:lnTo>
                      <a:pt x="19" y="1175"/>
                    </a:lnTo>
                    <a:lnTo>
                      <a:pt x="0" y="1194"/>
                    </a:lnTo>
                    <a:lnTo>
                      <a:pt x="0" y="1231"/>
                    </a:lnTo>
                    <a:lnTo>
                      <a:pt x="19" y="1268"/>
                    </a:lnTo>
                    <a:lnTo>
                      <a:pt x="38" y="1287"/>
                    </a:lnTo>
                    <a:lnTo>
                      <a:pt x="75" y="1306"/>
                    </a:lnTo>
                    <a:lnTo>
                      <a:pt x="131" y="1287"/>
                    </a:lnTo>
                    <a:lnTo>
                      <a:pt x="1920" y="150"/>
                    </a:lnTo>
                    <a:lnTo>
                      <a:pt x="1939" y="131"/>
                    </a:lnTo>
                    <a:lnTo>
                      <a:pt x="1958" y="94"/>
                    </a:lnTo>
                    <a:lnTo>
                      <a:pt x="1958" y="56"/>
                    </a:lnTo>
                    <a:lnTo>
                      <a:pt x="1939" y="38"/>
                    </a:lnTo>
                    <a:lnTo>
                      <a:pt x="1920" y="19"/>
                    </a:lnTo>
                    <a:lnTo>
                      <a:pt x="1883"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2729;p41">
                <a:extLst>
                  <a:ext uri="{FF2B5EF4-FFF2-40B4-BE49-F238E27FC236}">
                    <a16:creationId xmlns:a16="http://schemas.microsoft.com/office/drawing/2014/main" xmlns="" id="{C7434418-A0BF-5EBE-ACB7-8F1822A321D6}"/>
                  </a:ext>
                </a:extLst>
              </p:cNvPr>
              <p:cNvSpPr/>
              <p:nvPr/>
            </p:nvSpPr>
            <p:spPr>
              <a:xfrm>
                <a:off x="2268425" y="3938325"/>
                <a:ext cx="104425" cy="135650"/>
              </a:xfrm>
              <a:custGeom>
                <a:avLst/>
                <a:gdLst/>
                <a:ahLst/>
                <a:cxnLst/>
                <a:rect l="l" t="t" r="r" b="b"/>
                <a:pathLst>
                  <a:path w="4177" h="5426" extrusionOk="0">
                    <a:moveTo>
                      <a:pt x="2051" y="1"/>
                    </a:moveTo>
                    <a:lnTo>
                      <a:pt x="0" y="1194"/>
                    </a:lnTo>
                    <a:lnTo>
                      <a:pt x="1175" y="3301"/>
                    </a:lnTo>
                    <a:lnTo>
                      <a:pt x="1976" y="4755"/>
                    </a:lnTo>
                    <a:lnTo>
                      <a:pt x="2349" y="5426"/>
                    </a:lnTo>
                    <a:lnTo>
                      <a:pt x="2424" y="5389"/>
                    </a:lnTo>
                    <a:lnTo>
                      <a:pt x="2629" y="5221"/>
                    </a:lnTo>
                    <a:lnTo>
                      <a:pt x="3263" y="4736"/>
                    </a:lnTo>
                    <a:lnTo>
                      <a:pt x="4176" y="4009"/>
                    </a:lnTo>
                    <a:lnTo>
                      <a:pt x="2051"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2730;p41">
                <a:extLst>
                  <a:ext uri="{FF2B5EF4-FFF2-40B4-BE49-F238E27FC236}">
                    <a16:creationId xmlns:a16="http://schemas.microsoft.com/office/drawing/2014/main" xmlns="" id="{31389051-6382-4F52-AA13-2C8A9B6E1D75}"/>
                  </a:ext>
                </a:extLst>
              </p:cNvPr>
              <p:cNvSpPr/>
              <p:nvPr/>
            </p:nvSpPr>
            <p:spPr>
              <a:xfrm>
                <a:off x="2266075" y="3936475"/>
                <a:ext cx="108625" cy="139375"/>
              </a:xfrm>
              <a:custGeom>
                <a:avLst/>
                <a:gdLst/>
                <a:ahLst/>
                <a:cxnLst/>
                <a:rect l="l" t="t" r="r" b="b"/>
                <a:pathLst>
                  <a:path w="4345" h="5575" extrusionOk="0">
                    <a:moveTo>
                      <a:pt x="2108" y="187"/>
                    </a:moveTo>
                    <a:lnTo>
                      <a:pt x="4158" y="4064"/>
                    </a:lnTo>
                    <a:lnTo>
                      <a:pt x="3189" y="4829"/>
                    </a:lnTo>
                    <a:lnTo>
                      <a:pt x="2480" y="5388"/>
                    </a:lnTo>
                    <a:lnTo>
                      <a:pt x="1921" y="4363"/>
                    </a:lnTo>
                    <a:lnTo>
                      <a:pt x="206" y="1305"/>
                    </a:lnTo>
                    <a:lnTo>
                      <a:pt x="2108" y="187"/>
                    </a:lnTo>
                    <a:close/>
                    <a:moveTo>
                      <a:pt x="2108" y="0"/>
                    </a:moveTo>
                    <a:lnTo>
                      <a:pt x="38" y="1193"/>
                    </a:lnTo>
                    <a:lnTo>
                      <a:pt x="20" y="1231"/>
                    </a:lnTo>
                    <a:lnTo>
                      <a:pt x="1" y="1249"/>
                    </a:lnTo>
                    <a:lnTo>
                      <a:pt x="1" y="1286"/>
                    </a:lnTo>
                    <a:lnTo>
                      <a:pt x="20" y="1305"/>
                    </a:lnTo>
                    <a:lnTo>
                      <a:pt x="1511" y="3971"/>
                    </a:lnTo>
                    <a:lnTo>
                      <a:pt x="2369" y="5519"/>
                    </a:lnTo>
                    <a:lnTo>
                      <a:pt x="2387" y="5556"/>
                    </a:lnTo>
                    <a:lnTo>
                      <a:pt x="2406" y="5574"/>
                    </a:lnTo>
                    <a:lnTo>
                      <a:pt x="2462" y="5574"/>
                    </a:lnTo>
                    <a:lnTo>
                      <a:pt x="2536" y="5537"/>
                    </a:lnTo>
                    <a:lnTo>
                      <a:pt x="2797" y="5351"/>
                    </a:lnTo>
                    <a:lnTo>
                      <a:pt x="3357" y="4903"/>
                    </a:lnTo>
                    <a:lnTo>
                      <a:pt x="4326" y="4139"/>
                    </a:lnTo>
                    <a:lnTo>
                      <a:pt x="4345" y="4102"/>
                    </a:lnTo>
                    <a:lnTo>
                      <a:pt x="4345" y="4046"/>
                    </a:lnTo>
                    <a:lnTo>
                      <a:pt x="2219" y="37"/>
                    </a:lnTo>
                    <a:lnTo>
                      <a:pt x="2201" y="19"/>
                    </a:lnTo>
                    <a:lnTo>
                      <a:pt x="2164"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2731;p41">
                <a:extLst>
                  <a:ext uri="{FF2B5EF4-FFF2-40B4-BE49-F238E27FC236}">
                    <a16:creationId xmlns:a16="http://schemas.microsoft.com/office/drawing/2014/main" xmlns="" id="{228D030B-7C53-3CAB-3CF1-B34F610AC874}"/>
                  </a:ext>
                </a:extLst>
              </p:cNvPr>
              <p:cNvSpPr/>
              <p:nvPr/>
            </p:nvSpPr>
            <p:spPr>
              <a:xfrm>
                <a:off x="2337850" y="4027350"/>
                <a:ext cx="21475" cy="21925"/>
              </a:xfrm>
              <a:custGeom>
                <a:avLst/>
                <a:gdLst/>
                <a:ahLst/>
                <a:cxnLst/>
                <a:rect l="l" t="t" r="r" b="b"/>
                <a:pathLst>
                  <a:path w="859" h="877" extrusionOk="0">
                    <a:moveTo>
                      <a:pt x="430" y="1"/>
                    </a:moveTo>
                    <a:lnTo>
                      <a:pt x="337" y="19"/>
                    </a:lnTo>
                    <a:lnTo>
                      <a:pt x="262" y="38"/>
                    </a:lnTo>
                    <a:lnTo>
                      <a:pt x="187" y="75"/>
                    </a:lnTo>
                    <a:lnTo>
                      <a:pt x="113" y="131"/>
                    </a:lnTo>
                    <a:lnTo>
                      <a:pt x="76" y="206"/>
                    </a:lnTo>
                    <a:lnTo>
                      <a:pt x="20" y="280"/>
                    </a:lnTo>
                    <a:lnTo>
                      <a:pt x="1" y="355"/>
                    </a:lnTo>
                    <a:lnTo>
                      <a:pt x="1" y="448"/>
                    </a:lnTo>
                    <a:lnTo>
                      <a:pt x="1" y="541"/>
                    </a:lnTo>
                    <a:lnTo>
                      <a:pt x="20" y="616"/>
                    </a:lnTo>
                    <a:lnTo>
                      <a:pt x="76" y="690"/>
                    </a:lnTo>
                    <a:lnTo>
                      <a:pt x="113" y="746"/>
                    </a:lnTo>
                    <a:lnTo>
                      <a:pt x="187" y="802"/>
                    </a:lnTo>
                    <a:lnTo>
                      <a:pt x="262" y="858"/>
                    </a:lnTo>
                    <a:lnTo>
                      <a:pt x="337" y="877"/>
                    </a:lnTo>
                    <a:lnTo>
                      <a:pt x="523" y="877"/>
                    </a:lnTo>
                    <a:lnTo>
                      <a:pt x="598" y="858"/>
                    </a:lnTo>
                    <a:lnTo>
                      <a:pt x="672" y="802"/>
                    </a:lnTo>
                    <a:lnTo>
                      <a:pt x="747" y="746"/>
                    </a:lnTo>
                    <a:lnTo>
                      <a:pt x="784" y="690"/>
                    </a:lnTo>
                    <a:lnTo>
                      <a:pt x="840" y="616"/>
                    </a:lnTo>
                    <a:lnTo>
                      <a:pt x="859" y="541"/>
                    </a:lnTo>
                    <a:lnTo>
                      <a:pt x="859" y="448"/>
                    </a:lnTo>
                    <a:lnTo>
                      <a:pt x="859" y="355"/>
                    </a:lnTo>
                    <a:lnTo>
                      <a:pt x="840" y="280"/>
                    </a:lnTo>
                    <a:lnTo>
                      <a:pt x="784" y="206"/>
                    </a:lnTo>
                    <a:lnTo>
                      <a:pt x="747" y="131"/>
                    </a:lnTo>
                    <a:lnTo>
                      <a:pt x="672" y="75"/>
                    </a:lnTo>
                    <a:lnTo>
                      <a:pt x="598" y="38"/>
                    </a:lnTo>
                    <a:lnTo>
                      <a:pt x="523" y="19"/>
                    </a:lnTo>
                    <a:lnTo>
                      <a:pt x="430"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5" name="Google Shape;2732;p41">
              <a:extLst>
                <a:ext uri="{FF2B5EF4-FFF2-40B4-BE49-F238E27FC236}">
                  <a16:creationId xmlns:a16="http://schemas.microsoft.com/office/drawing/2014/main" xmlns="" id="{5041979B-B0DA-C1F1-A47D-A8994D534258}"/>
                </a:ext>
              </a:extLst>
            </p:cNvPr>
            <p:cNvSpPr/>
            <p:nvPr/>
          </p:nvSpPr>
          <p:spPr>
            <a:xfrm>
              <a:off x="75213" y="32163"/>
              <a:ext cx="994850" cy="1167075"/>
            </a:xfrm>
            <a:custGeom>
              <a:avLst/>
              <a:gdLst/>
              <a:ahLst/>
              <a:cxnLst/>
              <a:rect l="l" t="t" r="r" b="b"/>
              <a:pathLst>
                <a:path w="39794" h="46683" extrusionOk="0">
                  <a:moveTo>
                    <a:pt x="19546" y="0"/>
                  </a:moveTo>
                  <a:lnTo>
                    <a:pt x="19043" y="20"/>
                  </a:lnTo>
                  <a:lnTo>
                    <a:pt x="18521" y="60"/>
                  </a:lnTo>
                  <a:lnTo>
                    <a:pt x="18019" y="101"/>
                  </a:lnTo>
                  <a:lnTo>
                    <a:pt x="17517" y="141"/>
                  </a:lnTo>
                  <a:lnTo>
                    <a:pt x="17015" y="221"/>
                  </a:lnTo>
                  <a:lnTo>
                    <a:pt x="16513" y="301"/>
                  </a:lnTo>
                  <a:lnTo>
                    <a:pt x="16030" y="382"/>
                  </a:lnTo>
                  <a:lnTo>
                    <a:pt x="15548" y="482"/>
                  </a:lnTo>
                  <a:lnTo>
                    <a:pt x="15066" y="603"/>
                  </a:lnTo>
                  <a:lnTo>
                    <a:pt x="14584" y="723"/>
                  </a:lnTo>
                  <a:lnTo>
                    <a:pt x="14122" y="864"/>
                  </a:lnTo>
                  <a:lnTo>
                    <a:pt x="13640" y="1004"/>
                  </a:lnTo>
                  <a:lnTo>
                    <a:pt x="13178" y="1165"/>
                  </a:lnTo>
                  <a:lnTo>
                    <a:pt x="12736" y="1346"/>
                  </a:lnTo>
                  <a:lnTo>
                    <a:pt x="11832" y="1707"/>
                  </a:lnTo>
                  <a:lnTo>
                    <a:pt x="10948" y="2129"/>
                  </a:lnTo>
                  <a:lnTo>
                    <a:pt x="10105" y="2571"/>
                  </a:lnTo>
                  <a:lnTo>
                    <a:pt x="9281" y="3073"/>
                  </a:lnTo>
                  <a:lnTo>
                    <a:pt x="8478" y="3596"/>
                  </a:lnTo>
                  <a:lnTo>
                    <a:pt x="7714" y="4178"/>
                  </a:lnTo>
                  <a:lnTo>
                    <a:pt x="6971" y="4781"/>
                  </a:lnTo>
                  <a:lnTo>
                    <a:pt x="6248" y="5404"/>
                  </a:lnTo>
                  <a:lnTo>
                    <a:pt x="5585" y="6087"/>
                  </a:lnTo>
                  <a:lnTo>
                    <a:pt x="4922" y="6790"/>
                  </a:lnTo>
                  <a:lnTo>
                    <a:pt x="4320" y="7513"/>
                  </a:lnTo>
                  <a:lnTo>
                    <a:pt x="3737" y="8276"/>
                  </a:lnTo>
                  <a:lnTo>
                    <a:pt x="3195" y="9080"/>
                  </a:lnTo>
                  <a:lnTo>
                    <a:pt x="2693" y="9883"/>
                  </a:lnTo>
                  <a:lnTo>
                    <a:pt x="2231" y="10727"/>
                  </a:lnTo>
                  <a:lnTo>
                    <a:pt x="1809" y="11590"/>
                  </a:lnTo>
                  <a:lnTo>
                    <a:pt x="1427" y="12494"/>
                  </a:lnTo>
                  <a:lnTo>
                    <a:pt x="1086" y="13398"/>
                  </a:lnTo>
                  <a:lnTo>
                    <a:pt x="925" y="13860"/>
                  </a:lnTo>
                  <a:lnTo>
                    <a:pt x="784" y="14322"/>
                  </a:lnTo>
                  <a:lnTo>
                    <a:pt x="664" y="14804"/>
                  </a:lnTo>
                  <a:lnTo>
                    <a:pt x="543" y="15266"/>
                  </a:lnTo>
                  <a:lnTo>
                    <a:pt x="423" y="15748"/>
                  </a:lnTo>
                  <a:lnTo>
                    <a:pt x="322" y="16251"/>
                  </a:lnTo>
                  <a:lnTo>
                    <a:pt x="242" y="16733"/>
                  </a:lnTo>
                  <a:lnTo>
                    <a:pt x="162" y="17215"/>
                  </a:lnTo>
                  <a:lnTo>
                    <a:pt x="101" y="17717"/>
                  </a:lnTo>
                  <a:lnTo>
                    <a:pt x="61" y="18219"/>
                  </a:lnTo>
                  <a:lnTo>
                    <a:pt x="21" y="18721"/>
                  </a:lnTo>
                  <a:lnTo>
                    <a:pt x="1" y="19244"/>
                  </a:lnTo>
                  <a:lnTo>
                    <a:pt x="1" y="19746"/>
                  </a:lnTo>
                  <a:lnTo>
                    <a:pt x="1" y="20268"/>
                  </a:lnTo>
                  <a:lnTo>
                    <a:pt x="1" y="20770"/>
                  </a:lnTo>
                  <a:lnTo>
                    <a:pt x="41" y="21272"/>
                  </a:lnTo>
                  <a:lnTo>
                    <a:pt x="81" y="21795"/>
                  </a:lnTo>
                  <a:lnTo>
                    <a:pt x="141" y="22297"/>
                  </a:lnTo>
                  <a:lnTo>
                    <a:pt x="202" y="22799"/>
                  </a:lnTo>
                  <a:lnTo>
                    <a:pt x="282" y="23281"/>
                  </a:lnTo>
                  <a:lnTo>
                    <a:pt x="362" y="23783"/>
                  </a:lnTo>
                  <a:lnTo>
                    <a:pt x="463" y="24265"/>
                  </a:lnTo>
                  <a:lnTo>
                    <a:pt x="583" y="24748"/>
                  </a:lnTo>
                  <a:lnTo>
                    <a:pt x="704" y="25230"/>
                  </a:lnTo>
                  <a:lnTo>
                    <a:pt x="845" y="25692"/>
                  </a:lnTo>
                  <a:lnTo>
                    <a:pt x="985" y="26154"/>
                  </a:lnTo>
                  <a:lnTo>
                    <a:pt x="1146" y="26616"/>
                  </a:lnTo>
                  <a:lnTo>
                    <a:pt x="1327" y="27078"/>
                  </a:lnTo>
                  <a:lnTo>
                    <a:pt x="1688" y="27982"/>
                  </a:lnTo>
                  <a:lnTo>
                    <a:pt x="2110" y="28845"/>
                  </a:lnTo>
                  <a:lnTo>
                    <a:pt x="2552" y="29709"/>
                  </a:lnTo>
                  <a:lnTo>
                    <a:pt x="3054" y="30533"/>
                  </a:lnTo>
                  <a:lnTo>
                    <a:pt x="3596" y="31336"/>
                  </a:lnTo>
                  <a:lnTo>
                    <a:pt x="4159" y="32099"/>
                  </a:lnTo>
                  <a:lnTo>
                    <a:pt x="4762" y="32843"/>
                  </a:lnTo>
                  <a:lnTo>
                    <a:pt x="5404" y="33546"/>
                  </a:lnTo>
                  <a:lnTo>
                    <a:pt x="6067" y="34229"/>
                  </a:lnTo>
                  <a:lnTo>
                    <a:pt x="6770" y="34872"/>
                  </a:lnTo>
                  <a:lnTo>
                    <a:pt x="7513" y="35494"/>
                  </a:lnTo>
                  <a:lnTo>
                    <a:pt x="8257" y="36077"/>
                  </a:lnTo>
                  <a:lnTo>
                    <a:pt x="9060" y="36599"/>
                  </a:lnTo>
                  <a:lnTo>
                    <a:pt x="9864" y="37121"/>
                  </a:lnTo>
                  <a:lnTo>
                    <a:pt x="10707" y="37583"/>
                  </a:lnTo>
                  <a:lnTo>
                    <a:pt x="11571" y="38005"/>
                  </a:lnTo>
                  <a:lnTo>
                    <a:pt x="12475" y="38387"/>
                  </a:lnTo>
                  <a:lnTo>
                    <a:pt x="13379" y="38728"/>
                  </a:lnTo>
                  <a:lnTo>
                    <a:pt x="13841" y="38889"/>
                  </a:lnTo>
                  <a:lnTo>
                    <a:pt x="14303" y="39030"/>
                  </a:lnTo>
                  <a:lnTo>
                    <a:pt x="14785" y="39150"/>
                  </a:lnTo>
                  <a:lnTo>
                    <a:pt x="15267" y="39271"/>
                  </a:lnTo>
                  <a:lnTo>
                    <a:pt x="15729" y="39391"/>
                  </a:lnTo>
                  <a:lnTo>
                    <a:pt x="16231" y="39471"/>
                  </a:lnTo>
                  <a:lnTo>
                    <a:pt x="16713" y="39572"/>
                  </a:lnTo>
                  <a:lnTo>
                    <a:pt x="17216" y="39632"/>
                  </a:lnTo>
                  <a:lnTo>
                    <a:pt x="17698" y="39692"/>
                  </a:lnTo>
                  <a:lnTo>
                    <a:pt x="18200" y="39753"/>
                  </a:lnTo>
                  <a:lnTo>
                    <a:pt x="18702" y="39773"/>
                  </a:lnTo>
                  <a:lnTo>
                    <a:pt x="19224" y="39813"/>
                  </a:lnTo>
                  <a:lnTo>
                    <a:pt x="20249" y="39813"/>
                  </a:lnTo>
                  <a:lnTo>
                    <a:pt x="20771" y="39793"/>
                  </a:lnTo>
                  <a:lnTo>
                    <a:pt x="21273" y="39773"/>
                  </a:lnTo>
                  <a:lnTo>
                    <a:pt x="30393" y="46683"/>
                  </a:lnTo>
                  <a:lnTo>
                    <a:pt x="26636" y="38628"/>
                  </a:lnTo>
                  <a:lnTo>
                    <a:pt x="27360" y="38367"/>
                  </a:lnTo>
                  <a:lnTo>
                    <a:pt x="28083" y="38065"/>
                  </a:lnTo>
                  <a:lnTo>
                    <a:pt x="28766" y="37724"/>
                  </a:lnTo>
                  <a:lnTo>
                    <a:pt x="29449" y="37362"/>
                  </a:lnTo>
                  <a:lnTo>
                    <a:pt x="30112" y="36981"/>
                  </a:lnTo>
                  <a:lnTo>
                    <a:pt x="30754" y="36579"/>
                  </a:lnTo>
                  <a:lnTo>
                    <a:pt x="31397" y="36157"/>
                  </a:lnTo>
                  <a:lnTo>
                    <a:pt x="32000" y="35695"/>
                  </a:lnTo>
                  <a:lnTo>
                    <a:pt x="32602" y="35233"/>
                  </a:lnTo>
                  <a:lnTo>
                    <a:pt x="33185" y="34731"/>
                  </a:lnTo>
                  <a:lnTo>
                    <a:pt x="33727" y="34209"/>
                  </a:lnTo>
                  <a:lnTo>
                    <a:pt x="34270" y="33666"/>
                  </a:lnTo>
                  <a:lnTo>
                    <a:pt x="34792" y="33124"/>
                  </a:lnTo>
                  <a:lnTo>
                    <a:pt x="35274" y="32541"/>
                  </a:lnTo>
                  <a:lnTo>
                    <a:pt x="35756" y="31939"/>
                  </a:lnTo>
                  <a:lnTo>
                    <a:pt x="36198" y="31336"/>
                  </a:lnTo>
                  <a:lnTo>
                    <a:pt x="36620" y="30693"/>
                  </a:lnTo>
                  <a:lnTo>
                    <a:pt x="37022" y="30051"/>
                  </a:lnTo>
                  <a:lnTo>
                    <a:pt x="37403" y="29388"/>
                  </a:lnTo>
                  <a:lnTo>
                    <a:pt x="37765" y="28705"/>
                  </a:lnTo>
                  <a:lnTo>
                    <a:pt x="38086" y="28002"/>
                  </a:lnTo>
                  <a:lnTo>
                    <a:pt x="38387" y="27299"/>
                  </a:lnTo>
                  <a:lnTo>
                    <a:pt x="38649" y="26575"/>
                  </a:lnTo>
                  <a:lnTo>
                    <a:pt x="38910" y="25832"/>
                  </a:lnTo>
                  <a:lnTo>
                    <a:pt x="39111" y="25089"/>
                  </a:lnTo>
                  <a:lnTo>
                    <a:pt x="39311" y="24326"/>
                  </a:lnTo>
                  <a:lnTo>
                    <a:pt x="39472" y="23562"/>
                  </a:lnTo>
                  <a:lnTo>
                    <a:pt x="39593" y="22779"/>
                  </a:lnTo>
                  <a:lnTo>
                    <a:pt x="39693" y="21996"/>
                  </a:lnTo>
                  <a:lnTo>
                    <a:pt x="39753" y="21192"/>
                  </a:lnTo>
                  <a:lnTo>
                    <a:pt x="39794" y="20389"/>
                  </a:lnTo>
                  <a:lnTo>
                    <a:pt x="39794" y="19565"/>
                  </a:lnTo>
                  <a:lnTo>
                    <a:pt x="39773" y="19043"/>
                  </a:lnTo>
                  <a:lnTo>
                    <a:pt x="39753" y="18541"/>
                  </a:lnTo>
                  <a:lnTo>
                    <a:pt x="39713" y="18038"/>
                  </a:lnTo>
                  <a:lnTo>
                    <a:pt x="39653" y="17536"/>
                  </a:lnTo>
                  <a:lnTo>
                    <a:pt x="39593" y="17034"/>
                  </a:lnTo>
                  <a:lnTo>
                    <a:pt x="39512" y="16532"/>
                  </a:lnTo>
                  <a:lnTo>
                    <a:pt x="39432" y="16050"/>
                  </a:lnTo>
                  <a:lnTo>
                    <a:pt x="39332" y="15568"/>
                  </a:lnTo>
                  <a:lnTo>
                    <a:pt x="39211" y="15086"/>
                  </a:lnTo>
                  <a:lnTo>
                    <a:pt x="39091" y="14603"/>
                  </a:lnTo>
                  <a:lnTo>
                    <a:pt x="38950" y="14121"/>
                  </a:lnTo>
                  <a:lnTo>
                    <a:pt x="38809" y="13659"/>
                  </a:lnTo>
                  <a:lnTo>
                    <a:pt x="38649" y="13197"/>
                  </a:lnTo>
                  <a:lnTo>
                    <a:pt x="38468" y="12735"/>
                  </a:lnTo>
                  <a:lnTo>
                    <a:pt x="38106" y="11852"/>
                  </a:lnTo>
                  <a:lnTo>
                    <a:pt x="37684" y="10968"/>
                  </a:lnTo>
                  <a:lnTo>
                    <a:pt x="37222" y="10124"/>
                  </a:lnTo>
                  <a:lnTo>
                    <a:pt x="36740" y="9300"/>
                  </a:lnTo>
                  <a:lnTo>
                    <a:pt x="36198" y="8497"/>
                  </a:lnTo>
                  <a:lnTo>
                    <a:pt x="35636" y="7734"/>
                  </a:lnTo>
                  <a:lnTo>
                    <a:pt x="35033" y="6990"/>
                  </a:lnTo>
                  <a:lnTo>
                    <a:pt x="34390" y="6267"/>
                  </a:lnTo>
                  <a:lnTo>
                    <a:pt x="33727" y="5584"/>
                  </a:lnTo>
                  <a:lnTo>
                    <a:pt x="33024" y="4942"/>
                  </a:lnTo>
                  <a:lnTo>
                    <a:pt x="32281" y="4339"/>
                  </a:lnTo>
                  <a:lnTo>
                    <a:pt x="31518" y="3756"/>
                  </a:lnTo>
                  <a:lnTo>
                    <a:pt x="30734" y="3214"/>
                  </a:lnTo>
                  <a:lnTo>
                    <a:pt x="29911" y="2712"/>
                  </a:lnTo>
                  <a:lnTo>
                    <a:pt x="29067" y="2250"/>
                  </a:lnTo>
                  <a:lnTo>
                    <a:pt x="28203" y="1828"/>
                  </a:lnTo>
                  <a:lnTo>
                    <a:pt x="27319" y="1446"/>
                  </a:lnTo>
                  <a:lnTo>
                    <a:pt x="26415" y="1105"/>
                  </a:lnTo>
                  <a:lnTo>
                    <a:pt x="25953" y="944"/>
                  </a:lnTo>
                  <a:lnTo>
                    <a:pt x="25491" y="804"/>
                  </a:lnTo>
                  <a:lnTo>
                    <a:pt x="25009" y="663"/>
                  </a:lnTo>
                  <a:lnTo>
                    <a:pt x="24527" y="542"/>
                  </a:lnTo>
                  <a:lnTo>
                    <a:pt x="24045" y="442"/>
                  </a:lnTo>
                  <a:lnTo>
                    <a:pt x="23563" y="342"/>
                  </a:lnTo>
                  <a:lnTo>
                    <a:pt x="23081" y="261"/>
                  </a:lnTo>
                  <a:lnTo>
                    <a:pt x="22579" y="181"/>
                  </a:lnTo>
                  <a:lnTo>
                    <a:pt x="22077" y="121"/>
                  </a:lnTo>
                  <a:lnTo>
                    <a:pt x="21595" y="80"/>
                  </a:lnTo>
                  <a:lnTo>
                    <a:pt x="21072" y="40"/>
                  </a:lnTo>
                  <a:lnTo>
                    <a:pt x="20570" y="20"/>
                  </a:lnTo>
                  <a:lnTo>
                    <a:pt x="20068" y="0"/>
                  </a:lnTo>
                  <a:close/>
                </a:path>
              </a:pathLst>
            </a:custGeom>
            <a:solidFill>
              <a:schemeClr val="accent1">
                <a:lumMod val="40000"/>
                <a:lumOff val="60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557912242"/>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par>
                          <p:cTn id="8" fill="hold">
                            <p:stCondLst>
                              <p:cond delay="500"/>
                            </p:stCondLst>
                            <p:childTnLst>
                              <p:par>
                                <p:cTn id="9" presetID="38" presetClass="path" presetSubtype="0" accel="50000" decel="50000" fill="hold" nodeType="afterEffect">
                                  <p:stCondLst>
                                    <p:cond delay="0"/>
                                  </p:stCondLst>
                                  <p:childTnLst>
                                    <p:animMotion origin="layout" path="M -0.00091 0.05208 L 0.01094 0.08056 L 0.01758 0.04745 L 0.02956 0.07593 L 0.03659 0.04282 L 0.04805 0.0713 L 0.05521 0.0382 L 0.06667 0.06667 L 0.07396 0.03357 L 0.08581 0.06181 L 0.09232 0.02894 L 0.1043 0.05718 L 0.11094 0.02431 L 0.12253 0.05278 L 0.12995 0.01945 L 0.14141 0.04792 L 0.1487 0.01482 " pathEditMode="relative" rAng="21120000" ptsTypes="AAAAAAAAAAAAAAAAA">
                                      <p:cBhvr>
                                        <p:cTn id="10" dur="3000" fill="hold"/>
                                        <p:tgtEl>
                                          <p:spTgt spid="18"/>
                                        </p:tgtEl>
                                        <p:attrNameLst>
                                          <p:attrName>ppt_x</p:attrName>
                                          <p:attrName>ppt_y</p:attrName>
                                        </p:attrNameLst>
                                      </p:cBhvr>
                                      <p:rCtr x="7604" y="-324"/>
                                    </p:animMotion>
                                  </p:childTnLst>
                                </p:cTn>
                              </p:par>
                              <p:par>
                                <p:cTn id="11" presetID="22" presetClass="entr" presetSubtype="8"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2000"/>
                                        <p:tgtEl>
                                          <p:spTgt spid="17"/>
                                        </p:tgtEl>
                                      </p:cBhvr>
                                    </p:animEffect>
                                  </p:childTnLst>
                                </p:cTn>
                              </p:par>
                              <p:par>
                                <p:cTn id="14" presetID="42" presetClass="entr" presetSubtype="0"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1000"/>
                                        <p:tgtEl>
                                          <p:spTgt spid="31"/>
                                        </p:tgtEl>
                                      </p:cBhvr>
                                    </p:animEffect>
                                    <p:anim calcmode="lin" valueType="num">
                                      <p:cBhvr>
                                        <p:cTn id="17" dur="1000" fill="hold"/>
                                        <p:tgtEl>
                                          <p:spTgt spid="31"/>
                                        </p:tgtEl>
                                        <p:attrNameLst>
                                          <p:attrName>ppt_x</p:attrName>
                                        </p:attrNameLst>
                                      </p:cBhvr>
                                      <p:tavLst>
                                        <p:tav tm="0">
                                          <p:val>
                                            <p:strVal val="#ppt_x"/>
                                          </p:val>
                                        </p:tav>
                                        <p:tav tm="100000">
                                          <p:val>
                                            <p:strVal val="#ppt_x"/>
                                          </p:val>
                                        </p:tav>
                                      </p:tavLst>
                                    </p:anim>
                                    <p:anim calcmode="lin" valueType="num">
                                      <p:cBhvr>
                                        <p:cTn id="18"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1000"/>
                                        <p:tgtEl>
                                          <p:spTgt spid="32"/>
                                        </p:tgtEl>
                                      </p:cBhvr>
                                    </p:animEffect>
                                    <p:anim calcmode="lin" valueType="num">
                                      <p:cBhvr>
                                        <p:cTn id="24" dur="1000" fill="hold"/>
                                        <p:tgtEl>
                                          <p:spTgt spid="32"/>
                                        </p:tgtEl>
                                        <p:attrNameLst>
                                          <p:attrName>ppt_x</p:attrName>
                                        </p:attrNameLst>
                                      </p:cBhvr>
                                      <p:tavLst>
                                        <p:tav tm="0">
                                          <p:val>
                                            <p:strVal val="#ppt_x"/>
                                          </p:val>
                                        </p:tav>
                                        <p:tav tm="100000">
                                          <p:val>
                                            <p:strVal val="#ppt_x"/>
                                          </p:val>
                                        </p:tav>
                                      </p:tavLst>
                                    </p:anim>
                                    <p:anim calcmode="lin" valueType="num">
                                      <p:cBhvr>
                                        <p:cTn id="25"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xmlns="" id="{F0FC0F70-AC76-4EA2-86EB-0B407A4ACBB5}"/>
              </a:ext>
            </a:extLst>
          </p:cNvPr>
          <p:cNvGrpSpPr/>
          <p:nvPr/>
        </p:nvGrpSpPr>
        <p:grpSpPr>
          <a:xfrm>
            <a:off x="0" y="-960405"/>
            <a:ext cx="12190423" cy="2893100"/>
            <a:chOff x="-10" y="-587388"/>
            <a:chExt cx="12190423" cy="2893100"/>
          </a:xfrm>
        </p:grpSpPr>
        <p:sp>
          <p:nvSpPr>
            <p:cNvPr id="11" name="矩形 10">
              <a:extLst>
                <a:ext uri="{FF2B5EF4-FFF2-40B4-BE49-F238E27FC236}">
                  <a16:creationId xmlns:a16="http://schemas.microsoft.com/office/drawing/2014/main" xmlns="" id="{84C0791A-6676-4043-BBF1-DD2993D19C98}"/>
                </a:ext>
              </a:extLst>
            </p:cNvPr>
            <p:cNvSpPr/>
            <p:nvPr/>
          </p:nvSpPr>
          <p:spPr>
            <a:xfrm flipV="1">
              <a:off x="-10" y="1578580"/>
              <a:ext cx="12190423" cy="45719"/>
            </a:xfrm>
            <a:prstGeom prst="rect">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
              <a:extLst>
                <a:ext uri="{FF2B5EF4-FFF2-40B4-BE49-F238E27FC236}">
                  <a16:creationId xmlns:a16="http://schemas.microsoft.com/office/drawing/2014/main" xmlns="" id="{E9BB0E5B-E5F4-4490-B3C7-C915B81DF5B6}"/>
                </a:ext>
              </a:extLst>
            </p:cNvPr>
            <p:cNvSpPr txBox="1">
              <a:spLocks noChangeArrowheads="1"/>
            </p:cNvSpPr>
            <p:nvPr/>
          </p:nvSpPr>
          <p:spPr bwMode="auto">
            <a:xfrm>
              <a:off x="998611" y="-587388"/>
              <a:ext cx="10804358" cy="289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lvl="0" algn="just"/>
              <a:endParaRPr lang="en-US" altLang="zh-CN" sz="3600" b="1" dirty="0" smtClean="0">
                <a:solidFill>
                  <a:srgbClr val="FF0000"/>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a:p>
              <a:pPr lvl="0" algn="just"/>
              <a:endParaRPr lang="en-US" altLang="zh-CN" sz="3600" b="1" dirty="0" smtClean="0">
                <a:solidFill>
                  <a:srgbClr val="FF0000"/>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a:p>
              <a:pPr lvl="0" algn="just"/>
              <a:r>
                <a:rPr lang="en-US" altLang="zh-CN" sz="3600" b="1" dirty="0" err="1" smtClean="0">
                  <a:solidFill>
                    <a:srgbClr val="FF0000"/>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Câu</a:t>
              </a:r>
              <a:r>
                <a:rPr lang="en-US" altLang="zh-CN" sz="3600" b="1" dirty="0" smtClean="0">
                  <a:solidFill>
                    <a:srgbClr val="FF0000"/>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 1:</a:t>
              </a:r>
              <a:r>
                <a:rPr lang="en-US" altLang="zh-CN" sz="3600" b="1" dirty="0" smtClean="0">
                  <a:solidFill>
                    <a:srgbClr val="0070C0"/>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 </a:t>
              </a:r>
              <a:r>
                <a:rPr lang="vi-VN" sz="3600" b="1" i="1" dirty="0" smtClean="0">
                  <a:solidFill>
                    <a:srgbClr val="0070C0"/>
                  </a:solidFill>
                  <a:latin typeface="Times New Roman" panose="02020603050405020304" pitchFamily="18" charset="0"/>
                  <a:cs typeface="Times New Roman" panose="02020603050405020304" pitchFamily="18" charset="0"/>
                </a:rPr>
                <a:t>Văn </a:t>
              </a:r>
              <a:r>
                <a:rPr lang="vi-VN" sz="3600" b="1" i="1" dirty="0">
                  <a:solidFill>
                    <a:srgbClr val="0070C0"/>
                  </a:solidFill>
                  <a:latin typeface="Times New Roman" panose="02020603050405020304" pitchFamily="18" charset="0"/>
                  <a:cs typeface="Times New Roman" panose="02020603050405020304" pitchFamily="18" charset="0"/>
                </a:rPr>
                <a:t>bản trên thuyết minh về vấn đề gì? </a:t>
              </a:r>
              <a:endParaRPr lang="en-US" sz="3600" b="1" i="1" dirty="0" smtClean="0">
                <a:solidFill>
                  <a:srgbClr val="0070C0"/>
                </a:solidFill>
                <a:latin typeface="Times New Roman" panose="02020603050405020304" pitchFamily="18" charset="0"/>
                <a:cs typeface="Times New Roman" panose="02020603050405020304" pitchFamily="18" charset="0"/>
              </a:endParaRPr>
            </a:p>
            <a:p>
              <a:pPr lvl="0" algn="just"/>
              <a:r>
                <a:rPr lang="en-US" sz="3600" b="1" i="1" dirty="0">
                  <a:solidFill>
                    <a:srgbClr val="0070C0"/>
                  </a:solidFill>
                  <a:latin typeface="Times New Roman" panose="02020603050405020304" pitchFamily="18" charset="0"/>
                  <a:cs typeface="Times New Roman" panose="02020603050405020304" pitchFamily="18" charset="0"/>
                </a:rPr>
                <a:t> </a:t>
              </a:r>
              <a:r>
                <a:rPr lang="en-US" sz="3600" b="1" i="1" dirty="0" smtClean="0">
                  <a:solidFill>
                    <a:srgbClr val="0070C0"/>
                  </a:solidFill>
                  <a:latin typeface="Times New Roman" panose="02020603050405020304" pitchFamily="18" charset="0"/>
                  <a:cs typeface="Times New Roman" panose="02020603050405020304" pitchFamily="18" charset="0"/>
                </a:rPr>
                <a:t>            </a:t>
              </a:r>
              <a:r>
                <a:rPr lang="vi-VN" sz="3600" b="1" i="1" dirty="0" smtClean="0">
                  <a:solidFill>
                    <a:srgbClr val="0070C0"/>
                  </a:solidFill>
                  <a:latin typeface="Times New Roman" panose="02020603050405020304" pitchFamily="18" charset="0"/>
                  <a:cs typeface="Times New Roman" panose="02020603050405020304" pitchFamily="18" charset="0"/>
                </a:rPr>
                <a:t>Gồm </a:t>
              </a:r>
              <a:r>
                <a:rPr lang="vi-VN" sz="3600" b="1" i="1" dirty="0">
                  <a:solidFill>
                    <a:srgbClr val="0070C0"/>
                  </a:solidFill>
                  <a:latin typeface="Times New Roman" panose="02020603050405020304" pitchFamily="18" charset="0"/>
                  <a:cs typeface="Times New Roman" panose="02020603050405020304" pitchFamily="18" charset="0"/>
                </a:rPr>
                <a:t>những đề mục nào?</a:t>
              </a:r>
              <a:endParaRPr lang="en-US" sz="3600" b="1" dirty="0">
                <a:solidFill>
                  <a:srgbClr val="0070C0"/>
                </a:solidFill>
                <a:latin typeface="Times New Roman" panose="02020603050405020304" pitchFamily="18" charset="0"/>
                <a:cs typeface="Times New Roman" panose="02020603050405020304" pitchFamily="18" charset="0"/>
              </a:endParaRPr>
            </a:p>
            <a:p>
              <a:endParaRPr lang="zh-CN" altLang="en-US" sz="4400" b="1" dirty="0">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grpSp>
      <p:pic>
        <p:nvPicPr>
          <p:cNvPr id="36" name="图片 4">
            <a:extLst>
              <a:ext uri="{FF2B5EF4-FFF2-40B4-BE49-F238E27FC236}">
                <a16:creationId xmlns:a16="http://schemas.microsoft.com/office/drawing/2014/main" xmlns="" id="{5BC025C4-15F6-4B3D-9600-4EC9DEE456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28859" y="3092116"/>
            <a:ext cx="2952804" cy="3242898"/>
          </a:xfrm>
          <a:prstGeom prst="rect">
            <a:avLst/>
          </a:prstGeom>
        </p:spPr>
      </p:pic>
      <p:pic>
        <p:nvPicPr>
          <p:cNvPr id="37" name="PA_图片 4">
            <a:extLst>
              <a:ext uri="{FF2B5EF4-FFF2-40B4-BE49-F238E27FC236}">
                <a16:creationId xmlns:a16="http://schemas.microsoft.com/office/drawing/2014/main" xmlns="" id="{050610C8-96E5-448F-AA02-047AC807B857}"/>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3525253" y="1251281"/>
            <a:ext cx="8549769" cy="3686489"/>
          </a:xfrm>
          <a:prstGeom prst="rect">
            <a:avLst/>
          </a:prstGeom>
        </p:spPr>
      </p:pic>
      <p:sp>
        <p:nvSpPr>
          <p:cNvPr id="38" name="文本框 5">
            <a:extLst>
              <a:ext uri="{FF2B5EF4-FFF2-40B4-BE49-F238E27FC236}">
                <a16:creationId xmlns:a16="http://schemas.microsoft.com/office/drawing/2014/main" xmlns="" id="{87FB2E06-3732-46EB-B5B4-9D3377543D0A}"/>
              </a:ext>
            </a:extLst>
          </p:cNvPr>
          <p:cNvSpPr txBox="1"/>
          <p:nvPr/>
        </p:nvSpPr>
        <p:spPr>
          <a:xfrm>
            <a:off x="4211053" y="2318580"/>
            <a:ext cx="7250511" cy="1200329"/>
          </a:xfrm>
          <a:prstGeom prst="rect">
            <a:avLst/>
          </a:prstGeom>
          <a:noFill/>
        </p:spPr>
        <p:txBody>
          <a:bodyPr wrap="square" rtlCol="0">
            <a:spAutoFit/>
          </a:bodyPr>
          <a:lstStyle/>
          <a:p>
            <a:pPr lvl="0" algn="just"/>
            <a:r>
              <a:rPr lang="en-US" sz="3600" b="1" dirty="0" smtClean="0">
                <a:solidFill>
                  <a:srgbClr val="000000"/>
                </a:solidFill>
                <a:latin typeface="Times New Roman" panose="02020603050405020304" pitchFamily="18" charset="0"/>
                <a:cs typeface="Times New Roman" panose="02020603050405020304" pitchFamily="18" charset="0"/>
              </a:rPr>
              <a:t>A. </a:t>
            </a:r>
            <a:r>
              <a:rPr lang="vi-VN" sz="3600" b="1" dirty="0" smtClean="0">
                <a:solidFill>
                  <a:srgbClr val="000000"/>
                </a:solidFill>
                <a:latin typeface="Times New Roman" panose="02020603050405020304" pitchFamily="18" charset="0"/>
                <a:cs typeface="Times New Roman" panose="02020603050405020304" pitchFamily="18" charset="0"/>
              </a:rPr>
              <a:t>Văn </a:t>
            </a:r>
            <a:r>
              <a:rPr lang="vi-VN" sz="3600" b="1" dirty="0">
                <a:solidFill>
                  <a:srgbClr val="000000"/>
                </a:solidFill>
                <a:latin typeface="Times New Roman" panose="02020603050405020304" pitchFamily="18" charset="0"/>
                <a:cs typeface="Times New Roman" panose="02020603050405020304" pitchFamily="18" charset="0"/>
              </a:rPr>
              <a:t>bản thuyết minh về </a:t>
            </a:r>
            <a:r>
              <a:rPr lang="vi-VN" sz="3600" b="1" dirty="0" smtClean="0">
                <a:solidFill>
                  <a:srgbClr val="000000"/>
                </a:solidFill>
                <a:latin typeface="Times New Roman" panose="02020603050405020304" pitchFamily="18" charset="0"/>
                <a:cs typeface="Times New Roman" panose="02020603050405020304" pitchFamily="18" charset="0"/>
              </a:rPr>
              <a:t>các </a:t>
            </a:r>
            <a:r>
              <a:rPr lang="vi-VN" sz="3600" b="1" dirty="0">
                <a:solidFill>
                  <a:srgbClr val="000000"/>
                </a:solidFill>
                <a:latin typeface="Times New Roman" panose="02020603050405020304" pitchFamily="18" charset="0"/>
                <a:cs typeface="Times New Roman" panose="02020603050405020304" pitchFamily="18" charset="0"/>
              </a:rPr>
              <a:t>quy tắc phòng tránh đuối </a:t>
            </a:r>
            <a:r>
              <a:rPr lang="vi-VN" sz="3600" b="1" dirty="0" smtClean="0">
                <a:solidFill>
                  <a:srgbClr val="000000"/>
                </a:solidFill>
                <a:latin typeface="Times New Roman" panose="02020603050405020304" pitchFamily="18" charset="0"/>
                <a:cs typeface="Times New Roman" panose="02020603050405020304" pitchFamily="18" charset="0"/>
              </a:rPr>
              <a:t>nước</a:t>
            </a:r>
            <a:r>
              <a:rPr lang="en-US" sz="3600" b="1" dirty="0" smtClean="0">
                <a:solidFill>
                  <a:srgbClr val="000000"/>
                </a:solidFill>
                <a:latin typeface="Times New Roman" panose="02020603050405020304" pitchFamily="18" charset="0"/>
                <a:cs typeface="Times New Roman" panose="02020603050405020304" pitchFamily="18" charset="0"/>
              </a:rPr>
              <a:t>.</a:t>
            </a:r>
            <a:endParaRPr lang="en-US" sz="3600" b="1"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17877904"/>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2000"/>
                                        <p:tgtEl>
                                          <p:spTgt spid="36"/>
                                        </p:tgtEl>
                                      </p:cBhvr>
                                    </p:animEffect>
                                    <p:anim calcmode="lin" valueType="num">
                                      <p:cBhvr>
                                        <p:cTn id="8" dur="2000" fill="hold"/>
                                        <p:tgtEl>
                                          <p:spTgt spid="36"/>
                                        </p:tgtEl>
                                        <p:attrNameLst>
                                          <p:attrName>ppt_x</p:attrName>
                                        </p:attrNameLst>
                                      </p:cBhvr>
                                      <p:tavLst>
                                        <p:tav tm="0">
                                          <p:val>
                                            <p:strVal val="#ppt_x"/>
                                          </p:val>
                                        </p:tav>
                                        <p:tav tm="100000">
                                          <p:val>
                                            <p:strVal val="#ppt_x"/>
                                          </p:val>
                                        </p:tav>
                                      </p:tavLst>
                                    </p:anim>
                                    <p:anim calcmode="lin" valueType="num">
                                      <p:cBhvr>
                                        <p:cTn id="9" dur="2000" fill="hold"/>
                                        <p:tgtEl>
                                          <p:spTgt spid="36"/>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1000"/>
                                        <p:tgtEl>
                                          <p:spTgt spid="37"/>
                                        </p:tgtEl>
                                      </p:cBhvr>
                                    </p:animEffect>
                                    <p:anim calcmode="lin" valueType="num">
                                      <p:cBhvr>
                                        <p:cTn id="18" dur="1000" fill="hold"/>
                                        <p:tgtEl>
                                          <p:spTgt spid="37"/>
                                        </p:tgtEl>
                                        <p:attrNameLst>
                                          <p:attrName>ppt_x</p:attrName>
                                        </p:attrNameLst>
                                      </p:cBhvr>
                                      <p:tavLst>
                                        <p:tav tm="0">
                                          <p:val>
                                            <p:strVal val="#ppt_x"/>
                                          </p:val>
                                        </p:tav>
                                        <p:tav tm="100000">
                                          <p:val>
                                            <p:strVal val="#ppt_x"/>
                                          </p:val>
                                        </p:tav>
                                      </p:tavLst>
                                    </p:anim>
                                    <p:anim calcmode="lin" valueType="num">
                                      <p:cBhvr>
                                        <p:cTn id="1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38"/>
                                        </p:tgtEl>
                                        <p:attrNameLst>
                                          <p:attrName>style.visibility</p:attrName>
                                        </p:attrNameLst>
                                      </p:cBhvr>
                                      <p:to>
                                        <p:strVal val="visible"/>
                                      </p:to>
                                    </p:set>
                                    <p:anim calcmode="lin" valueType="num">
                                      <p:cBhvr>
                                        <p:cTn id="24" dur="1000" fill="hold"/>
                                        <p:tgtEl>
                                          <p:spTgt spid="38"/>
                                        </p:tgtEl>
                                        <p:attrNameLst>
                                          <p:attrName>ppt_w</p:attrName>
                                        </p:attrNameLst>
                                      </p:cBhvr>
                                      <p:tavLst>
                                        <p:tav tm="0">
                                          <p:val>
                                            <p:strVal val="#ppt_w*0.70"/>
                                          </p:val>
                                        </p:tav>
                                        <p:tav tm="100000">
                                          <p:val>
                                            <p:strVal val="#ppt_w"/>
                                          </p:val>
                                        </p:tav>
                                      </p:tavLst>
                                    </p:anim>
                                    <p:anim calcmode="lin" valueType="num">
                                      <p:cBhvr>
                                        <p:cTn id="25" dur="1000" fill="hold"/>
                                        <p:tgtEl>
                                          <p:spTgt spid="38"/>
                                        </p:tgtEl>
                                        <p:attrNameLst>
                                          <p:attrName>ppt_h</p:attrName>
                                        </p:attrNameLst>
                                      </p:cBhvr>
                                      <p:tavLst>
                                        <p:tav tm="0">
                                          <p:val>
                                            <p:strVal val="#ppt_h"/>
                                          </p:val>
                                        </p:tav>
                                        <p:tav tm="100000">
                                          <p:val>
                                            <p:strVal val="#ppt_h"/>
                                          </p:val>
                                        </p:tav>
                                      </p:tavLst>
                                    </p:anim>
                                    <p:animEffect transition="in" filter="fade">
                                      <p:cBhvr>
                                        <p:cTn id="26" dur="1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xmlns="" id="{F0FC0F70-AC76-4EA2-86EB-0B407A4ACBB5}"/>
              </a:ext>
            </a:extLst>
          </p:cNvPr>
          <p:cNvGrpSpPr/>
          <p:nvPr/>
        </p:nvGrpSpPr>
        <p:grpSpPr>
          <a:xfrm>
            <a:off x="10" y="264525"/>
            <a:ext cx="12190413" cy="738771"/>
            <a:chOff x="0" y="637542"/>
            <a:chExt cx="12190413" cy="738771"/>
          </a:xfrm>
        </p:grpSpPr>
        <p:sp>
          <p:nvSpPr>
            <p:cNvPr id="11" name="矩形 10">
              <a:extLst>
                <a:ext uri="{FF2B5EF4-FFF2-40B4-BE49-F238E27FC236}">
                  <a16:creationId xmlns:a16="http://schemas.microsoft.com/office/drawing/2014/main" xmlns="" id="{84C0791A-6676-4043-BBF1-DD2993D19C98}"/>
                </a:ext>
              </a:extLst>
            </p:cNvPr>
            <p:cNvSpPr/>
            <p:nvPr/>
          </p:nvSpPr>
          <p:spPr>
            <a:xfrm flipV="1">
              <a:off x="0" y="1330594"/>
              <a:ext cx="12190413" cy="45719"/>
            </a:xfrm>
            <a:prstGeom prst="rect">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
              <a:extLst>
                <a:ext uri="{FF2B5EF4-FFF2-40B4-BE49-F238E27FC236}">
                  <a16:creationId xmlns:a16="http://schemas.microsoft.com/office/drawing/2014/main" xmlns="" id="{E9BB0E5B-E5F4-4490-B3C7-C915B81DF5B6}"/>
                </a:ext>
              </a:extLst>
            </p:cNvPr>
            <p:cNvSpPr txBox="1">
              <a:spLocks noChangeArrowheads="1"/>
            </p:cNvSpPr>
            <p:nvPr/>
          </p:nvSpPr>
          <p:spPr bwMode="auto">
            <a:xfrm>
              <a:off x="1980958" y="637542"/>
              <a:ext cx="822849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r>
                <a:rPr lang="en-US" altLang="zh-CN" sz="3200" b="1" dirty="0" smtClean="0">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 </a:t>
              </a:r>
              <a:r>
                <a:rPr lang="en-US" altLang="zh-CN" sz="3200" b="1" dirty="0" err="1" smtClean="0">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Gồm</a:t>
              </a:r>
              <a:r>
                <a:rPr lang="en-US" altLang="zh-CN" sz="3200" b="1" dirty="0" smtClean="0">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 </a:t>
              </a:r>
              <a:r>
                <a:rPr lang="en-US" altLang="zh-CN" sz="3200" b="1" dirty="0" err="1">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những</a:t>
              </a:r>
              <a:r>
                <a:rPr lang="en-US" altLang="zh-CN" sz="3200" b="1" dirty="0">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 </a:t>
              </a:r>
              <a:r>
                <a:rPr lang="en-US" altLang="zh-CN" sz="3200" b="1" dirty="0" err="1">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đề</a:t>
              </a:r>
              <a:r>
                <a:rPr lang="en-US" altLang="zh-CN" sz="3200" b="1" dirty="0">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 </a:t>
              </a:r>
              <a:r>
                <a:rPr lang="en-US" altLang="zh-CN" sz="3200" b="1" dirty="0" err="1" smtClean="0">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mục</a:t>
              </a:r>
              <a:r>
                <a:rPr lang="en-US" altLang="zh-CN" sz="3200" b="1" dirty="0" smtClean="0">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 </a:t>
              </a:r>
              <a:r>
                <a:rPr lang="en-US" altLang="zh-CN" sz="3200" b="1" dirty="0" err="1" smtClean="0">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sau</a:t>
              </a:r>
              <a:r>
                <a:rPr lang="en-US" altLang="zh-CN" sz="3200" b="1" dirty="0" smtClean="0">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a:t>
              </a:r>
              <a:endParaRPr lang="zh-CN" altLang="en-US" sz="3200" b="1" dirty="0">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grpSp>
      <p:pic>
        <p:nvPicPr>
          <p:cNvPr id="9" name="图形 7">
            <a:extLst>
              <a:ext uri="{FF2B5EF4-FFF2-40B4-BE49-F238E27FC236}">
                <a16:creationId xmlns:a16="http://schemas.microsoft.com/office/drawing/2014/main" xmlns="" id="{5DB27CFF-28AA-4C82-90F1-E2EA8ADE4A85}"/>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630327" y="5695412"/>
            <a:ext cx="590550" cy="676275"/>
          </a:xfrm>
          <a:prstGeom prst="rect">
            <a:avLst/>
          </a:prstGeom>
        </p:spPr>
      </p:pic>
      <p:sp>
        <p:nvSpPr>
          <p:cNvPr id="10" name="任意多边形 116">
            <a:extLst>
              <a:ext uri="{FF2B5EF4-FFF2-40B4-BE49-F238E27FC236}">
                <a16:creationId xmlns:a16="http://schemas.microsoft.com/office/drawing/2014/main" xmlns="" id="{5804283B-B2E8-49A1-990E-2CFC121969CD}"/>
              </a:ext>
            </a:extLst>
          </p:cNvPr>
          <p:cNvSpPr>
            <a:spLocks/>
          </p:cNvSpPr>
          <p:nvPr/>
        </p:nvSpPr>
        <p:spPr bwMode="auto">
          <a:xfrm>
            <a:off x="4974376" y="1668124"/>
            <a:ext cx="1120830" cy="1120830"/>
          </a:xfrm>
          <a:custGeom>
            <a:avLst/>
            <a:gdLst>
              <a:gd name="connsiteX0" fmla="*/ 1141709 w 2279650"/>
              <a:gd name="connsiteY0" fmla="*/ 173038 h 2274888"/>
              <a:gd name="connsiteX1" fmla="*/ 813858 w 2279650"/>
              <a:gd name="connsiteY1" fmla="*/ 391536 h 2274888"/>
              <a:gd name="connsiteX2" fmla="*/ 648049 w 2279650"/>
              <a:gd name="connsiteY2" fmla="*/ 670310 h 2274888"/>
              <a:gd name="connsiteX3" fmla="*/ 354113 w 2279650"/>
              <a:gd name="connsiteY3" fmla="*/ 851136 h 2274888"/>
              <a:gd name="connsiteX4" fmla="*/ 161925 w 2279650"/>
              <a:gd name="connsiteY4" fmla="*/ 1137445 h 2274888"/>
              <a:gd name="connsiteX5" fmla="*/ 354113 w 2279650"/>
              <a:gd name="connsiteY5" fmla="*/ 1423753 h 2274888"/>
              <a:gd name="connsiteX6" fmla="*/ 648049 w 2279650"/>
              <a:gd name="connsiteY6" fmla="*/ 1608346 h 2274888"/>
              <a:gd name="connsiteX7" fmla="*/ 813858 w 2279650"/>
              <a:gd name="connsiteY7" fmla="*/ 1883353 h 2274888"/>
              <a:gd name="connsiteX8" fmla="*/ 1141709 w 2279650"/>
              <a:gd name="connsiteY8" fmla="*/ 2101851 h 2274888"/>
              <a:gd name="connsiteX9" fmla="*/ 1469560 w 2279650"/>
              <a:gd name="connsiteY9" fmla="*/ 1883353 h 2274888"/>
              <a:gd name="connsiteX10" fmla="*/ 1635370 w 2279650"/>
              <a:gd name="connsiteY10" fmla="*/ 1608346 h 2274888"/>
              <a:gd name="connsiteX11" fmla="*/ 1925537 w 2279650"/>
              <a:gd name="connsiteY11" fmla="*/ 1423753 h 2274888"/>
              <a:gd name="connsiteX12" fmla="*/ 2117725 w 2279650"/>
              <a:gd name="connsiteY12" fmla="*/ 1137445 h 2274888"/>
              <a:gd name="connsiteX13" fmla="*/ 1925537 w 2279650"/>
              <a:gd name="connsiteY13" fmla="*/ 851136 h 2274888"/>
              <a:gd name="connsiteX14" fmla="*/ 1635370 w 2279650"/>
              <a:gd name="connsiteY14" fmla="*/ 670310 h 2274888"/>
              <a:gd name="connsiteX15" fmla="*/ 1469560 w 2279650"/>
              <a:gd name="connsiteY15" fmla="*/ 391536 h 2274888"/>
              <a:gd name="connsiteX16" fmla="*/ 1141709 w 2279650"/>
              <a:gd name="connsiteY16" fmla="*/ 173038 h 2274888"/>
              <a:gd name="connsiteX17" fmla="*/ 1141709 w 2279650"/>
              <a:gd name="connsiteY17" fmla="*/ 0 h 2274888"/>
              <a:gd name="connsiteX18" fmla="*/ 1578799 w 2279650"/>
              <a:gd name="connsiteY18" fmla="*/ 350273 h 2274888"/>
              <a:gd name="connsiteX19" fmla="*/ 1721984 w 2279650"/>
              <a:gd name="connsiteY19" fmla="*/ 591320 h 2274888"/>
              <a:gd name="connsiteX20" fmla="*/ 2087481 w 2279650"/>
              <a:gd name="connsiteY20" fmla="*/ 896396 h 2274888"/>
              <a:gd name="connsiteX21" fmla="*/ 2279650 w 2279650"/>
              <a:gd name="connsiteY21" fmla="*/ 1137444 h 2274888"/>
              <a:gd name="connsiteX22" fmla="*/ 2087481 w 2279650"/>
              <a:gd name="connsiteY22" fmla="*/ 1378492 h 2274888"/>
              <a:gd name="connsiteX23" fmla="*/ 1721984 w 2279650"/>
              <a:gd name="connsiteY23" fmla="*/ 1683568 h 2274888"/>
              <a:gd name="connsiteX24" fmla="*/ 1578799 w 2279650"/>
              <a:gd name="connsiteY24" fmla="*/ 1928382 h 2274888"/>
              <a:gd name="connsiteX25" fmla="*/ 1141709 w 2279650"/>
              <a:gd name="connsiteY25" fmla="*/ 2274888 h 2274888"/>
              <a:gd name="connsiteX26" fmla="*/ 700851 w 2279650"/>
              <a:gd name="connsiteY26" fmla="*/ 1928382 h 2274888"/>
              <a:gd name="connsiteX27" fmla="*/ 557667 w 2279650"/>
              <a:gd name="connsiteY27" fmla="*/ 1683568 h 2274888"/>
              <a:gd name="connsiteX28" fmla="*/ 195937 w 2279650"/>
              <a:gd name="connsiteY28" fmla="*/ 1378492 h 2274888"/>
              <a:gd name="connsiteX29" fmla="*/ 0 w 2279650"/>
              <a:gd name="connsiteY29" fmla="*/ 1137444 h 2274888"/>
              <a:gd name="connsiteX30" fmla="*/ 195937 w 2279650"/>
              <a:gd name="connsiteY30" fmla="*/ 896396 h 2274888"/>
              <a:gd name="connsiteX31" fmla="*/ 557667 w 2279650"/>
              <a:gd name="connsiteY31" fmla="*/ 591320 h 2274888"/>
              <a:gd name="connsiteX32" fmla="*/ 700851 w 2279650"/>
              <a:gd name="connsiteY32" fmla="*/ 350273 h 2274888"/>
              <a:gd name="connsiteX33" fmla="*/ 1141709 w 2279650"/>
              <a:gd name="connsiteY33" fmla="*/ 0 h 2274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279650" h="2274888">
                <a:moveTo>
                  <a:pt x="1141709" y="173038"/>
                </a:moveTo>
                <a:cubicBezTo>
                  <a:pt x="1039962" y="289822"/>
                  <a:pt x="957058" y="289822"/>
                  <a:pt x="813858" y="391536"/>
                </a:cubicBezTo>
                <a:cubicBezTo>
                  <a:pt x="670659" y="493251"/>
                  <a:pt x="648049" y="670310"/>
                  <a:pt x="648049" y="670310"/>
                </a:cubicBezTo>
                <a:cubicBezTo>
                  <a:pt x="648049" y="670310"/>
                  <a:pt x="455860" y="696681"/>
                  <a:pt x="354113" y="851136"/>
                </a:cubicBezTo>
                <a:cubicBezTo>
                  <a:pt x="256135" y="1001825"/>
                  <a:pt x="237293" y="1103540"/>
                  <a:pt x="161925" y="1137445"/>
                </a:cubicBezTo>
                <a:cubicBezTo>
                  <a:pt x="237293" y="1171350"/>
                  <a:pt x="256135" y="1273064"/>
                  <a:pt x="354113" y="1423753"/>
                </a:cubicBezTo>
                <a:cubicBezTo>
                  <a:pt x="455860" y="1578209"/>
                  <a:pt x="648049" y="1608346"/>
                  <a:pt x="648049" y="1608346"/>
                </a:cubicBezTo>
                <a:cubicBezTo>
                  <a:pt x="648049" y="1608346"/>
                  <a:pt x="670659" y="1781638"/>
                  <a:pt x="813858" y="1883353"/>
                </a:cubicBezTo>
                <a:cubicBezTo>
                  <a:pt x="957058" y="1988835"/>
                  <a:pt x="1039962" y="1988835"/>
                  <a:pt x="1141709" y="2101851"/>
                </a:cubicBezTo>
                <a:cubicBezTo>
                  <a:pt x="1243456" y="1988835"/>
                  <a:pt x="1326361" y="1988835"/>
                  <a:pt x="1469560" y="1883353"/>
                </a:cubicBezTo>
                <a:cubicBezTo>
                  <a:pt x="1612759" y="1781638"/>
                  <a:pt x="1635370" y="1608346"/>
                  <a:pt x="1635370" y="1608346"/>
                </a:cubicBezTo>
                <a:cubicBezTo>
                  <a:pt x="1635370" y="1608346"/>
                  <a:pt x="1823790" y="1578209"/>
                  <a:pt x="1925537" y="1423753"/>
                </a:cubicBezTo>
                <a:cubicBezTo>
                  <a:pt x="2027283" y="1273064"/>
                  <a:pt x="2046125" y="1171350"/>
                  <a:pt x="2117725" y="1137445"/>
                </a:cubicBezTo>
                <a:cubicBezTo>
                  <a:pt x="2046125" y="1103540"/>
                  <a:pt x="2027283" y="1001825"/>
                  <a:pt x="1925537" y="851136"/>
                </a:cubicBezTo>
                <a:cubicBezTo>
                  <a:pt x="1823790" y="696681"/>
                  <a:pt x="1635370" y="670310"/>
                  <a:pt x="1635370" y="670310"/>
                </a:cubicBezTo>
                <a:cubicBezTo>
                  <a:pt x="1635370" y="670310"/>
                  <a:pt x="1612759" y="493251"/>
                  <a:pt x="1469560" y="391536"/>
                </a:cubicBezTo>
                <a:cubicBezTo>
                  <a:pt x="1326361" y="289822"/>
                  <a:pt x="1243456" y="289822"/>
                  <a:pt x="1141709" y="173038"/>
                </a:cubicBezTo>
                <a:close/>
                <a:moveTo>
                  <a:pt x="1141709" y="0"/>
                </a:moveTo>
                <a:cubicBezTo>
                  <a:pt x="1228373" y="180786"/>
                  <a:pt x="1439382" y="252347"/>
                  <a:pt x="1578799" y="350273"/>
                </a:cubicBezTo>
                <a:cubicBezTo>
                  <a:pt x="1718216" y="444432"/>
                  <a:pt x="1721984" y="591320"/>
                  <a:pt x="1721984" y="591320"/>
                </a:cubicBezTo>
                <a:cubicBezTo>
                  <a:pt x="1721984" y="591320"/>
                  <a:pt x="1929225" y="651582"/>
                  <a:pt x="2087481" y="896396"/>
                </a:cubicBezTo>
                <a:cubicBezTo>
                  <a:pt x="2241970" y="1141211"/>
                  <a:pt x="2189218" y="1114846"/>
                  <a:pt x="2279650" y="1137444"/>
                </a:cubicBezTo>
                <a:cubicBezTo>
                  <a:pt x="2189218" y="1160042"/>
                  <a:pt x="2241970" y="1133678"/>
                  <a:pt x="2087481" y="1378492"/>
                </a:cubicBezTo>
                <a:cubicBezTo>
                  <a:pt x="1929225" y="1623306"/>
                  <a:pt x="1721984" y="1683568"/>
                  <a:pt x="1721984" y="1683568"/>
                </a:cubicBezTo>
                <a:cubicBezTo>
                  <a:pt x="1721984" y="1683568"/>
                  <a:pt x="1718216" y="1830456"/>
                  <a:pt x="1578799" y="1928382"/>
                </a:cubicBezTo>
                <a:cubicBezTo>
                  <a:pt x="1439382" y="2022541"/>
                  <a:pt x="1228373" y="2094102"/>
                  <a:pt x="1141709" y="2274888"/>
                </a:cubicBezTo>
                <a:cubicBezTo>
                  <a:pt x="1051277" y="2094102"/>
                  <a:pt x="840268" y="2022541"/>
                  <a:pt x="700851" y="1928382"/>
                </a:cubicBezTo>
                <a:cubicBezTo>
                  <a:pt x="565203" y="1830456"/>
                  <a:pt x="557667" y="1683568"/>
                  <a:pt x="557667" y="1683568"/>
                </a:cubicBezTo>
                <a:cubicBezTo>
                  <a:pt x="557667" y="1683568"/>
                  <a:pt x="350426" y="1623306"/>
                  <a:pt x="195937" y="1378492"/>
                </a:cubicBezTo>
                <a:cubicBezTo>
                  <a:pt x="37680" y="1133678"/>
                  <a:pt x="94200" y="1160042"/>
                  <a:pt x="0" y="1137444"/>
                </a:cubicBezTo>
                <a:cubicBezTo>
                  <a:pt x="94200" y="1114846"/>
                  <a:pt x="37680" y="1141211"/>
                  <a:pt x="195937" y="896396"/>
                </a:cubicBezTo>
                <a:cubicBezTo>
                  <a:pt x="350426" y="651582"/>
                  <a:pt x="557667" y="591320"/>
                  <a:pt x="557667" y="591320"/>
                </a:cubicBezTo>
                <a:cubicBezTo>
                  <a:pt x="557667" y="591320"/>
                  <a:pt x="565203" y="444432"/>
                  <a:pt x="700851" y="350273"/>
                </a:cubicBezTo>
                <a:cubicBezTo>
                  <a:pt x="840268" y="252347"/>
                  <a:pt x="1051277" y="180786"/>
                  <a:pt x="1141709" y="0"/>
                </a:cubicBezTo>
                <a:close/>
              </a:path>
            </a:pathLst>
          </a:custGeom>
          <a:solidFill>
            <a:srgbClr val="7CC9C9"/>
          </a:solidFill>
          <a:ln>
            <a:noFill/>
          </a:ln>
        </p:spPr>
        <p:txBody>
          <a:bodyPr vert="horz" wrap="square" lIns="91440" tIns="45720" rIns="91440" bIns="45720" numCol="1" anchor="ctr" anchorCtr="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b="1" dirty="0">
                <a:solidFill>
                  <a:prstClr val="black">
                    <a:lumMod val="85000"/>
                    <a:lumOff val="15000"/>
                  </a:prstClr>
                </a:solidFill>
                <a:latin typeface="Times New Roman" panose="02020603050405020304" pitchFamily="18" charset="0"/>
                <a:ea typeface="小考拉体" panose="02000503000000000000" pitchFamily="2" charset="-122"/>
                <a:cs typeface="Times New Roman" panose="02020603050405020304" pitchFamily="18" charset="0"/>
              </a:rPr>
              <a:t>01</a:t>
            </a:r>
            <a:endParaRPr kumimoji="0" lang="zh-CN" altLang="en-US" sz="40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13" name="矩形 10">
            <a:extLst>
              <a:ext uri="{FF2B5EF4-FFF2-40B4-BE49-F238E27FC236}">
                <a16:creationId xmlns:a16="http://schemas.microsoft.com/office/drawing/2014/main" xmlns="" id="{74F38ADD-4728-4CF6-AAA1-29270995ECC0}"/>
              </a:ext>
            </a:extLst>
          </p:cNvPr>
          <p:cNvSpPr/>
          <p:nvPr/>
        </p:nvSpPr>
        <p:spPr>
          <a:xfrm>
            <a:off x="6095216" y="1813041"/>
            <a:ext cx="5938930" cy="830997"/>
          </a:xfrm>
          <a:prstGeom prst="rect">
            <a:avLst/>
          </a:prstGeom>
        </p:spPr>
        <p:txBody>
          <a:bodyPr wrap="square">
            <a:spAutoFit/>
          </a:bodyPr>
          <a:lstStyle/>
          <a:p>
            <a:r>
              <a:rPr lang="vi-VN" sz="2400" b="1">
                <a:latin typeface="Times New Roman" panose="02020603050405020304" pitchFamily="18" charset="0"/>
                <a:cs typeface="Times New Roman" panose="02020603050405020304" pitchFamily="18" charset="0"/>
              </a:rPr>
              <a:t>Bảo đảm an toàn ở những nơi có nước sâu, nguy hiểm. </a:t>
            </a:r>
            <a:endParaRPr lang="en-US" sz="2400" dirty="0">
              <a:latin typeface="Times New Roman" panose="02020603050405020304" pitchFamily="18" charset="0"/>
              <a:cs typeface="Times New Roman" panose="02020603050405020304" pitchFamily="18" charset="0"/>
            </a:endParaRPr>
          </a:p>
        </p:txBody>
      </p:sp>
      <p:sp>
        <p:nvSpPr>
          <p:cNvPr id="14" name="任意多边形 121">
            <a:extLst>
              <a:ext uri="{FF2B5EF4-FFF2-40B4-BE49-F238E27FC236}">
                <a16:creationId xmlns:a16="http://schemas.microsoft.com/office/drawing/2014/main" xmlns="" id="{2DB48FFC-5804-4AAF-BEA5-59D84AC86002}"/>
              </a:ext>
            </a:extLst>
          </p:cNvPr>
          <p:cNvSpPr>
            <a:spLocks/>
          </p:cNvSpPr>
          <p:nvPr/>
        </p:nvSpPr>
        <p:spPr bwMode="auto">
          <a:xfrm>
            <a:off x="4974376" y="2788954"/>
            <a:ext cx="1120830" cy="1152868"/>
          </a:xfrm>
          <a:custGeom>
            <a:avLst/>
            <a:gdLst>
              <a:gd name="connsiteX0" fmla="*/ 1141709 w 2279650"/>
              <a:gd name="connsiteY0" fmla="*/ 173038 h 2274888"/>
              <a:gd name="connsiteX1" fmla="*/ 813858 w 2279650"/>
              <a:gd name="connsiteY1" fmla="*/ 391536 h 2274888"/>
              <a:gd name="connsiteX2" fmla="*/ 648049 w 2279650"/>
              <a:gd name="connsiteY2" fmla="*/ 670310 h 2274888"/>
              <a:gd name="connsiteX3" fmla="*/ 354113 w 2279650"/>
              <a:gd name="connsiteY3" fmla="*/ 851136 h 2274888"/>
              <a:gd name="connsiteX4" fmla="*/ 161925 w 2279650"/>
              <a:gd name="connsiteY4" fmla="*/ 1137445 h 2274888"/>
              <a:gd name="connsiteX5" fmla="*/ 354113 w 2279650"/>
              <a:gd name="connsiteY5" fmla="*/ 1423753 h 2274888"/>
              <a:gd name="connsiteX6" fmla="*/ 648049 w 2279650"/>
              <a:gd name="connsiteY6" fmla="*/ 1608346 h 2274888"/>
              <a:gd name="connsiteX7" fmla="*/ 813858 w 2279650"/>
              <a:gd name="connsiteY7" fmla="*/ 1883353 h 2274888"/>
              <a:gd name="connsiteX8" fmla="*/ 1141709 w 2279650"/>
              <a:gd name="connsiteY8" fmla="*/ 2101851 h 2274888"/>
              <a:gd name="connsiteX9" fmla="*/ 1469560 w 2279650"/>
              <a:gd name="connsiteY9" fmla="*/ 1883353 h 2274888"/>
              <a:gd name="connsiteX10" fmla="*/ 1635370 w 2279650"/>
              <a:gd name="connsiteY10" fmla="*/ 1608346 h 2274888"/>
              <a:gd name="connsiteX11" fmla="*/ 1925537 w 2279650"/>
              <a:gd name="connsiteY11" fmla="*/ 1423753 h 2274888"/>
              <a:gd name="connsiteX12" fmla="*/ 2117725 w 2279650"/>
              <a:gd name="connsiteY12" fmla="*/ 1137445 h 2274888"/>
              <a:gd name="connsiteX13" fmla="*/ 1925537 w 2279650"/>
              <a:gd name="connsiteY13" fmla="*/ 851136 h 2274888"/>
              <a:gd name="connsiteX14" fmla="*/ 1635370 w 2279650"/>
              <a:gd name="connsiteY14" fmla="*/ 670310 h 2274888"/>
              <a:gd name="connsiteX15" fmla="*/ 1469560 w 2279650"/>
              <a:gd name="connsiteY15" fmla="*/ 391536 h 2274888"/>
              <a:gd name="connsiteX16" fmla="*/ 1141709 w 2279650"/>
              <a:gd name="connsiteY16" fmla="*/ 173038 h 2274888"/>
              <a:gd name="connsiteX17" fmla="*/ 1141709 w 2279650"/>
              <a:gd name="connsiteY17" fmla="*/ 0 h 2274888"/>
              <a:gd name="connsiteX18" fmla="*/ 1578799 w 2279650"/>
              <a:gd name="connsiteY18" fmla="*/ 350273 h 2274888"/>
              <a:gd name="connsiteX19" fmla="*/ 1721984 w 2279650"/>
              <a:gd name="connsiteY19" fmla="*/ 591320 h 2274888"/>
              <a:gd name="connsiteX20" fmla="*/ 2087481 w 2279650"/>
              <a:gd name="connsiteY20" fmla="*/ 896396 h 2274888"/>
              <a:gd name="connsiteX21" fmla="*/ 2279650 w 2279650"/>
              <a:gd name="connsiteY21" fmla="*/ 1137444 h 2274888"/>
              <a:gd name="connsiteX22" fmla="*/ 2087481 w 2279650"/>
              <a:gd name="connsiteY22" fmla="*/ 1378492 h 2274888"/>
              <a:gd name="connsiteX23" fmla="*/ 1721984 w 2279650"/>
              <a:gd name="connsiteY23" fmla="*/ 1683568 h 2274888"/>
              <a:gd name="connsiteX24" fmla="*/ 1578799 w 2279650"/>
              <a:gd name="connsiteY24" fmla="*/ 1928382 h 2274888"/>
              <a:gd name="connsiteX25" fmla="*/ 1141709 w 2279650"/>
              <a:gd name="connsiteY25" fmla="*/ 2274888 h 2274888"/>
              <a:gd name="connsiteX26" fmla="*/ 700851 w 2279650"/>
              <a:gd name="connsiteY26" fmla="*/ 1928382 h 2274888"/>
              <a:gd name="connsiteX27" fmla="*/ 557667 w 2279650"/>
              <a:gd name="connsiteY27" fmla="*/ 1683568 h 2274888"/>
              <a:gd name="connsiteX28" fmla="*/ 195937 w 2279650"/>
              <a:gd name="connsiteY28" fmla="*/ 1378492 h 2274888"/>
              <a:gd name="connsiteX29" fmla="*/ 0 w 2279650"/>
              <a:gd name="connsiteY29" fmla="*/ 1137444 h 2274888"/>
              <a:gd name="connsiteX30" fmla="*/ 195937 w 2279650"/>
              <a:gd name="connsiteY30" fmla="*/ 896396 h 2274888"/>
              <a:gd name="connsiteX31" fmla="*/ 557667 w 2279650"/>
              <a:gd name="connsiteY31" fmla="*/ 591320 h 2274888"/>
              <a:gd name="connsiteX32" fmla="*/ 700851 w 2279650"/>
              <a:gd name="connsiteY32" fmla="*/ 350273 h 2274888"/>
              <a:gd name="connsiteX33" fmla="*/ 1141709 w 2279650"/>
              <a:gd name="connsiteY33" fmla="*/ 0 h 2274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279650" h="2274888">
                <a:moveTo>
                  <a:pt x="1141709" y="173038"/>
                </a:moveTo>
                <a:cubicBezTo>
                  <a:pt x="1039962" y="289822"/>
                  <a:pt x="957058" y="289822"/>
                  <a:pt x="813858" y="391536"/>
                </a:cubicBezTo>
                <a:cubicBezTo>
                  <a:pt x="670659" y="493251"/>
                  <a:pt x="648049" y="670310"/>
                  <a:pt x="648049" y="670310"/>
                </a:cubicBezTo>
                <a:cubicBezTo>
                  <a:pt x="648049" y="670310"/>
                  <a:pt x="455860" y="696681"/>
                  <a:pt x="354113" y="851136"/>
                </a:cubicBezTo>
                <a:cubicBezTo>
                  <a:pt x="256135" y="1001825"/>
                  <a:pt x="237293" y="1103540"/>
                  <a:pt x="161925" y="1137445"/>
                </a:cubicBezTo>
                <a:cubicBezTo>
                  <a:pt x="237293" y="1171350"/>
                  <a:pt x="256135" y="1273064"/>
                  <a:pt x="354113" y="1423753"/>
                </a:cubicBezTo>
                <a:cubicBezTo>
                  <a:pt x="455860" y="1578209"/>
                  <a:pt x="648049" y="1608346"/>
                  <a:pt x="648049" y="1608346"/>
                </a:cubicBezTo>
                <a:cubicBezTo>
                  <a:pt x="648049" y="1608346"/>
                  <a:pt x="670659" y="1781638"/>
                  <a:pt x="813858" y="1883353"/>
                </a:cubicBezTo>
                <a:cubicBezTo>
                  <a:pt x="957058" y="1988835"/>
                  <a:pt x="1039962" y="1988835"/>
                  <a:pt x="1141709" y="2101851"/>
                </a:cubicBezTo>
                <a:cubicBezTo>
                  <a:pt x="1243456" y="1988835"/>
                  <a:pt x="1326361" y="1988835"/>
                  <a:pt x="1469560" y="1883353"/>
                </a:cubicBezTo>
                <a:cubicBezTo>
                  <a:pt x="1612759" y="1781638"/>
                  <a:pt x="1635370" y="1608346"/>
                  <a:pt x="1635370" y="1608346"/>
                </a:cubicBezTo>
                <a:cubicBezTo>
                  <a:pt x="1635370" y="1608346"/>
                  <a:pt x="1823790" y="1578209"/>
                  <a:pt x="1925537" y="1423753"/>
                </a:cubicBezTo>
                <a:cubicBezTo>
                  <a:pt x="2027283" y="1273064"/>
                  <a:pt x="2046125" y="1171350"/>
                  <a:pt x="2117725" y="1137445"/>
                </a:cubicBezTo>
                <a:cubicBezTo>
                  <a:pt x="2046125" y="1103540"/>
                  <a:pt x="2027283" y="1001825"/>
                  <a:pt x="1925537" y="851136"/>
                </a:cubicBezTo>
                <a:cubicBezTo>
                  <a:pt x="1823790" y="696681"/>
                  <a:pt x="1635370" y="670310"/>
                  <a:pt x="1635370" y="670310"/>
                </a:cubicBezTo>
                <a:cubicBezTo>
                  <a:pt x="1635370" y="670310"/>
                  <a:pt x="1612759" y="493251"/>
                  <a:pt x="1469560" y="391536"/>
                </a:cubicBezTo>
                <a:cubicBezTo>
                  <a:pt x="1326361" y="289822"/>
                  <a:pt x="1243456" y="289822"/>
                  <a:pt x="1141709" y="173038"/>
                </a:cubicBezTo>
                <a:close/>
                <a:moveTo>
                  <a:pt x="1141709" y="0"/>
                </a:moveTo>
                <a:cubicBezTo>
                  <a:pt x="1228373" y="180786"/>
                  <a:pt x="1439382" y="252347"/>
                  <a:pt x="1578799" y="350273"/>
                </a:cubicBezTo>
                <a:cubicBezTo>
                  <a:pt x="1718216" y="444432"/>
                  <a:pt x="1721984" y="591320"/>
                  <a:pt x="1721984" y="591320"/>
                </a:cubicBezTo>
                <a:cubicBezTo>
                  <a:pt x="1721984" y="591320"/>
                  <a:pt x="1929225" y="651582"/>
                  <a:pt x="2087481" y="896396"/>
                </a:cubicBezTo>
                <a:cubicBezTo>
                  <a:pt x="2241970" y="1141211"/>
                  <a:pt x="2189218" y="1114846"/>
                  <a:pt x="2279650" y="1137444"/>
                </a:cubicBezTo>
                <a:cubicBezTo>
                  <a:pt x="2189218" y="1160042"/>
                  <a:pt x="2241970" y="1133678"/>
                  <a:pt x="2087481" y="1378492"/>
                </a:cubicBezTo>
                <a:cubicBezTo>
                  <a:pt x="1929225" y="1623306"/>
                  <a:pt x="1721984" y="1683568"/>
                  <a:pt x="1721984" y="1683568"/>
                </a:cubicBezTo>
                <a:cubicBezTo>
                  <a:pt x="1721984" y="1683568"/>
                  <a:pt x="1718216" y="1830456"/>
                  <a:pt x="1578799" y="1928382"/>
                </a:cubicBezTo>
                <a:cubicBezTo>
                  <a:pt x="1439382" y="2022541"/>
                  <a:pt x="1228373" y="2094102"/>
                  <a:pt x="1141709" y="2274888"/>
                </a:cubicBezTo>
                <a:cubicBezTo>
                  <a:pt x="1051277" y="2094102"/>
                  <a:pt x="840268" y="2022541"/>
                  <a:pt x="700851" y="1928382"/>
                </a:cubicBezTo>
                <a:cubicBezTo>
                  <a:pt x="565203" y="1830456"/>
                  <a:pt x="557667" y="1683568"/>
                  <a:pt x="557667" y="1683568"/>
                </a:cubicBezTo>
                <a:cubicBezTo>
                  <a:pt x="557667" y="1683568"/>
                  <a:pt x="350426" y="1623306"/>
                  <a:pt x="195937" y="1378492"/>
                </a:cubicBezTo>
                <a:cubicBezTo>
                  <a:pt x="37680" y="1133678"/>
                  <a:pt x="94200" y="1160042"/>
                  <a:pt x="0" y="1137444"/>
                </a:cubicBezTo>
                <a:cubicBezTo>
                  <a:pt x="94200" y="1114846"/>
                  <a:pt x="37680" y="1141211"/>
                  <a:pt x="195937" y="896396"/>
                </a:cubicBezTo>
                <a:cubicBezTo>
                  <a:pt x="350426" y="651582"/>
                  <a:pt x="557667" y="591320"/>
                  <a:pt x="557667" y="591320"/>
                </a:cubicBezTo>
                <a:cubicBezTo>
                  <a:pt x="557667" y="591320"/>
                  <a:pt x="565203" y="444432"/>
                  <a:pt x="700851" y="350273"/>
                </a:cubicBezTo>
                <a:cubicBezTo>
                  <a:pt x="840268" y="252347"/>
                  <a:pt x="1051277" y="180786"/>
                  <a:pt x="1141709" y="0"/>
                </a:cubicBezTo>
                <a:close/>
              </a:path>
            </a:pathLst>
          </a:custGeom>
          <a:solidFill>
            <a:srgbClr val="7CC9C9"/>
          </a:solidFill>
          <a:ln>
            <a:noFill/>
          </a:ln>
        </p:spPr>
        <p:txBody>
          <a:bodyPr vert="horz" wrap="square" lIns="91440" tIns="45720" rIns="91440" bIns="45720" numCol="1" anchor="ctr" anchorCtr="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b="1" dirty="0">
                <a:solidFill>
                  <a:prstClr val="black">
                    <a:lumMod val="85000"/>
                    <a:lumOff val="15000"/>
                  </a:prstClr>
                </a:solidFill>
                <a:latin typeface="Times New Roman" panose="02020603050405020304" pitchFamily="18" charset="0"/>
                <a:ea typeface="小考拉体" panose="02000503000000000000" pitchFamily="2" charset="-122"/>
                <a:cs typeface="Times New Roman" panose="02020603050405020304" pitchFamily="18" charset="0"/>
              </a:rPr>
              <a:t>02</a:t>
            </a:r>
            <a:endParaRPr kumimoji="0" lang="zh-CN" altLang="en-US" sz="40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15" name="矩形 12">
            <a:extLst>
              <a:ext uri="{FF2B5EF4-FFF2-40B4-BE49-F238E27FC236}">
                <a16:creationId xmlns:a16="http://schemas.microsoft.com/office/drawing/2014/main" xmlns="" id="{1C8AFEB9-0F6E-439B-AFD3-E2AF9F2B8D22}"/>
              </a:ext>
            </a:extLst>
          </p:cNvPr>
          <p:cNvSpPr/>
          <p:nvPr/>
        </p:nvSpPr>
        <p:spPr>
          <a:xfrm>
            <a:off x="6126499" y="3098006"/>
            <a:ext cx="5664448" cy="461665"/>
          </a:xfrm>
          <a:prstGeom prst="rect">
            <a:avLst/>
          </a:prstGeom>
        </p:spPr>
        <p:txBody>
          <a:bodyPr wrap="square">
            <a:spAutoFit/>
          </a:bodyPr>
          <a:lstStyle/>
          <a:p>
            <a:r>
              <a:rPr lang="vi-VN" sz="2400" b="1" dirty="0">
                <a:latin typeface="Times New Roman" panose="02020603050405020304" pitchFamily="18" charset="0"/>
                <a:cs typeface="Times New Roman" panose="02020603050405020304" pitchFamily="18" charset="0"/>
              </a:rPr>
              <a:t>Học </a:t>
            </a:r>
            <a:r>
              <a:rPr lang="vi-VN" sz="2400" b="1" dirty="0" smtClean="0">
                <a:latin typeface="Times New Roman" panose="02020603050405020304" pitchFamily="18" charset="0"/>
                <a:cs typeface="Times New Roman" panose="02020603050405020304" pitchFamily="18" charset="0"/>
              </a:rPr>
              <a:t>bơi</a:t>
            </a:r>
            <a:r>
              <a:rPr lang="en-US" sz="2400" b="1"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16" name="任意多边形 124">
            <a:extLst>
              <a:ext uri="{FF2B5EF4-FFF2-40B4-BE49-F238E27FC236}">
                <a16:creationId xmlns:a16="http://schemas.microsoft.com/office/drawing/2014/main" xmlns="" id="{0F54EDD6-C830-46F7-B161-0FCDF8AC6500}"/>
              </a:ext>
            </a:extLst>
          </p:cNvPr>
          <p:cNvSpPr>
            <a:spLocks/>
          </p:cNvSpPr>
          <p:nvPr/>
        </p:nvSpPr>
        <p:spPr bwMode="auto">
          <a:xfrm>
            <a:off x="5005669" y="3941822"/>
            <a:ext cx="1120830" cy="1120830"/>
          </a:xfrm>
          <a:custGeom>
            <a:avLst/>
            <a:gdLst>
              <a:gd name="connsiteX0" fmla="*/ 1141709 w 2279650"/>
              <a:gd name="connsiteY0" fmla="*/ 173038 h 2274888"/>
              <a:gd name="connsiteX1" fmla="*/ 813858 w 2279650"/>
              <a:gd name="connsiteY1" fmla="*/ 391536 h 2274888"/>
              <a:gd name="connsiteX2" fmla="*/ 648049 w 2279650"/>
              <a:gd name="connsiteY2" fmla="*/ 670310 h 2274888"/>
              <a:gd name="connsiteX3" fmla="*/ 354113 w 2279650"/>
              <a:gd name="connsiteY3" fmla="*/ 851136 h 2274888"/>
              <a:gd name="connsiteX4" fmla="*/ 161925 w 2279650"/>
              <a:gd name="connsiteY4" fmla="*/ 1137445 h 2274888"/>
              <a:gd name="connsiteX5" fmla="*/ 354113 w 2279650"/>
              <a:gd name="connsiteY5" fmla="*/ 1423753 h 2274888"/>
              <a:gd name="connsiteX6" fmla="*/ 648049 w 2279650"/>
              <a:gd name="connsiteY6" fmla="*/ 1608346 h 2274888"/>
              <a:gd name="connsiteX7" fmla="*/ 813858 w 2279650"/>
              <a:gd name="connsiteY7" fmla="*/ 1883353 h 2274888"/>
              <a:gd name="connsiteX8" fmla="*/ 1141709 w 2279650"/>
              <a:gd name="connsiteY8" fmla="*/ 2101851 h 2274888"/>
              <a:gd name="connsiteX9" fmla="*/ 1469560 w 2279650"/>
              <a:gd name="connsiteY9" fmla="*/ 1883353 h 2274888"/>
              <a:gd name="connsiteX10" fmla="*/ 1635370 w 2279650"/>
              <a:gd name="connsiteY10" fmla="*/ 1608346 h 2274888"/>
              <a:gd name="connsiteX11" fmla="*/ 1925537 w 2279650"/>
              <a:gd name="connsiteY11" fmla="*/ 1423753 h 2274888"/>
              <a:gd name="connsiteX12" fmla="*/ 2117725 w 2279650"/>
              <a:gd name="connsiteY12" fmla="*/ 1137445 h 2274888"/>
              <a:gd name="connsiteX13" fmla="*/ 1925537 w 2279650"/>
              <a:gd name="connsiteY13" fmla="*/ 851136 h 2274888"/>
              <a:gd name="connsiteX14" fmla="*/ 1635370 w 2279650"/>
              <a:gd name="connsiteY14" fmla="*/ 670310 h 2274888"/>
              <a:gd name="connsiteX15" fmla="*/ 1469560 w 2279650"/>
              <a:gd name="connsiteY15" fmla="*/ 391536 h 2274888"/>
              <a:gd name="connsiteX16" fmla="*/ 1141709 w 2279650"/>
              <a:gd name="connsiteY16" fmla="*/ 173038 h 2274888"/>
              <a:gd name="connsiteX17" fmla="*/ 1141709 w 2279650"/>
              <a:gd name="connsiteY17" fmla="*/ 0 h 2274888"/>
              <a:gd name="connsiteX18" fmla="*/ 1578799 w 2279650"/>
              <a:gd name="connsiteY18" fmla="*/ 350273 h 2274888"/>
              <a:gd name="connsiteX19" fmla="*/ 1721984 w 2279650"/>
              <a:gd name="connsiteY19" fmla="*/ 591320 h 2274888"/>
              <a:gd name="connsiteX20" fmla="*/ 2087481 w 2279650"/>
              <a:gd name="connsiteY20" fmla="*/ 896396 h 2274888"/>
              <a:gd name="connsiteX21" fmla="*/ 2279650 w 2279650"/>
              <a:gd name="connsiteY21" fmla="*/ 1137444 h 2274888"/>
              <a:gd name="connsiteX22" fmla="*/ 2087481 w 2279650"/>
              <a:gd name="connsiteY22" fmla="*/ 1378492 h 2274888"/>
              <a:gd name="connsiteX23" fmla="*/ 1721984 w 2279650"/>
              <a:gd name="connsiteY23" fmla="*/ 1683568 h 2274888"/>
              <a:gd name="connsiteX24" fmla="*/ 1578799 w 2279650"/>
              <a:gd name="connsiteY24" fmla="*/ 1928382 h 2274888"/>
              <a:gd name="connsiteX25" fmla="*/ 1141709 w 2279650"/>
              <a:gd name="connsiteY25" fmla="*/ 2274888 h 2274888"/>
              <a:gd name="connsiteX26" fmla="*/ 700851 w 2279650"/>
              <a:gd name="connsiteY26" fmla="*/ 1928382 h 2274888"/>
              <a:gd name="connsiteX27" fmla="*/ 557667 w 2279650"/>
              <a:gd name="connsiteY27" fmla="*/ 1683568 h 2274888"/>
              <a:gd name="connsiteX28" fmla="*/ 195937 w 2279650"/>
              <a:gd name="connsiteY28" fmla="*/ 1378492 h 2274888"/>
              <a:gd name="connsiteX29" fmla="*/ 0 w 2279650"/>
              <a:gd name="connsiteY29" fmla="*/ 1137444 h 2274888"/>
              <a:gd name="connsiteX30" fmla="*/ 195937 w 2279650"/>
              <a:gd name="connsiteY30" fmla="*/ 896396 h 2274888"/>
              <a:gd name="connsiteX31" fmla="*/ 557667 w 2279650"/>
              <a:gd name="connsiteY31" fmla="*/ 591320 h 2274888"/>
              <a:gd name="connsiteX32" fmla="*/ 700851 w 2279650"/>
              <a:gd name="connsiteY32" fmla="*/ 350273 h 2274888"/>
              <a:gd name="connsiteX33" fmla="*/ 1141709 w 2279650"/>
              <a:gd name="connsiteY33" fmla="*/ 0 h 2274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279650" h="2274888">
                <a:moveTo>
                  <a:pt x="1141709" y="173038"/>
                </a:moveTo>
                <a:cubicBezTo>
                  <a:pt x="1039962" y="289822"/>
                  <a:pt x="957058" y="289822"/>
                  <a:pt x="813858" y="391536"/>
                </a:cubicBezTo>
                <a:cubicBezTo>
                  <a:pt x="670659" y="493251"/>
                  <a:pt x="648049" y="670310"/>
                  <a:pt x="648049" y="670310"/>
                </a:cubicBezTo>
                <a:cubicBezTo>
                  <a:pt x="648049" y="670310"/>
                  <a:pt x="455860" y="696681"/>
                  <a:pt x="354113" y="851136"/>
                </a:cubicBezTo>
                <a:cubicBezTo>
                  <a:pt x="256135" y="1001825"/>
                  <a:pt x="237293" y="1103540"/>
                  <a:pt x="161925" y="1137445"/>
                </a:cubicBezTo>
                <a:cubicBezTo>
                  <a:pt x="237293" y="1171350"/>
                  <a:pt x="256135" y="1273064"/>
                  <a:pt x="354113" y="1423753"/>
                </a:cubicBezTo>
                <a:cubicBezTo>
                  <a:pt x="455860" y="1578209"/>
                  <a:pt x="648049" y="1608346"/>
                  <a:pt x="648049" y="1608346"/>
                </a:cubicBezTo>
                <a:cubicBezTo>
                  <a:pt x="648049" y="1608346"/>
                  <a:pt x="670659" y="1781638"/>
                  <a:pt x="813858" y="1883353"/>
                </a:cubicBezTo>
                <a:cubicBezTo>
                  <a:pt x="957058" y="1988835"/>
                  <a:pt x="1039962" y="1988835"/>
                  <a:pt x="1141709" y="2101851"/>
                </a:cubicBezTo>
                <a:cubicBezTo>
                  <a:pt x="1243456" y="1988835"/>
                  <a:pt x="1326361" y="1988835"/>
                  <a:pt x="1469560" y="1883353"/>
                </a:cubicBezTo>
                <a:cubicBezTo>
                  <a:pt x="1612759" y="1781638"/>
                  <a:pt x="1635370" y="1608346"/>
                  <a:pt x="1635370" y="1608346"/>
                </a:cubicBezTo>
                <a:cubicBezTo>
                  <a:pt x="1635370" y="1608346"/>
                  <a:pt x="1823790" y="1578209"/>
                  <a:pt x="1925537" y="1423753"/>
                </a:cubicBezTo>
                <a:cubicBezTo>
                  <a:pt x="2027283" y="1273064"/>
                  <a:pt x="2046125" y="1171350"/>
                  <a:pt x="2117725" y="1137445"/>
                </a:cubicBezTo>
                <a:cubicBezTo>
                  <a:pt x="2046125" y="1103540"/>
                  <a:pt x="2027283" y="1001825"/>
                  <a:pt x="1925537" y="851136"/>
                </a:cubicBezTo>
                <a:cubicBezTo>
                  <a:pt x="1823790" y="696681"/>
                  <a:pt x="1635370" y="670310"/>
                  <a:pt x="1635370" y="670310"/>
                </a:cubicBezTo>
                <a:cubicBezTo>
                  <a:pt x="1635370" y="670310"/>
                  <a:pt x="1612759" y="493251"/>
                  <a:pt x="1469560" y="391536"/>
                </a:cubicBezTo>
                <a:cubicBezTo>
                  <a:pt x="1326361" y="289822"/>
                  <a:pt x="1243456" y="289822"/>
                  <a:pt x="1141709" y="173038"/>
                </a:cubicBezTo>
                <a:close/>
                <a:moveTo>
                  <a:pt x="1141709" y="0"/>
                </a:moveTo>
                <a:cubicBezTo>
                  <a:pt x="1228373" y="180786"/>
                  <a:pt x="1439382" y="252347"/>
                  <a:pt x="1578799" y="350273"/>
                </a:cubicBezTo>
                <a:cubicBezTo>
                  <a:pt x="1718216" y="444432"/>
                  <a:pt x="1721984" y="591320"/>
                  <a:pt x="1721984" y="591320"/>
                </a:cubicBezTo>
                <a:cubicBezTo>
                  <a:pt x="1721984" y="591320"/>
                  <a:pt x="1929225" y="651582"/>
                  <a:pt x="2087481" y="896396"/>
                </a:cubicBezTo>
                <a:cubicBezTo>
                  <a:pt x="2241970" y="1141211"/>
                  <a:pt x="2189218" y="1114846"/>
                  <a:pt x="2279650" y="1137444"/>
                </a:cubicBezTo>
                <a:cubicBezTo>
                  <a:pt x="2189218" y="1160042"/>
                  <a:pt x="2241970" y="1133678"/>
                  <a:pt x="2087481" y="1378492"/>
                </a:cubicBezTo>
                <a:cubicBezTo>
                  <a:pt x="1929225" y="1623306"/>
                  <a:pt x="1721984" y="1683568"/>
                  <a:pt x="1721984" y="1683568"/>
                </a:cubicBezTo>
                <a:cubicBezTo>
                  <a:pt x="1721984" y="1683568"/>
                  <a:pt x="1718216" y="1830456"/>
                  <a:pt x="1578799" y="1928382"/>
                </a:cubicBezTo>
                <a:cubicBezTo>
                  <a:pt x="1439382" y="2022541"/>
                  <a:pt x="1228373" y="2094102"/>
                  <a:pt x="1141709" y="2274888"/>
                </a:cubicBezTo>
                <a:cubicBezTo>
                  <a:pt x="1051277" y="2094102"/>
                  <a:pt x="840268" y="2022541"/>
                  <a:pt x="700851" y="1928382"/>
                </a:cubicBezTo>
                <a:cubicBezTo>
                  <a:pt x="565203" y="1830456"/>
                  <a:pt x="557667" y="1683568"/>
                  <a:pt x="557667" y="1683568"/>
                </a:cubicBezTo>
                <a:cubicBezTo>
                  <a:pt x="557667" y="1683568"/>
                  <a:pt x="350426" y="1623306"/>
                  <a:pt x="195937" y="1378492"/>
                </a:cubicBezTo>
                <a:cubicBezTo>
                  <a:pt x="37680" y="1133678"/>
                  <a:pt x="94200" y="1160042"/>
                  <a:pt x="0" y="1137444"/>
                </a:cubicBezTo>
                <a:cubicBezTo>
                  <a:pt x="94200" y="1114846"/>
                  <a:pt x="37680" y="1141211"/>
                  <a:pt x="195937" y="896396"/>
                </a:cubicBezTo>
                <a:cubicBezTo>
                  <a:pt x="350426" y="651582"/>
                  <a:pt x="557667" y="591320"/>
                  <a:pt x="557667" y="591320"/>
                </a:cubicBezTo>
                <a:cubicBezTo>
                  <a:pt x="557667" y="591320"/>
                  <a:pt x="565203" y="444432"/>
                  <a:pt x="700851" y="350273"/>
                </a:cubicBezTo>
                <a:cubicBezTo>
                  <a:pt x="840268" y="252347"/>
                  <a:pt x="1051277" y="180786"/>
                  <a:pt x="1141709" y="0"/>
                </a:cubicBezTo>
                <a:close/>
              </a:path>
            </a:pathLst>
          </a:custGeom>
          <a:solidFill>
            <a:srgbClr val="7CC9C9"/>
          </a:solidFill>
          <a:ln>
            <a:noFill/>
          </a:ln>
        </p:spPr>
        <p:txBody>
          <a:bodyPr vert="horz" wrap="square" lIns="91440" tIns="45720" rIns="91440" bIns="45720" numCol="1" anchor="ctr" anchorCtr="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b="1" dirty="0">
                <a:solidFill>
                  <a:prstClr val="black">
                    <a:lumMod val="85000"/>
                    <a:lumOff val="15000"/>
                  </a:prstClr>
                </a:solidFill>
                <a:latin typeface="Times New Roman" panose="02020603050405020304" pitchFamily="18" charset="0"/>
                <a:ea typeface="小考拉体" panose="02000503000000000000" pitchFamily="2" charset="-122"/>
                <a:cs typeface="Times New Roman" panose="02020603050405020304" pitchFamily="18" charset="0"/>
              </a:rPr>
              <a:t>03</a:t>
            </a:r>
            <a:endParaRPr kumimoji="0" lang="zh-CN" altLang="en-US" sz="40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17" name="矩形 14">
            <a:extLst>
              <a:ext uri="{FF2B5EF4-FFF2-40B4-BE49-F238E27FC236}">
                <a16:creationId xmlns:a16="http://schemas.microsoft.com/office/drawing/2014/main" xmlns="" id="{4B3F8A3F-3FBD-4BBA-BBF3-DF76DB2FB9A6}"/>
              </a:ext>
            </a:extLst>
          </p:cNvPr>
          <p:cNvSpPr/>
          <p:nvPr/>
        </p:nvSpPr>
        <p:spPr>
          <a:xfrm>
            <a:off x="6220326" y="3868743"/>
            <a:ext cx="5813810" cy="1200329"/>
          </a:xfrm>
          <a:prstGeom prst="rect">
            <a:avLst/>
          </a:prstGeom>
        </p:spPr>
        <p:txBody>
          <a:bodyPr wrap="square">
            <a:spAutoFit/>
          </a:bodyPr>
          <a:lstStyle/>
          <a:p>
            <a:endParaRPr lang="en-US" sz="2400" b="1" dirty="0" smtClean="0">
              <a:latin typeface="Times New Roman" panose="02020603050405020304" pitchFamily="18" charset="0"/>
              <a:cs typeface="Times New Roman" panose="02020603050405020304" pitchFamily="18" charset="0"/>
            </a:endParaRPr>
          </a:p>
          <a:p>
            <a:r>
              <a:rPr lang="vi-VN" sz="2400" b="1" dirty="0" smtClean="0">
                <a:latin typeface="Times New Roman" panose="02020603050405020304" pitchFamily="18" charset="0"/>
                <a:cs typeface="Times New Roman" panose="02020603050405020304" pitchFamily="18" charset="0"/>
              </a:rPr>
              <a:t>Kiểm </a:t>
            </a:r>
            <a:r>
              <a:rPr lang="vi-VN" sz="2400" b="1" dirty="0">
                <a:latin typeface="Times New Roman" panose="02020603050405020304" pitchFamily="18" charset="0"/>
                <a:cs typeface="Times New Roman" panose="02020603050405020304" pitchFamily="18" charset="0"/>
              </a:rPr>
              <a:t>tra an toàn trước khi xuống nước trong các môi trường nước cụ </a:t>
            </a:r>
            <a:r>
              <a:rPr lang="vi-VN" sz="2400" b="1" dirty="0" smtClean="0">
                <a:latin typeface="Times New Roman" panose="02020603050405020304" pitchFamily="18" charset="0"/>
                <a:cs typeface="Times New Roman" panose="02020603050405020304" pitchFamily="18" charset="0"/>
              </a:rPr>
              <a:t>thể</a:t>
            </a:r>
            <a:r>
              <a:rPr lang="en-US" sz="2400" b="1"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pic>
        <p:nvPicPr>
          <p:cNvPr id="19" name="图片 12">
            <a:extLst>
              <a:ext uri="{FF2B5EF4-FFF2-40B4-BE49-F238E27FC236}">
                <a16:creationId xmlns:a16="http://schemas.microsoft.com/office/drawing/2014/main" xmlns="" id="{3A3367FD-E3D0-49A5-9406-71C93CE7D0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1003295"/>
            <a:ext cx="3056020" cy="5811229"/>
          </a:xfrm>
          <a:prstGeom prst="rect">
            <a:avLst/>
          </a:prstGeom>
        </p:spPr>
      </p:pic>
      <p:sp>
        <p:nvSpPr>
          <p:cNvPr id="18" name="任意多边形 124">
            <a:extLst>
              <a:ext uri="{FF2B5EF4-FFF2-40B4-BE49-F238E27FC236}">
                <a16:creationId xmlns:a16="http://schemas.microsoft.com/office/drawing/2014/main" xmlns="" id="{BBB13EF4-4E3C-4841-B2A8-6A9E5C7115A1}"/>
              </a:ext>
            </a:extLst>
          </p:cNvPr>
          <p:cNvSpPr>
            <a:spLocks/>
          </p:cNvSpPr>
          <p:nvPr/>
        </p:nvSpPr>
        <p:spPr bwMode="auto">
          <a:xfrm>
            <a:off x="5005668" y="5268823"/>
            <a:ext cx="1120831" cy="1102864"/>
          </a:xfrm>
          <a:custGeom>
            <a:avLst/>
            <a:gdLst>
              <a:gd name="connsiteX0" fmla="*/ 1141709 w 2279650"/>
              <a:gd name="connsiteY0" fmla="*/ 173038 h 2274888"/>
              <a:gd name="connsiteX1" fmla="*/ 813858 w 2279650"/>
              <a:gd name="connsiteY1" fmla="*/ 391536 h 2274888"/>
              <a:gd name="connsiteX2" fmla="*/ 648049 w 2279650"/>
              <a:gd name="connsiteY2" fmla="*/ 670310 h 2274888"/>
              <a:gd name="connsiteX3" fmla="*/ 354113 w 2279650"/>
              <a:gd name="connsiteY3" fmla="*/ 851136 h 2274888"/>
              <a:gd name="connsiteX4" fmla="*/ 161925 w 2279650"/>
              <a:gd name="connsiteY4" fmla="*/ 1137445 h 2274888"/>
              <a:gd name="connsiteX5" fmla="*/ 354113 w 2279650"/>
              <a:gd name="connsiteY5" fmla="*/ 1423753 h 2274888"/>
              <a:gd name="connsiteX6" fmla="*/ 648049 w 2279650"/>
              <a:gd name="connsiteY6" fmla="*/ 1608346 h 2274888"/>
              <a:gd name="connsiteX7" fmla="*/ 813858 w 2279650"/>
              <a:gd name="connsiteY7" fmla="*/ 1883353 h 2274888"/>
              <a:gd name="connsiteX8" fmla="*/ 1141709 w 2279650"/>
              <a:gd name="connsiteY8" fmla="*/ 2101851 h 2274888"/>
              <a:gd name="connsiteX9" fmla="*/ 1469560 w 2279650"/>
              <a:gd name="connsiteY9" fmla="*/ 1883353 h 2274888"/>
              <a:gd name="connsiteX10" fmla="*/ 1635370 w 2279650"/>
              <a:gd name="connsiteY10" fmla="*/ 1608346 h 2274888"/>
              <a:gd name="connsiteX11" fmla="*/ 1925537 w 2279650"/>
              <a:gd name="connsiteY11" fmla="*/ 1423753 h 2274888"/>
              <a:gd name="connsiteX12" fmla="*/ 2117725 w 2279650"/>
              <a:gd name="connsiteY12" fmla="*/ 1137445 h 2274888"/>
              <a:gd name="connsiteX13" fmla="*/ 1925537 w 2279650"/>
              <a:gd name="connsiteY13" fmla="*/ 851136 h 2274888"/>
              <a:gd name="connsiteX14" fmla="*/ 1635370 w 2279650"/>
              <a:gd name="connsiteY14" fmla="*/ 670310 h 2274888"/>
              <a:gd name="connsiteX15" fmla="*/ 1469560 w 2279650"/>
              <a:gd name="connsiteY15" fmla="*/ 391536 h 2274888"/>
              <a:gd name="connsiteX16" fmla="*/ 1141709 w 2279650"/>
              <a:gd name="connsiteY16" fmla="*/ 173038 h 2274888"/>
              <a:gd name="connsiteX17" fmla="*/ 1141709 w 2279650"/>
              <a:gd name="connsiteY17" fmla="*/ 0 h 2274888"/>
              <a:gd name="connsiteX18" fmla="*/ 1578799 w 2279650"/>
              <a:gd name="connsiteY18" fmla="*/ 350273 h 2274888"/>
              <a:gd name="connsiteX19" fmla="*/ 1721984 w 2279650"/>
              <a:gd name="connsiteY19" fmla="*/ 591320 h 2274888"/>
              <a:gd name="connsiteX20" fmla="*/ 2087481 w 2279650"/>
              <a:gd name="connsiteY20" fmla="*/ 896396 h 2274888"/>
              <a:gd name="connsiteX21" fmla="*/ 2279650 w 2279650"/>
              <a:gd name="connsiteY21" fmla="*/ 1137444 h 2274888"/>
              <a:gd name="connsiteX22" fmla="*/ 2087481 w 2279650"/>
              <a:gd name="connsiteY22" fmla="*/ 1378492 h 2274888"/>
              <a:gd name="connsiteX23" fmla="*/ 1721984 w 2279650"/>
              <a:gd name="connsiteY23" fmla="*/ 1683568 h 2274888"/>
              <a:gd name="connsiteX24" fmla="*/ 1578799 w 2279650"/>
              <a:gd name="connsiteY24" fmla="*/ 1928382 h 2274888"/>
              <a:gd name="connsiteX25" fmla="*/ 1141709 w 2279650"/>
              <a:gd name="connsiteY25" fmla="*/ 2274888 h 2274888"/>
              <a:gd name="connsiteX26" fmla="*/ 700851 w 2279650"/>
              <a:gd name="connsiteY26" fmla="*/ 1928382 h 2274888"/>
              <a:gd name="connsiteX27" fmla="*/ 557667 w 2279650"/>
              <a:gd name="connsiteY27" fmla="*/ 1683568 h 2274888"/>
              <a:gd name="connsiteX28" fmla="*/ 195937 w 2279650"/>
              <a:gd name="connsiteY28" fmla="*/ 1378492 h 2274888"/>
              <a:gd name="connsiteX29" fmla="*/ 0 w 2279650"/>
              <a:gd name="connsiteY29" fmla="*/ 1137444 h 2274888"/>
              <a:gd name="connsiteX30" fmla="*/ 195937 w 2279650"/>
              <a:gd name="connsiteY30" fmla="*/ 896396 h 2274888"/>
              <a:gd name="connsiteX31" fmla="*/ 557667 w 2279650"/>
              <a:gd name="connsiteY31" fmla="*/ 591320 h 2274888"/>
              <a:gd name="connsiteX32" fmla="*/ 700851 w 2279650"/>
              <a:gd name="connsiteY32" fmla="*/ 350273 h 2274888"/>
              <a:gd name="connsiteX33" fmla="*/ 1141709 w 2279650"/>
              <a:gd name="connsiteY33" fmla="*/ 0 h 2274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279650" h="2274888">
                <a:moveTo>
                  <a:pt x="1141709" y="173038"/>
                </a:moveTo>
                <a:cubicBezTo>
                  <a:pt x="1039962" y="289822"/>
                  <a:pt x="957058" y="289822"/>
                  <a:pt x="813858" y="391536"/>
                </a:cubicBezTo>
                <a:cubicBezTo>
                  <a:pt x="670659" y="493251"/>
                  <a:pt x="648049" y="670310"/>
                  <a:pt x="648049" y="670310"/>
                </a:cubicBezTo>
                <a:cubicBezTo>
                  <a:pt x="648049" y="670310"/>
                  <a:pt x="455860" y="696681"/>
                  <a:pt x="354113" y="851136"/>
                </a:cubicBezTo>
                <a:cubicBezTo>
                  <a:pt x="256135" y="1001825"/>
                  <a:pt x="237293" y="1103540"/>
                  <a:pt x="161925" y="1137445"/>
                </a:cubicBezTo>
                <a:cubicBezTo>
                  <a:pt x="237293" y="1171350"/>
                  <a:pt x="256135" y="1273064"/>
                  <a:pt x="354113" y="1423753"/>
                </a:cubicBezTo>
                <a:cubicBezTo>
                  <a:pt x="455860" y="1578209"/>
                  <a:pt x="648049" y="1608346"/>
                  <a:pt x="648049" y="1608346"/>
                </a:cubicBezTo>
                <a:cubicBezTo>
                  <a:pt x="648049" y="1608346"/>
                  <a:pt x="670659" y="1781638"/>
                  <a:pt x="813858" y="1883353"/>
                </a:cubicBezTo>
                <a:cubicBezTo>
                  <a:pt x="957058" y="1988835"/>
                  <a:pt x="1039962" y="1988835"/>
                  <a:pt x="1141709" y="2101851"/>
                </a:cubicBezTo>
                <a:cubicBezTo>
                  <a:pt x="1243456" y="1988835"/>
                  <a:pt x="1326361" y="1988835"/>
                  <a:pt x="1469560" y="1883353"/>
                </a:cubicBezTo>
                <a:cubicBezTo>
                  <a:pt x="1612759" y="1781638"/>
                  <a:pt x="1635370" y="1608346"/>
                  <a:pt x="1635370" y="1608346"/>
                </a:cubicBezTo>
                <a:cubicBezTo>
                  <a:pt x="1635370" y="1608346"/>
                  <a:pt x="1823790" y="1578209"/>
                  <a:pt x="1925537" y="1423753"/>
                </a:cubicBezTo>
                <a:cubicBezTo>
                  <a:pt x="2027283" y="1273064"/>
                  <a:pt x="2046125" y="1171350"/>
                  <a:pt x="2117725" y="1137445"/>
                </a:cubicBezTo>
                <a:cubicBezTo>
                  <a:pt x="2046125" y="1103540"/>
                  <a:pt x="2027283" y="1001825"/>
                  <a:pt x="1925537" y="851136"/>
                </a:cubicBezTo>
                <a:cubicBezTo>
                  <a:pt x="1823790" y="696681"/>
                  <a:pt x="1635370" y="670310"/>
                  <a:pt x="1635370" y="670310"/>
                </a:cubicBezTo>
                <a:cubicBezTo>
                  <a:pt x="1635370" y="670310"/>
                  <a:pt x="1612759" y="493251"/>
                  <a:pt x="1469560" y="391536"/>
                </a:cubicBezTo>
                <a:cubicBezTo>
                  <a:pt x="1326361" y="289822"/>
                  <a:pt x="1243456" y="289822"/>
                  <a:pt x="1141709" y="173038"/>
                </a:cubicBezTo>
                <a:close/>
                <a:moveTo>
                  <a:pt x="1141709" y="0"/>
                </a:moveTo>
                <a:cubicBezTo>
                  <a:pt x="1228373" y="180786"/>
                  <a:pt x="1439382" y="252347"/>
                  <a:pt x="1578799" y="350273"/>
                </a:cubicBezTo>
                <a:cubicBezTo>
                  <a:pt x="1718216" y="444432"/>
                  <a:pt x="1721984" y="591320"/>
                  <a:pt x="1721984" y="591320"/>
                </a:cubicBezTo>
                <a:cubicBezTo>
                  <a:pt x="1721984" y="591320"/>
                  <a:pt x="1929225" y="651582"/>
                  <a:pt x="2087481" y="896396"/>
                </a:cubicBezTo>
                <a:cubicBezTo>
                  <a:pt x="2241970" y="1141211"/>
                  <a:pt x="2189218" y="1114846"/>
                  <a:pt x="2279650" y="1137444"/>
                </a:cubicBezTo>
                <a:cubicBezTo>
                  <a:pt x="2189218" y="1160042"/>
                  <a:pt x="2241970" y="1133678"/>
                  <a:pt x="2087481" y="1378492"/>
                </a:cubicBezTo>
                <a:cubicBezTo>
                  <a:pt x="1929225" y="1623306"/>
                  <a:pt x="1721984" y="1683568"/>
                  <a:pt x="1721984" y="1683568"/>
                </a:cubicBezTo>
                <a:cubicBezTo>
                  <a:pt x="1721984" y="1683568"/>
                  <a:pt x="1718216" y="1830456"/>
                  <a:pt x="1578799" y="1928382"/>
                </a:cubicBezTo>
                <a:cubicBezTo>
                  <a:pt x="1439382" y="2022541"/>
                  <a:pt x="1228373" y="2094102"/>
                  <a:pt x="1141709" y="2274888"/>
                </a:cubicBezTo>
                <a:cubicBezTo>
                  <a:pt x="1051277" y="2094102"/>
                  <a:pt x="840268" y="2022541"/>
                  <a:pt x="700851" y="1928382"/>
                </a:cubicBezTo>
                <a:cubicBezTo>
                  <a:pt x="565203" y="1830456"/>
                  <a:pt x="557667" y="1683568"/>
                  <a:pt x="557667" y="1683568"/>
                </a:cubicBezTo>
                <a:cubicBezTo>
                  <a:pt x="557667" y="1683568"/>
                  <a:pt x="350426" y="1623306"/>
                  <a:pt x="195937" y="1378492"/>
                </a:cubicBezTo>
                <a:cubicBezTo>
                  <a:pt x="37680" y="1133678"/>
                  <a:pt x="94200" y="1160042"/>
                  <a:pt x="0" y="1137444"/>
                </a:cubicBezTo>
                <a:cubicBezTo>
                  <a:pt x="94200" y="1114846"/>
                  <a:pt x="37680" y="1141211"/>
                  <a:pt x="195937" y="896396"/>
                </a:cubicBezTo>
                <a:cubicBezTo>
                  <a:pt x="350426" y="651582"/>
                  <a:pt x="557667" y="591320"/>
                  <a:pt x="557667" y="591320"/>
                </a:cubicBezTo>
                <a:cubicBezTo>
                  <a:pt x="557667" y="591320"/>
                  <a:pt x="565203" y="444432"/>
                  <a:pt x="700851" y="350273"/>
                </a:cubicBezTo>
                <a:cubicBezTo>
                  <a:pt x="840268" y="252347"/>
                  <a:pt x="1051277" y="180786"/>
                  <a:pt x="1141709" y="0"/>
                </a:cubicBezTo>
                <a:close/>
              </a:path>
            </a:pathLst>
          </a:custGeom>
          <a:solidFill>
            <a:srgbClr val="7CC9C9"/>
          </a:solidFill>
          <a:ln>
            <a:noFill/>
          </a:ln>
        </p:spPr>
        <p:txBody>
          <a:bodyPr vert="horz" wrap="square" lIns="91440" tIns="45720" rIns="91440" bIns="45720" numCol="1" anchor="ctr" anchorCtr="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b="1" dirty="0">
                <a:solidFill>
                  <a:prstClr val="black">
                    <a:lumMod val="85000"/>
                    <a:lumOff val="15000"/>
                  </a:prstClr>
                </a:solidFill>
                <a:latin typeface="Times New Roman" panose="02020603050405020304" pitchFamily="18" charset="0"/>
                <a:ea typeface="小考拉体" panose="02000503000000000000" pitchFamily="2" charset="-122"/>
                <a:cs typeface="Times New Roman" panose="02020603050405020304" pitchFamily="18" charset="0"/>
              </a:rPr>
              <a:t>04</a:t>
            </a:r>
            <a:endParaRPr kumimoji="0" lang="zh-CN" altLang="en-US" sz="40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20" name="矩形 14">
            <a:extLst>
              <a:ext uri="{FF2B5EF4-FFF2-40B4-BE49-F238E27FC236}">
                <a16:creationId xmlns:a16="http://schemas.microsoft.com/office/drawing/2014/main" xmlns="" id="{B308AF77-1269-4216-A97A-0D49B71A374A}"/>
              </a:ext>
            </a:extLst>
          </p:cNvPr>
          <p:cNvSpPr/>
          <p:nvPr/>
        </p:nvSpPr>
        <p:spPr>
          <a:xfrm>
            <a:off x="6220326" y="5268822"/>
            <a:ext cx="5233737" cy="830997"/>
          </a:xfrm>
          <a:prstGeom prst="rect">
            <a:avLst/>
          </a:prstGeom>
        </p:spPr>
        <p:txBody>
          <a:bodyPr wrap="square">
            <a:spAutoFit/>
          </a:bodyPr>
          <a:lstStyle/>
          <a:p>
            <a:r>
              <a:rPr lang="vi-VN" sz="2400" b="1" dirty="0">
                <a:latin typeface="Times New Roman" panose="02020603050405020304" pitchFamily="18" charset="0"/>
                <a:cs typeface="Times New Roman" panose="02020603050405020304" pitchFamily="18" charset="0"/>
              </a:rPr>
              <a:t>Tuân thủ những quy tắc an toàn khi bơi </a:t>
            </a:r>
            <a:r>
              <a:rPr lang="vi-VN" sz="2400" b="1" dirty="0" smtClean="0">
                <a:latin typeface="Times New Roman" panose="02020603050405020304" pitchFamily="18" charset="0"/>
                <a:cs typeface="Times New Roman" panose="02020603050405020304" pitchFamily="18" charset="0"/>
              </a:rPr>
              <a:t>lội.</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4708167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750" fill="hold"/>
                                        <p:tgtEl>
                                          <p:spTgt spid="10"/>
                                        </p:tgtEl>
                                        <p:attrNameLst>
                                          <p:attrName>ppt_w</p:attrName>
                                        </p:attrNameLst>
                                      </p:cBhvr>
                                      <p:tavLst>
                                        <p:tav tm="0">
                                          <p:val>
                                            <p:fltVal val="0"/>
                                          </p:val>
                                        </p:tav>
                                        <p:tav tm="100000">
                                          <p:val>
                                            <p:strVal val="#ppt_w"/>
                                          </p:val>
                                        </p:tav>
                                      </p:tavLst>
                                    </p:anim>
                                    <p:anim calcmode="lin" valueType="num">
                                      <p:cBhvr>
                                        <p:cTn id="19" dur="750" fill="hold"/>
                                        <p:tgtEl>
                                          <p:spTgt spid="10"/>
                                        </p:tgtEl>
                                        <p:attrNameLst>
                                          <p:attrName>ppt_h</p:attrName>
                                        </p:attrNameLst>
                                      </p:cBhvr>
                                      <p:tavLst>
                                        <p:tav tm="0">
                                          <p:val>
                                            <p:fltVal val="0"/>
                                          </p:val>
                                        </p:tav>
                                        <p:tav tm="100000">
                                          <p:val>
                                            <p:strVal val="#ppt_h"/>
                                          </p:val>
                                        </p:tav>
                                      </p:tavLst>
                                    </p:anim>
                                    <p:animEffect transition="in" filter="fade">
                                      <p:cBhvr>
                                        <p:cTn id="20" dur="75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750"/>
                                        <p:tgtEl>
                                          <p:spTgt spid="13"/>
                                        </p:tgtEl>
                                      </p:cBhvr>
                                    </p:animEffect>
                                  </p:childTnLst>
                                </p:cTn>
                              </p:par>
                            </p:childTnLst>
                          </p:cTn>
                        </p:par>
                        <p:par>
                          <p:cTn id="26" fill="hold">
                            <p:stCondLst>
                              <p:cond delay="750"/>
                            </p:stCondLst>
                            <p:childTnLst>
                              <p:par>
                                <p:cTn id="27" presetID="53" presetClass="entr" presetSubtype="16"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750" fill="hold"/>
                                        <p:tgtEl>
                                          <p:spTgt spid="14"/>
                                        </p:tgtEl>
                                        <p:attrNameLst>
                                          <p:attrName>ppt_w</p:attrName>
                                        </p:attrNameLst>
                                      </p:cBhvr>
                                      <p:tavLst>
                                        <p:tav tm="0">
                                          <p:val>
                                            <p:fltVal val="0"/>
                                          </p:val>
                                        </p:tav>
                                        <p:tav tm="100000">
                                          <p:val>
                                            <p:strVal val="#ppt_w"/>
                                          </p:val>
                                        </p:tav>
                                      </p:tavLst>
                                    </p:anim>
                                    <p:anim calcmode="lin" valueType="num">
                                      <p:cBhvr>
                                        <p:cTn id="30" dur="750" fill="hold"/>
                                        <p:tgtEl>
                                          <p:spTgt spid="14"/>
                                        </p:tgtEl>
                                        <p:attrNameLst>
                                          <p:attrName>ppt_h</p:attrName>
                                        </p:attrNameLst>
                                      </p:cBhvr>
                                      <p:tavLst>
                                        <p:tav tm="0">
                                          <p:val>
                                            <p:fltVal val="0"/>
                                          </p:val>
                                        </p:tav>
                                        <p:tav tm="100000">
                                          <p:val>
                                            <p:strVal val="#ppt_h"/>
                                          </p:val>
                                        </p:tav>
                                      </p:tavLst>
                                    </p:anim>
                                    <p:animEffect transition="in" filter="fade">
                                      <p:cBhvr>
                                        <p:cTn id="31" dur="75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left)">
                                      <p:cBhvr>
                                        <p:cTn id="36" dur="750"/>
                                        <p:tgtEl>
                                          <p:spTgt spid="15"/>
                                        </p:tgtEl>
                                      </p:cBhvr>
                                    </p:animEffect>
                                  </p:childTnLst>
                                </p:cTn>
                              </p:par>
                            </p:childTnLst>
                          </p:cTn>
                        </p:par>
                        <p:par>
                          <p:cTn id="37" fill="hold">
                            <p:stCondLst>
                              <p:cond delay="750"/>
                            </p:stCondLst>
                            <p:childTnLst>
                              <p:par>
                                <p:cTn id="38" presetID="53" presetClass="entr" presetSubtype="16" fill="hold" grpId="0" nodeType="after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p:cTn id="40" dur="750" fill="hold"/>
                                        <p:tgtEl>
                                          <p:spTgt spid="16"/>
                                        </p:tgtEl>
                                        <p:attrNameLst>
                                          <p:attrName>ppt_w</p:attrName>
                                        </p:attrNameLst>
                                      </p:cBhvr>
                                      <p:tavLst>
                                        <p:tav tm="0">
                                          <p:val>
                                            <p:fltVal val="0"/>
                                          </p:val>
                                        </p:tav>
                                        <p:tav tm="100000">
                                          <p:val>
                                            <p:strVal val="#ppt_w"/>
                                          </p:val>
                                        </p:tav>
                                      </p:tavLst>
                                    </p:anim>
                                    <p:anim calcmode="lin" valueType="num">
                                      <p:cBhvr>
                                        <p:cTn id="41" dur="750" fill="hold"/>
                                        <p:tgtEl>
                                          <p:spTgt spid="16"/>
                                        </p:tgtEl>
                                        <p:attrNameLst>
                                          <p:attrName>ppt_h</p:attrName>
                                        </p:attrNameLst>
                                      </p:cBhvr>
                                      <p:tavLst>
                                        <p:tav tm="0">
                                          <p:val>
                                            <p:fltVal val="0"/>
                                          </p:val>
                                        </p:tav>
                                        <p:tav tm="100000">
                                          <p:val>
                                            <p:strVal val="#ppt_h"/>
                                          </p:val>
                                        </p:tav>
                                      </p:tavLst>
                                    </p:anim>
                                    <p:animEffect transition="in" filter="fade">
                                      <p:cBhvr>
                                        <p:cTn id="42" dur="75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left)">
                                      <p:cBhvr>
                                        <p:cTn id="47" dur="750"/>
                                        <p:tgtEl>
                                          <p:spTgt spid="17"/>
                                        </p:tgtEl>
                                      </p:cBhvr>
                                    </p:animEffect>
                                  </p:childTnLst>
                                </p:cTn>
                              </p:par>
                            </p:childTnLst>
                          </p:cTn>
                        </p:par>
                        <p:par>
                          <p:cTn id="48" fill="hold">
                            <p:stCondLst>
                              <p:cond delay="750"/>
                            </p:stCondLst>
                            <p:childTnLst>
                              <p:par>
                                <p:cTn id="49" presetID="53" presetClass="entr" presetSubtype="16" fill="hold" grpId="0" nodeType="after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p:cTn id="51" dur="750" fill="hold"/>
                                        <p:tgtEl>
                                          <p:spTgt spid="18"/>
                                        </p:tgtEl>
                                        <p:attrNameLst>
                                          <p:attrName>ppt_w</p:attrName>
                                        </p:attrNameLst>
                                      </p:cBhvr>
                                      <p:tavLst>
                                        <p:tav tm="0">
                                          <p:val>
                                            <p:fltVal val="0"/>
                                          </p:val>
                                        </p:tav>
                                        <p:tav tm="100000">
                                          <p:val>
                                            <p:strVal val="#ppt_w"/>
                                          </p:val>
                                        </p:tav>
                                      </p:tavLst>
                                    </p:anim>
                                    <p:anim calcmode="lin" valueType="num">
                                      <p:cBhvr>
                                        <p:cTn id="52" dur="750" fill="hold"/>
                                        <p:tgtEl>
                                          <p:spTgt spid="18"/>
                                        </p:tgtEl>
                                        <p:attrNameLst>
                                          <p:attrName>ppt_h</p:attrName>
                                        </p:attrNameLst>
                                      </p:cBhvr>
                                      <p:tavLst>
                                        <p:tav tm="0">
                                          <p:val>
                                            <p:fltVal val="0"/>
                                          </p:val>
                                        </p:tav>
                                        <p:tav tm="100000">
                                          <p:val>
                                            <p:strVal val="#ppt_h"/>
                                          </p:val>
                                        </p:tav>
                                      </p:tavLst>
                                    </p:anim>
                                    <p:animEffect transition="in" filter="fade">
                                      <p:cBhvr>
                                        <p:cTn id="53" dur="750"/>
                                        <p:tgtEl>
                                          <p:spTgt spid="18"/>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wipe(left)">
                                      <p:cBhvr>
                                        <p:cTn id="58" dur="7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p:bldP spid="14" grpId="0" animBg="1"/>
      <p:bldP spid="15" grpId="0"/>
      <p:bldP spid="16" grpId="0" animBg="1"/>
      <p:bldP spid="17" grpId="0"/>
      <p:bldP spid="18" grpId="0" animBg="1"/>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xmlns="" id="{F0FC0F70-AC76-4EA2-86EB-0B407A4ACBB5}"/>
              </a:ext>
            </a:extLst>
          </p:cNvPr>
          <p:cNvGrpSpPr/>
          <p:nvPr/>
        </p:nvGrpSpPr>
        <p:grpSpPr>
          <a:xfrm>
            <a:off x="10" y="209145"/>
            <a:ext cx="12190413" cy="794151"/>
            <a:chOff x="0" y="582162"/>
            <a:chExt cx="12190413" cy="794151"/>
          </a:xfrm>
        </p:grpSpPr>
        <p:sp>
          <p:nvSpPr>
            <p:cNvPr id="11" name="矩形 10">
              <a:extLst>
                <a:ext uri="{FF2B5EF4-FFF2-40B4-BE49-F238E27FC236}">
                  <a16:creationId xmlns:a16="http://schemas.microsoft.com/office/drawing/2014/main" xmlns="" id="{84C0791A-6676-4043-BBF1-DD2993D19C98}"/>
                </a:ext>
              </a:extLst>
            </p:cNvPr>
            <p:cNvSpPr/>
            <p:nvPr/>
          </p:nvSpPr>
          <p:spPr>
            <a:xfrm flipV="1">
              <a:off x="0" y="1330594"/>
              <a:ext cx="12190413" cy="45719"/>
            </a:xfrm>
            <a:prstGeom prst="rect">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12" name="TextBox 8">
              <a:extLst>
                <a:ext uri="{FF2B5EF4-FFF2-40B4-BE49-F238E27FC236}">
                  <a16:creationId xmlns:a16="http://schemas.microsoft.com/office/drawing/2014/main" xmlns="" id="{E9BB0E5B-E5F4-4490-B3C7-C915B81DF5B6}"/>
                </a:ext>
              </a:extLst>
            </p:cNvPr>
            <p:cNvSpPr txBox="1">
              <a:spLocks noChangeArrowheads="1"/>
            </p:cNvSpPr>
            <p:nvPr/>
          </p:nvSpPr>
          <p:spPr bwMode="auto">
            <a:xfrm>
              <a:off x="1316024" y="582162"/>
              <a:ext cx="982438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F0000"/>
                  </a:solidFill>
                  <a:effectLst/>
                  <a:uLnTx/>
                  <a:uFillTx/>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Câu</a:t>
              </a:r>
              <a:r>
                <a:rPr kumimoji="0" lang="en-US" altLang="zh-CN" sz="3600" b="1" i="0" u="none" strike="noStrike" kern="1200" cap="none" spc="0" normalizeH="0" baseline="0" noProof="0" dirty="0">
                  <a:ln>
                    <a:noFill/>
                  </a:ln>
                  <a:solidFill>
                    <a:srgbClr val="FF0000"/>
                  </a:solidFill>
                  <a:effectLst/>
                  <a:uLnTx/>
                  <a:uFillTx/>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 </a:t>
              </a:r>
              <a:r>
                <a:rPr kumimoji="0" lang="en-US" altLang="zh-CN" sz="3600" b="1" i="0" u="none" strike="noStrike" kern="1200" cap="none" spc="0" normalizeH="0" baseline="0" noProof="0" dirty="0" smtClean="0">
                  <a:ln>
                    <a:noFill/>
                  </a:ln>
                  <a:solidFill>
                    <a:srgbClr val="FF0000"/>
                  </a:solidFill>
                  <a:effectLst/>
                  <a:uLnTx/>
                  <a:uFillTx/>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2</a:t>
              </a:r>
              <a:r>
                <a:rPr kumimoji="0" lang="en-US" altLang="zh-CN" sz="3600" b="1" i="0" u="none" strike="noStrike" kern="1200" cap="none" spc="0" normalizeH="0" baseline="0" noProof="0" dirty="0" smtClean="0">
                  <a:ln>
                    <a:noFill/>
                  </a:ln>
                  <a:solidFill>
                    <a:srgbClr val="FF0000"/>
                  </a:solidFill>
                  <a:effectLst/>
                  <a:uLnTx/>
                  <a:uFillTx/>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                        </a:t>
              </a:r>
              <a:r>
                <a:rPr kumimoji="0" lang="en-US" altLang="zh-CN" sz="3600" b="1" i="0" u="none" strike="noStrike" kern="1200" cap="none" spc="0" normalizeH="0" baseline="0" noProof="0" dirty="0" smtClean="0">
                  <a:ln>
                    <a:noFill/>
                  </a:ln>
                  <a:solidFill>
                    <a:srgbClr val="0070C0"/>
                  </a:solidFill>
                  <a:effectLst/>
                  <a:uLnTx/>
                  <a:uFillTx/>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PHIẾU</a:t>
              </a:r>
              <a:r>
                <a:rPr kumimoji="0" lang="en-US" altLang="zh-CN" sz="3600" b="1" i="0" u="none" strike="noStrike" kern="1200" cap="none" spc="0" normalizeH="0" noProof="0" dirty="0" smtClean="0">
                  <a:ln>
                    <a:noFill/>
                  </a:ln>
                  <a:solidFill>
                    <a:srgbClr val="0070C0"/>
                  </a:solidFill>
                  <a:effectLst/>
                  <a:uLnTx/>
                  <a:uFillTx/>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 HỌC TẬP 1</a:t>
              </a:r>
              <a:endParaRPr kumimoji="0" lang="zh-CN" alt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grpSp>
      <p:pic>
        <p:nvPicPr>
          <p:cNvPr id="36" name="图片 4">
            <a:extLst>
              <a:ext uri="{FF2B5EF4-FFF2-40B4-BE49-F238E27FC236}">
                <a16:creationId xmlns:a16="http://schemas.microsoft.com/office/drawing/2014/main" xmlns="" id="{5BC025C4-15F6-4B3D-9600-4EC9DEE456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28859" y="2534539"/>
            <a:ext cx="3410004" cy="3800475"/>
          </a:xfrm>
          <a:prstGeom prst="rect">
            <a:avLst/>
          </a:prstGeom>
        </p:spPr>
      </p:pic>
      <p:pic>
        <p:nvPicPr>
          <p:cNvPr id="37" name="PA_图片 4">
            <a:extLst>
              <a:ext uri="{FF2B5EF4-FFF2-40B4-BE49-F238E27FC236}">
                <a16:creationId xmlns:a16="http://schemas.microsoft.com/office/drawing/2014/main" xmlns="" id="{050610C8-96E5-448F-AA02-047AC807B857}"/>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4138863" y="957577"/>
            <a:ext cx="7936159" cy="3934464"/>
          </a:xfrm>
          <a:prstGeom prst="rect">
            <a:avLst/>
          </a:prstGeom>
        </p:spPr>
      </p:pic>
      <p:sp>
        <p:nvSpPr>
          <p:cNvPr id="38" name="文本框 5">
            <a:extLst>
              <a:ext uri="{FF2B5EF4-FFF2-40B4-BE49-F238E27FC236}">
                <a16:creationId xmlns:a16="http://schemas.microsoft.com/office/drawing/2014/main" xmlns="" id="{87FB2E06-3732-46EB-B5B4-9D3377543D0A}"/>
              </a:ext>
            </a:extLst>
          </p:cNvPr>
          <p:cNvSpPr txBox="1"/>
          <p:nvPr/>
        </p:nvSpPr>
        <p:spPr>
          <a:xfrm>
            <a:off x="5111553" y="1880231"/>
            <a:ext cx="6253495" cy="2308324"/>
          </a:xfrm>
          <a:prstGeom prst="rect">
            <a:avLst/>
          </a:prstGeom>
          <a:noFill/>
        </p:spPr>
        <p:txBody>
          <a:bodyPr wrap="square" rtlCol="0">
            <a:spAutoFit/>
          </a:bodyPr>
          <a:lstStyle/>
          <a:p>
            <a:pPr lvl="0" algn="just">
              <a:defRPr/>
            </a:pPr>
            <a:r>
              <a:rPr lang="vi-VN" sz="3600" b="1" i="1" dirty="0">
                <a:solidFill>
                  <a:srgbClr val="0070C0"/>
                </a:solidFill>
                <a:latin typeface="Times New Roman" pitchFamily="18" charset="0"/>
                <a:cs typeface="Times New Roman" pitchFamily="18" charset="0"/>
              </a:rPr>
              <a:t>Hãy tìm trong mục 4 một số điều khoản có cách trình bày tương tự và bổ sung vào </a:t>
            </a:r>
            <a:r>
              <a:rPr lang="vi-VN" sz="3600" b="1" i="1" dirty="0" smtClean="0">
                <a:solidFill>
                  <a:srgbClr val="0070C0"/>
                </a:solidFill>
                <a:latin typeface="Times New Roman" pitchFamily="18" charset="0"/>
                <a:cs typeface="Times New Roman" pitchFamily="18" charset="0"/>
              </a:rPr>
              <a:t>bảng</a:t>
            </a:r>
            <a:r>
              <a:rPr lang="en-US" sz="3600" b="1" i="1" dirty="0" smtClean="0">
                <a:solidFill>
                  <a:srgbClr val="0070C0"/>
                </a:solidFill>
                <a:latin typeface="Times New Roman" pitchFamily="18" charset="0"/>
                <a:cs typeface="Times New Roman" pitchFamily="18" charset="0"/>
              </a:rPr>
              <a:t> </a:t>
            </a:r>
            <a:r>
              <a:rPr lang="en-US" sz="3600" b="1" i="1" dirty="0" err="1" smtClean="0">
                <a:solidFill>
                  <a:srgbClr val="0070C0"/>
                </a:solidFill>
                <a:latin typeface="Times New Roman" pitchFamily="18" charset="0"/>
                <a:cs typeface="Times New Roman" pitchFamily="18" charset="0"/>
              </a:rPr>
              <a:t>sau</a:t>
            </a:r>
            <a:r>
              <a:rPr lang="en-US" sz="3600" b="1" i="1" dirty="0" smtClean="0">
                <a:solidFill>
                  <a:srgbClr val="0070C0"/>
                </a:solidFill>
                <a:latin typeface="Times New Roman" pitchFamily="18" charset="0"/>
                <a:cs typeface="Times New Roman" pitchFamily="18" charset="0"/>
              </a:rPr>
              <a:t>.</a:t>
            </a:r>
            <a:endPar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81729910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2000"/>
                                        <p:tgtEl>
                                          <p:spTgt spid="36"/>
                                        </p:tgtEl>
                                      </p:cBhvr>
                                    </p:animEffect>
                                    <p:anim calcmode="lin" valueType="num">
                                      <p:cBhvr>
                                        <p:cTn id="8" dur="2000" fill="hold"/>
                                        <p:tgtEl>
                                          <p:spTgt spid="36"/>
                                        </p:tgtEl>
                                        <p:attrNameLst>
                                          <p:attrName>ppt_x</p:attrName>
                                        </p:attrNameLst>
                                      </p:cBhvr>
                                      <p:tavLst>
                                        <p:tav tm="0">
                                          <p:val>
                                            <p:strVal val="#ppt_x"/>
                                          </p:val>
                                        </p:tav>
                                        <p:tav tm="100000">
                                          <p:val>
                                            <p:strVal val="#ppt_x"/>
                                          </p:val>
                                        </p:tav>
                                      </p:tavLst>
                                    </p:anim>
                                    <p:anim calcmode="lin" valueType="num">
                                      <p:cBhvr>
                                        <p:cTn id="9" dur="2000" fill="hold"/>
                                        <p:tgtEl>
                                          <p:spTgt spid="36"/>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1000"/>
                                        <p:tgtEl>
                                          <p:spTgt spid="37"/>
                                        </p:tgtEl>
                                      </p:cBhvr>
                                    </p:animEffect>
                                    <p:anim calcmode="lin" valueType="num">
                                      <p:cBhvr>
                                        <p:cTn id="18" dur="1000" fill="hold"/>
                                        <p:tgtEl>
                                          <p:spTgt spid="37"/>
                                        </p:tgtEl>
                                        <p:attrNameLst>
                                          <p:attrName>ppt_x</p:attrName>
                                        </p:attrNameLst>
                                      </p:cBhvr>
                                      <p:tavLst>
                                        <p:tav tm="0">
                                          <p:val>
                                            <p:strVal val="#ppt_x"/>
                                          </p:val>
                                        </p:tav>
                                        <p:tav tm="100000">
                                          <p:val>
                                            <p:strVal val="#ppt_x"/>
                                          </p:val>
                                        </p:tav>
                                      </p:tavLst>
                                    </p:anim>
                                    <p:anim calcmode="lin" valueType="num">
                                      <p:cBhvr>
                                        <p:cTn id="1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38"/>
                                        </p:tgtEl>
                                        <p:attrNameLst>
                                          <p:attrName>style.visibility</p:attrName>
                                        </p:attrNameLst>
                                      </p:cBhvr>
                                      <p:to>
                                        <p:strVal val="visible"/>
                                      </p:to>
                                    </p:set>
                                    <p:anim calcmode="lin" valueType="num">
                                      <p:cBhvr>
                                        <p:cTn id="24" dur="1000" fill="hold"/>
                                        <p:tgtEl>
                                          <p:spTgt spid="38"/>
                                        </p:tgtEl>
                                        <p:attrNameLst>
                                          <p:attrName>ppt_w</p:attrName>
                                        </p:attrNameLst>
                                      </p:cBhvr>
                                      <p:tavLst>
                                        <p:tav tm="0">
                                          <p:val>
                                            <p:strVal val="#ppt_w*0.70"/>
                                          </p:val>
                                        </p:tav>
                                        <p:tav tm="100000">
                                          <p:val>
                                            <p:strVal val="#ppt_w"/>
                                          </p:val>
                                        </p:tav>
                                      </p:tavLst>
                                    </p:anim>
                                    <p:anim calcmode="lin" valueType="num">
                                      <p:cBhvr>
                                        <p:cTn id="25" dur="1000" fill="hold"/>
                                        <p:tgtEl>
                                          <p:spTgt spid="38"/>
                                        </p:tgtEl>
                                        <p:attrNameLst>
                                          <p:attrName>ppt_h</p:attrName>
                                        </p:attrNameLst>
                                      </p:cBhvr>
                                      <p:tavLst>
                                        <p:tav tm="0">
                                          <p:val>
                                            <p:strVal val="#ppt_h"/>
                                          </p:val>
                                        </p:tav>
                                        <p:tav tm="100000">
                                          <p:val>
                                            <p:strVal val="#ppt_h"/>
                                          </p:val>
                                        </p:tav>
                                      </p:tavLst>
                                    </p:anim>
                                    <p:animEffect transition="in" filter="fade">
                                      <p:cBhvr>
                                        <p:cTn id="26" dur="1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211A1AB6-46C2-49A2-A67E-E5EB9A454862}"/>
              </a:ext>
            </a:extLst>
          </p:cNvPr>
          <p:cNvGraphicFramePr>
            <a:graphicFrameLocks noGrp="1"/>
          </p:cNvGraphicFramePr>
          <p:nvPr>
            <p:extLst>
              <p:ext uri="{D42A27DB-BD31-4B8C-83A1-F6EECF244321}">
                <p14:modId xmlns:p14="http://schemas.microsoft.com/office/powerpoint/2010/main" val="1706923299"/>
              </p:ext>
            </p:extLst>
          </p:nvPr>
        </p:nvGraphicFramePr>
        <p:xfrm>
          <a:off x="866273" y="503972"/>
          <a:ext cx="11069053" cy="3457732"/>
        </p:xfrm>
        <a:graphic>
          <a:graphicData uri="http://schemas.openxmlformats.org/drawingml/2006/table">
            <a:tbl>
              <a:tblPr firstRow="1" firstCol="1" bandRow="1">
                <a:tableStyleId>{5C22544A-7EE6-4342-B048-85BDC9FD1C3A}</a:tableStyleId>
              </a:tblPr>
              <a:tblGrid>
                <a:gridCol w="2546759">
                  <a:extLst>
                    <a:ext uri="{9D8B030D-6E8A-4147-A177-3AD203B41FA5}">
                      <a16:colId xmlns:a16="http://schemas.microsoft.com/office/drawing/2014/main" xmlns="" val="199488159"/>
                    </a:ext>
                  </a:extLst>
                </a:gridCol>
                <a:gridCol w="4085911">
                  <a:extLst>
                    <a:ext uri="{9D8B030D-6E8A-4147-A177-3AD203B41FA5}">
                      <a16:colId xmlns:a16="http://schemas.microsoft.com/office/drawing/2014/main" xmlns="" val="3445953717"/>
                    </a:ext>
                  </a:extLst>
                </a:gridCol>
                <a:gridCol w="4436383">
                  <a:extLst>
                    <a:ext uri="{9D8B030D-6E8A-4147-A177-3AD203B41FA5}">
                      <a16:colId xmlns:a16="http://schemas.microsoft.com/office/drawing/2014/main" xmlns="" val="3814155495"/>
                    </a:ext>
                  </a:extLst>
                </a:gridCol>
              </a:tblGrid>
              <a:tr h="1072164">
                <a:tc>
                  <a:txBody>
                    <a:bodyPr/>
                    <a:lstStyle/>
                    <a:p>
                      <a:pPr algn="ctr">
                        <a:lnSpc>
                          <a:spcPct val="100000"/>
                        </a:lnSpc>
                        <a:spcAft>
                          <a:spcPts val="0"/>
                        </a:spcAft>
                      </a:pPr>
                      <a:r>
                        <a:rPr lang="en-US" sz="2800" dirty="0" err="1">
                          <a:effectLst/>
                          <a:latin typeface="Times New Roman" panose="02020603050405020304" pitchFamily="18" charset="0"/>
                          <a:cs typeface="Times New Roman" panose="02020603050405020304" pitchFamily="18" charset="0"/>
                        </a:rPr>
                        <a:t>Điều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khoản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25" marR="47625" marT="47625" marB="47625">
                    <a:solidFill>
                      <a:srgbClr val="002060"/>
                    </a:solidFill>
                  </a:tcPr>
                </a:tc>
                <a:tc>
                  <a:txBody>
                    <a:bodyPr/>
                    <a:lstStyle/>
                    <a:p>
                      <a:pPr algn="ctr">
                        <a:lnSpc>
                          <a:spcPct val="100000"/>
                        </a:lnSpc>
                        <a:spcAft>
                          <a:spcPts val="0"/>
                        </a:spcAft>
                      </a:pPr>
                      <a:r>
                        <a:rPr lang="en-US" sz="2800" dirty="0" err="1">
                          <a:effectLst/>
                          <a:latin typeface="Times New Roman" panose="02020603050405020304" pitchFamily="18" charset="0"/>
                          <a:cs typeface="Times New Roman" panose="02020603050405020304" pitchFamily="18" charset="0"/>
                        </a:rPr>
                        <a:t>Phần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nêu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tên</a:t>
                      </a:r>
                      <a:r>
                        <a:rPr lang="en-US" sz="2800" dirty="0">
                          <a:effectLst/>
                          <a:latin typeface="Times New Roman" panose="02020603050405020304" pitchFamily="18" charset="0"/>
                          <a:cs typeface="Times New Roman" panose="02020603050405020304" pitchFamily="18" charset="0"/>
                        </a:rPr>
                        <a:t> hay </a:t>
                      </a:r>
                      <a:r>
                        <a:rPr lang="en-US" sz="2800" dirty="0" err="1">
                          <a:effectLst/>
                          <a:latin typeface="Times New Roman" panose="02020603050405020304" pitchFamily="18" charset="0"/>
                          <a:cs typeface="Times New Roman" panose="02020603050405020304" pitchFamily="18" charset="0"/>
                        </a:rPr>
                        <a:t>tóm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tắt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điều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khoản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25" marR="47625" marT="47625" marB="47625">
                    <a:solidFill>
                      <a:srgbClr val="002060"/>
                    </a:solidFill>
                  </a:tcPr>
                </a:tc>
                <a:tc>
                  <a:txBody>
                    <a:bodyPr/>
                    <a:lstStyle/>
                    <a:p>
                      <a:pPr algn="ctr">
                        <a:lnSpc>
                          <a:spcPct val="100000"/>
                        </a:lnSpc>
                        <a:spcAft>
                          <a:spcPts val="0"/>
                        </a:spcAft>
                      </a:pPr>
                      <a:r>
                        <a:rPr lang="en-US" sz="2800" dirty="0" err="1">
                          <a:effectLst/>
                          <a:latin typeface="Times New Roman" panose="02020603050405020304" pitchFamily="18" charset="0"/>
                          <a:cs typeface="Times New Roman" panose="02020603050405020304" pitchFamily="18" charset="0"/>
                        </a:rPr>
                        <a:t>Giải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thích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điều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khoản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25" marR="47625" marT="47625" marB="47625">
                    <a:solidFill>
                      <a:srgbClr val="002060"/>
                    </a:solidFill>
                  </a:tcPr>
                </a:tc>
                <a:extLst>
                  <a:ext uri="{0D108BD9-81ED-4DB2-BD59-A6C34878D82A}">
                    <a16:rowId xmlns:a16="http://schemas.microsoft.com/office/drawing/2014/main" xmlns="" val="941717785"/>
                  </a:ext>
                </a:extLst>
              </a:tr>
              <a:tr h="1558629">
                <a:tc>
                  <a:txBody>
                    <a:bodyPr/>
                    <a:lstStyle/>
                    <a:p>
                      <a:pPr algn="just">
                        <a:lnSpc>
                          <a:spcPct val="100000"/>
                        </a:lnSpc>
                        <a:spcAft>
                          <a:spcPts val="0"/>
                        </a:spcAft>
                      </a:pPr>
                      <a:r>
                        <a:rPr lang="en-US" sz="3200" dirty="0">
                          <a:effectLst/>
                          <a:latin typeface="Times New Roman" panose="02020603050405020304" pitchFamily="18" charset="0"/>
                          <a:cs typeface="Times New Roman" panose="02020603050405020304" pitchFamily="18" charset="0"/>
                        </a:rPr>
                        <a:t> 1</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25" marR="47625" marT="47625" marB="47625"/>
                </a:tc>
                <a:tc>
                  <a:txBody>
                    <a:bodyPr/>
                    <a:lstStyle/>
                    <a:p>
                      <a:pPr algn="just">
                        <a:lnSpc>
                          <a:spcPct val="100000"/>
                        </a:lnSpc>
                        <a:spcAft>
                          <a:spcPts val="0"/>
                        </a:spcAft>
                      </a:pPr>
                      <a:r>
                        <a:rPr lang="en-US" sz="3200" dirty="0" err="1">
                          <a:effectLst/>
                          <a:latin typeface="Times New Roman" panose="02020603050405020304" pitchFamily="18" charset="0"/>
                          <a:cs typeface="Times New Roman" panose="02020603050405020304" pitchFamily="18" charset="0"/>
                        </a:rPr>
                        <a:t>Không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bơi</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sau</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khi</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ăn</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25" marR="47625" marT="47625" marB="47625"/>
                </a:tc>
                <a:tc>
                  <a:txBody>
                    <a:bodyPr/>
                    <a:lstStyle/>
                    <a:p>
                      <a:pPr algn="just">
                        <a:lnSpc>
                          <a:spcPct val="100000"/>
                        </a:lnSpc>
                        <a:spcAft>
                          <a:spcPts val="0"/>
                        </a:spcAft>
                      </a:pPr>
                      <a:r>
                        <a:rPr lang="en-US" sz="3200" dirty="0" err="1">
                          <a:effectLst/>
                          <a:latin typeface="Times New Roman" panose="02020603050405020304" pitchFamily="18" charset="0"/>
                          <a:cs typeface="Times New Roman" panose="02020603050405020304" pitchFamily="18" charset="0"/>
                        </a:rPr>
                        <a:t>bởi</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như</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thê</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rất</a:t>
                      </a:r>
                      <a:r>
                        <a:rPr lang="en-US" sz="3200" dirty="0">
                          <a:effectLst/>
                          <a:latin typeface="Times New Roman" panose="02020603050405020304" pitchFamily="18" charset="0"/>
                          <a:cs typeface="Times New Roman" panose="02020603050405020304" pitchFamily="18" charset="0"/>
                        </a:rPr>
                        <a:t> có </a:t>
                      </a:r>
                      <a:r>
                        <a:rPr lang="en-US" sz="3200" dirty="0" err="1">
                          <a:effectLst/>
                          <a:latin typeface="Times New Roman" panose="02020603050405020304" pitchFamily="18" charset="0"/>
                          <a:cs typeface="Times New Roman" panose="02020603050405020304" pitchFamily="18" charset="0"/>
                        </a:rPr>
                        <a:t>hại</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cho</a:t>
                      </a:r>
                      <a:r>
                        <a:rPr lang="en-US" sz="3200" dirty="0">
                          <a:effectLst/>
                          <a:latin typeface="Times New Roman" panose="02020603050405020304" pitchFamily="18" charset="0"/>
                          <a:cs typeface="Times New Roman" panose="02020603050405020304" pitchFamily="18" charset="0"/>
                        </a:rPr>
                        <a:t> dạ </a:t>
                      </a:r>
                      <a:r>
                        <a:rPr lang="en-US" sz="3200" dirty="0" err="1">
                          <a:effectLst/>
                          <a:latin typeface="Times New Roman" panose="02020603050405020304" pitchFamily="18" charset="0"/>
                          <a:cs typeface="Times New Roman" panose="02020603050405020304" pitchFamily="18" charset="0"/>
                        </a:rPr>
                        <a:t>dày</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25" marR="47625" marT="47625" marB="47625"/>
                </a:tc>
                <a:extLst>
                  <a:ext uri="{0D108BD9-81ED-4DB2-BD59-A6C34878D82A}">
                    <a16:rowId xmlns:a16="http://schemas.microsoft.com/office/drawing/2014/main" xmlns="" val="4293331134"/>
                  </a:ext>
                </a:extLst>
              </a:tr>
              <a:tr h="826939">
                <a:tc>
                  <a:txBody>
                    <a:bodyPr/>
                    <a:lstStyle/>
                    <a:p>
                      <a:pPr algn="just">
                        <a:lnSpc>
                          <a:spcPct val="100000"/>
                        </a:lnSpc>
                        <a:spcAft>
                          <a:spcPts val="0"/>
                        </a:spcAft>
                      </a:pPr>
                      <a:r>
                        <a:rPr lang="en-US" sz="3200">
                          <a:effectLst/>
                          <a:latin typeface="Times New Roman" panose="02020603050405020304" pitchFamily="18" charset="0"/>
                          <a:cs typeface="Times New Roman" panose="02020603050405020304" pitchFamily="18" charset="0"/>
                        </a:rPr>
                        <a:t> 2</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25" marR="47625" marT="47625" marB="47625"/>
                </a:tc>
                <a:tc>
                  <a:txBody>
                    <a:bodyPr/>
                    <a:lstStyle/>
                    <a:p>
                      <a:pPr algn="just">
                        <a:lnSpc>
                          <a:spcPct val="100000"/>
                        </a:lnSpc>
                        <a:spcAft>
                          <a:spcPts val="0"/>
                        </a:spcAft>
                      </a:pPr>
                      <a:r>
                        <a:rPr lang="en-US" sz="3200">
                          <a:effectLst/>
                          <a:latin typeface="Times New Roman" panose="02020603050405020304" pitchFamily="18" charset="0"/>
                          <a:cs typeface="Times New Roman" panose="02020603050405020304" pitchFamily="18" charset="0"/>
                        </a:rPr>
                        <a:t>…</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25" marR="47625" marT="47625" marB="47625"/>
                </a:tc>
                <a:tc>
                  <a:txBody>
                    <a:bodyPr/>
                    <a:lstStyle/>
                    <a:p>
                      <a:pPr algn="just">
                        <a:lnSpc>
                          <a:spcPct val="100000"/>
                        </a:lnSpc>
                        <a:spcAft>
                          <a:spcPts val="0"/>
                        </a:spcAft>
                      </a:pPr>
                      <a:r>
                        <a:rPr lang="en-US" sz="3200" dirty="0">
                          <a:effectLst/>
                          <a:latin typeface="Times New Roman" panose="02020603050405020304" pitchFamily="18" charset="0"/>
                          <a:cs typeface="Times New Roman" panose="02020603050405020304" pitchFamily="18" charset="0"/>
                        </a:rPr>
                        <a:t> </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25" marR="47625" marT="47625" marB="47625"/>
                </a:tc>
                <a:extLst>
                  <a:ext uri="{0D108BD9-81ED-4DB2-BD59-A6C34878D82A}">
                    <a16:rowId xmlns:a16="http://schemas.microsoft.com/office/drawing/2014/main" xmlns="" val="222952056"/>
                  </a:ext>
                </a:extLst>
              </a:tr>
            </a:tbl>
          </a:graphicData>
        </a:graphic>
      </p:graphicFrame>
    </p:spTree>
    <p:extLst>
      <p:ext uri="{BB962C8B-B14F-4D97-AF65-F5344CB8AC3E}">
        <p14:creationId xmlns:p14="http://schemas.microsoft.com/office/powerpoint/2010/main" val="2003715328"/>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xmlns="" id="{2E9FC9AE-ABCA-4E86-BB5D-03F3C62C9296}"/>
              </a:ext>
            </a:extLst>
          </p:cNvPr>
          <p:cNvGraphicFramePr>
            <a:graphicFrameLocks noGrp="1"/>
          </p:cNvGraphicFramePr>
          <p:nvPr>
            <p:extLst>
              <p:ext uri="{D42A27DB-BD31-4B8C-83A1-F6EECF244321}">
                <p14:modId xmlns:p14="http://schemas.microsoft.com/office/powerpoint/2010/main" val="2044784893"/>
              </p:ext>
            </p:extLst>
          </p:nvPr>
        </p:nvGraphicFramePr>
        <p:xfrm>
          <a:off x="10" y="0"/>
          <a:ext cx="12067759" cy="6608657"/>
        </p:xfrm>
        <a:graphic>
          <a:graphicData uri="http://schemas.openxmlformats.org/drawingml/2006/table">
            <a:tbl>
              <a:tblPr firstRow="1" firstCol="1" bandRow="1">
                <a:tableStyleId>{5C22544A-7EE6-4342-B048-85BDC9FD1C3A}</a:tableStyleId>
              </a:tblPr>
              <a:tblGrid>
                <a:gridCol w="1419716">
                  <a:extLst>
                    <a:ext uri="{9D8B030D-6E8A-4147-A177-3AD203B41FA5}">
                      <a16:colId xmlns:a16="http://schemas.microsoft.com/office/drawing/2014/main" xmlns="" val="2824579605"/>
                    </a:ext>
                  </a:extLst>
                </a:gridCol>
                <a:gridCol w="4523874">
                  <a:extLst>
                    <a:ext uri="{9D8B030D-6E8A-4147-A177-3AD203B41FA5}">
                      <a16:colId xmlns:a16="http://schemas.microsoft.com/office/drawing/2014/main" xmlns="" val="3170035326"/>
                    </a:ext>
                  </a:extLst>
                </a:gridCol>
                <a:gridCol w="6124169">
                  <a:extLst>
                    <a:ext uri="{9D8B030D-6E8A-4147-A177-3AD203B41FA5}">
                      <a16:colId xmlns:a16="http://schemas.microsoft.com/office/drawing/2014/main" xmlns="" val="446417235"/>
                    </a:ext>
                  </a:extLst>
                </a:gridCol>
              </a:tblGrid>
              <a:tr h="1362037">
                <a:tc>
                  <a:txBody>
                    <a:bodyPr/>
                    <a:lstStyle/>
                    <a:p>
                      <a:pPr algn="ctr">
                        <a:lnSpc>
                          <a:spcPct val="100000"/>
                        </a:lnSpc>
                        <a:spcAft>
                          <a:spcPts val="0"/>
                        </a:spcAft>
                      </a:pPr>
                      <a:r>
                        <a:rPr lang="en-US" sz="2800" dirty="0" err="1">
                          <a:effectLst/>
                          <a:latin typeface="Times New Roman" panose="02020603050405020304" pitchFamily="18" charset="0"/>
                          <a:cs typeface="Times New Roman" panose="02020603050405020304" pitchFamily="18" charset="0"/>
                        </a:rPr>
                        <a:t>Điều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khoản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951" marR="15951" marT="15951" marB="15951">
                    <a:solidFill>
                      <a:srgbClr val="002060"/>
                    </a:solidFill>
                  </a:tcPr>
                </a:tc>
                <a:tc>
                  <a:txBody>
                    <a:bodyPr/>
                    <a:lstStyle/>
                    <a:p>
                      <a:pPr algn="ctr">
                        <a:lnSpc>
                          <a:spcPct val="100000"/>
                        </a:lnSpc>
                        <a:spcAft>
                          <a:spcPts val="0"/>
                        </a:spcAft>
                      </a:pPr>
                      <a:r>
                        <a:rPr lang="en-US" sz="2800" dirty="0" err="1">
                          <a:effectLst/>
                          <a:latin typeface="Times New Roman" panose="02020603050405020304" pitchFamily="18" charset="0"/>
                          <a:cs typeface="Times New Roman" panose="02020603050405020304" pitchFamily="18" charset="0"/>
                        </a:rPr>
                        <a:t>Phần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nêu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tên</a:t>
                      </a:r>
                      <a:r>
                        <a:rPr lang="en-US" sz="2800" dirty="0">
                          <a:effectLst/>
                          <a:latin typeface="Times New Roman" panose="02020603050405020304" pitchFamily="18" charset="0"/>
                          <a:cs typeface="Times New Roman" panose="02020603050405020304" pitchFamily="18" charset="0"/>
                        </a:rPr>
                        <a:t> hay </a:t>
                      </a:r>
                      <a:r>
                        <a:rPr lang="en-US" sz="2800" dirty="0" err="1">
                          <a:effectLst/>
                          <a:latin typeface="Times New Roman" panose="02020603050405020304" pitchFamily="18" charset="0"/>
                          <a:cs typeface="Times New Roman" panose="02020603050405020304" pitchFamily="18" charset="0"/>
                        </a:rPr>
                        <a:t>tóm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tắt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điều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khoản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951" marR="15951" marT="15951" marB="15951">
                    <a:solidFill>
                      <a:srgbClr val="002060"/>
                    </a:solidFill>
                  </a:tcPr>
                </a:tc>
                <a:tc>
                  <a:txBody>
                    <a:bodyPr/>
                    <a:lstStyle/>
                    <a:p>
                      <a:pPr algn="ctr">
                        <a:lnSpc>
                          <a:spcPct val="100000"/>
                        </a:lnSpc>
                        <a:spcAft>
                          <a:spcPts val="0"/>
                        </a:spcAft>
                      </a:pPr>
                      <a:r>
                        <a:rPr lang="en-US" sz="2800" dirty="0" smtClean="0">
                          <a:effectLst/>
                          <a:latin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cs typeface="Times New Roman" panose="02020603050405020304" pitchFamily="18" charset="0"/>
                        </a:rPr>
                        <a:t>Giải</a:t>
                      </a:r>
                      <a:r>
                        <a:rPr lang="en-US" sz="2800" dirty="0" smtClean="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thích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điều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khoản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951" marR="15951" marT="15951" marB="15951">
                    <a:solidFill>
                      <a:srgbClr val="002060"/>
                    </a:solidFill>
                  </a:tcPr>
                </a:tc>
                <a:extLst>
                  <a:ext uri="{0D108BD9-81ED-4DB2-BD59-A6C34878D82A}">
                    <a16:rowId xmlns:a16="http://schemas.microsoft.com/office/drawing/2014/main" xmlns="" val="4233879755"/>
                  </a:ext>
                </a:extLst>
              </a:tr>
              <a:tr h="1369131">
                <a:tc>
                  <a:txBody>
                    <a:bodyPr/>
                    <a:lstStyle/>
                    <a:p>
                      <a:pPr algn="ctr">
                        <a:lnSpc>
                          <a:spcPct val="150000"/>
                        </a:lnSpc>
                        <a:spcAft>
                          <a:spcPts val="0"/>
                        </a:spcAft>
                      </a:pPr>
                      <a:r>
                        <a:rPr lang="en-US" sz="2800" dirty="0">
                          <a:effectLst/>
                          <a:latin typeface="Times New Roman" panose="02020603050405020304" pitchFamily="18" charset="0"/>
                          <a:cs typeface="Times New Roman" panose="02020603050405020304" pitchFamily="18" charset="0"/>
                        </a:rPr>
                        <a:t> 1</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951" marR="15951" marT="15951" marB="15951"/>
                </a:tc>
                <a:tc>
                  <a:txBody>
                    <a:bodyPr/>
                    <a:lstStyle/>
                    <a:p>
                      <a:pPr algn="just">
                        <a:lnSpc>
                          <a:spcPct val="150000"/>
                        </a:lnSpc>
                        <a:spcAft>
                          <a:spcPts val="0"/>
                        </a:spcAft>
                      </a:pPr>
                      <a:r>
                        <a:rPr lang="en-US" sz="2800" dirty="0" err="1" smtClean="0">
                          <a:effectLst/>
                          <a:latin typeface="Times New Roman" panose="02020603050405020304" pitchFamily="18" charset="0"/>
                          <a:cs typeface="Times New Roman" panose="02020603050405020304" pitchFamily="18" charset="0"/>
                        </a:rPr>
                        <a:t>Chỉ</a:t>
                      </a:r>
                      <a:r>
                        <a:rPr lang="en-US" sz="2800" baseline="0" dirty="0" smtClean="0">
                          <a:effectLst/>
                          <a:latin typeface="Times New Roman" panose="02020603050405020304" pitchFamily="18" charset="0"/>
                          <a:cs typeface="Times New Roman" panose="02020603050405020304" pitchFamily="18" charset="0"/>
                        </a:rPr>
                        <a:t> </a:t>
                      </a:r>
                      <a:r>
                        <a:rPr lang="en-US" sz="2800" baseline="0" dirty="0" err="1" smtClean="0">
                          <a:effectLst/>
                          <a:latin typeface="Times New Roman" panose="02020603050405020304" pitchFamily="18" charset="0"/>
                          <a:cs typeface="Times New Roman" panose="02020603050405020304" pitchFamily="18" charset="0"/>
                        </a:rPr>
                        <a:t>bơi</a:t>
                      </a:r>
                      <a:r>
                        <a:rPr lang="en-US" sz="2800" baseline="0" dirty="0" smtClean="0">
                          <a:effectLst/>
                          <a:latin typeface="Times New Roman" panose="02020603050405020304" pitchFamily="18" charset="0"/>
                          <a:cs typeface="Times New Roman" panose="02020603050405020304" pitchFamily="18" charset="0"/>
                        </a:rPr>
                        <a:t> </a:t>
                      </a:r>
                      <a:r>
                        <a:rPr lang="en-US" sz="2800" baseline="0" dirty="0" err="1" smtClean="0">
                          <a:effectLst/>
                          <a:latin typeface="Times New Roman" panose="02020603050405020304" pitchFamily="18" charset="0"/>
                          <a:cs typeface="Times New Roman" panose="02020603050405020304" pitchFamily="18" charset="0"/>
                        </a:rPr>
                        <a:t>khi</a:t>
                      </a:r>
                      <a:r>
                        <a:rPr lang="en-US" sz="2800" baseline="0" dirty="0" smtClean="0">
                          <a:effectLst/>
                          <a:latin typeface="Times New Roman" panose="02020603050405020304" pitchFamily="18" charset="0"/>
                          <a:cs typeface="Times New Roman" panose="02020603050405020304" pitchFamily="18" charset="0"/>
                        </a:rPr>
                        <a:t> </a:t>
                      </a:r>
                      <a:r>
                        <a:rPr lang="en-US" sz="2800" baseline="0" dirty="0" err="1" smtClean="0">
                          <a:effectLst/>
                          <a:latin typeface="Times New Roman" panose="02020603050405020304" pitchFamily="18" charset="0"/>
                          <a:cs typeface="Times New Roman" panose="02020603050405020304" pitchFamily="18" charset="0"/>
                        </a:rPr>
                        <a:t>có</a:t>
                      </a:r>
                      <a:r>
                        <a:rPr lang="en-US" sz="2800" baseline="0" dirty="0" smtClean="0">
                          <a:effectLst/>
                          <a:latin typeface="Times New Roman" panose="02020603050405020304" pitchFamily="18" charset="0"/>
                          <a:cs typeface="Times New Roman" panose="02020603050405020304" pitchFamily="18" charset="0"/>
                        </a:rPr>
                        <a:t> </a:t>
                      </a:r>
                      <a:r>
                        <a:rPr lang="en-US" sz="2800" baseline="0" dirty="0" err="1" smtClean="0">
                          <a:effectLst/>
                          <a:latin typeface="Times New Roman" panose="02020603050405020304" pitchFamily="18" charset="0"/>
                          <a:cs typeface="Times New Roman" panose="02020603050405020304" pitchFamily="18" charset="0"/>
                        </a:rPr>
                        <a:t>sự</a:t>
                      </a:r>
                      <a:r>
                        <a:rPr lang="en-US" sz="2800" baseline="0" dirty="0" smtClean="0">
                          <a:effectLst/>
                          <a:latin typeface="Times New Roman" panose="02020603050405020304" pitchFamily="18" charset="0"/>
                          <a:cs typeface="Times New Roman" panose="02020603050405020304" pitchFamily="18" charset="0"/>
                        </a:rPr>
                        <a:t> </a:t>
                      </a:r>
                      <a:r>
                        <a:rPr lang="en-US" sz="2800" baseline="0" dirty="0" err="1" smtClean="0">
                          <a:effectLst/>
                          <a:latin typeface="Times New Roman" panose="02020603050405020304" pitchFamily="18" charset="0"/>
                          <a:cs typeface="Times New Roman" panose="02020603050405020304" pitchFamily="18" charset="0"/>
                        </a:rPr>
                        <a:t>giám</a:t>
                      </a:r>
                      <a:r>
                        <a:rPr lang="en-US" sz="2800" baseline="0" dirty="0" smtClean="0">
                          <a:effectLst/>
                          <a:latin typeface="Times New Roman" panose="02020603050405020304" pitchFamily="18" charset="0"/>
                          <a:cs typeface="Times New Roman" panose="02020603050405020304" pitchFamily="18" charset="0"/>
                        </a:rPr>
                        <a:t> </a:t>
                      </a:r>
                      <a:r>
                        <a:rPr lang="en-US" sz="2800" baseline="0" dirty="0" err="1" smtClean="0">
                          <a:effectLst/>
                          <a:latin typeface="Times New Roman" panose="02020603050405020304" pitchFamily="18" charset="0"/>
                          <a:cs typeface="Times New Roman" panose="02020603050405020304" pitchFamily="18" charset="0"/>
                        </a:rPr>
                        <a:t>sát</a:t>
                      </a:r>
                      <a:r>
                        <a:rPr lang="en-US" sz="2800" baseline="0" dirty="0" smtClean="0">
                          <a:effectLst/>
                          <a:latin typeface="Times New Roman" panose="02020603050405020304" pitchFamily="18" charset="0"/>
                          <a:cs typeface="Times New Roman" panose="02020603050405020304" pitchFamily="18" charset="0"/>
                        </a:rPr>
                        <a:t> </a:t>
                      </a:r>
                      <a:r>
                        <a:rPr lang="en-US" sz="2800" baseline="0" dirty="0" err="1" smtClean="0">
                          <a:effectLst/>
                          <a:latin typeface="Times New Roman" panose="02020603050405020304" pitchFamily="18" charset="0"/>
                          <a:cs typeface="Times New Roman" panose="02020603050405020304" pitchFamily="18" charset="0"/>
                        </a:rPr>
                        <a:t>của</a:t>
                      </a:r>
                      <a:r>
                        <a:rPr lang="en-US" sz="2800" baseline="0" dirty="0" smtClean="0">
                          <a:effectLst/>
                          <a:latin typeface="Times New Roman" panose="02020603050405020304" pitchFamily="18" charset="0"/>
                          <a:cs typeface="Times New Roman" panose="02020603050405020304" pitchFamily="18" charset="0"/>
                        </a:rPr>
                        <a:t> </a:t>
                      </a:r>
                      <a:r>
                        <a:rPr lang="en-US" sz="2800" baseline="0" dirty="0" err="1" smtClean="0">
                          <a:effectLst/>
                          <a:latin typeface="Times New Roman" panose="02020603050405020304" pitchFamily="18" charset="0"/>
                          <a:cs typeface="Times New Roman" panose="02020603050405020304" pitchFamily="18" charset="0"/>
                        </a:rPr>
                        <a:t>người</a:t>
                      </a:r>
                      <a:r>
                        <a:rPr lang="en-US" sz="2800" baseline="0" dirty="0" smtClean="0">
                          <a:effectLst/>
                          <a:latin typeface="Times New Roman" panose="02020603050405020304" pitchFamily="18" charset="0"/>
                          <a:cs typeface="Times New Roman" panose="02020603050405020304" pitchFamily="18" charset="0"/>
                        </a:rPr>
                        <a:t> </a:t>
                      </a:r>
                      <a:r>
                        <a:rPr lang="en-US" sz="2800" baseline="0" dirty="0" err="1" smtClean="0">
                          <a:effectLst/>
                          <a:latin typeface="Times New Roman" panose="02020603050405020304" pitchFamily="18" charset="0"/>
                          <a:cs typeface="Times New Roman" panose="02020603050405020304" pitchFamily="18" charset="0"/>
                        </a:rPr>
                        <a:t>lớn</a:t>
                      </a:r>
                      <a:r>
                        <a:rPr lang="en-US" sz="2800" baseline="0" dirty="0" smtClean="0">
                          <a:effectLst/>
                          <a:latin typeface="Times New Roman" panose="02020603050405020304" pitchFamily="18" charset="0"/>
                          <a:cs typeface="Times New Roman" panose="02020603050405020304" pitchFamily="18" charset="0"/>
                        </a:rPr>
                        <a:t>. </a:t>
                      </a:r>
                      <a:r>
                        <a:rPr lang="en-US" sz="2800" baseline="0" dirty="0" err="1" smtClean="0">
                          <a:effectLst/>
                          <a:latin typeface="Times New Roman" panose="02020603050405020304" pitchFamily="18" charset="0"/>
                          <a:cs typeface="Times New Roman" panose="02020603050405020304" pitchFamily="18" charset="0"/>
                        </a:rPr>
                        <a:t>Kiểm</a:t>
                      </a:r>
                      <a:r>
                        <a:rPr lang="en-US" sz="2800" baseline="0" dirty="0" smtClean="0">
                          <a:effectLst/>
                          <a:latin typeface="Times New Roman" panose="02020603050405020304" pitchFamily="18" charset="0"/>
                          <a:cs typeface="Times New Roman" panose="02020603050405020304" pitchFamily="18" charset="0"/>
                        </a:rPr>
                        <a:t> </a:t>
                      </a:r>
                      <a:r>
                        <a:rPr lang="en-US" sz="2800" baseline="0" dirty="0" err="1" smtClean="0">
                          <a:effectLst/>
                          <a:latin typeface="Times New Roman" panose="02020603050405020304" pitchFamily="18" charset="0"/>
                          <a:cs typeface="Times New Roman" panose="02020603050405020304" pitchFamily="18" charset="0"/>
                        </a:rPr>
                        <a:t>tra</a:t>
                      </a:r>
                      <a:r>
                        <a:rPr lang="en-US" sz="2800" baseline="0" dirty="0" smtClean="0">
                          <a:effectLst/>
                          <a:latin typeface="Times New Roman" panose="02020603050405020304" pitchFamily="18" charset="0"/>
                          <a:cs typeface="Times New Roman" panose="02020603050405020304" pitchFamily="18" charset="0"/>
                        </a:rPr>
                        <a:t> </a:t>
                      </a:r>
                      <a:r>
                        <a:rPr lang="en-US" sz="2800" baseline="0" dirty="0" err="1" smtClean="0">
                          <a:effectLst/>
                          <a:latin typeface="Times New Roman" panose="02020603050405020304" pitchFamily="18" charset="0"/>
                          <a:cs typeface="Times New Roman" panose="02020603050405020304" pitchFamily="18" charset="0"/>
                        </a:rPr>
                        <a:t>độ</a:t>
                      </a:r>
                      <a:r>
                        <a:rPr lang="en-US" sz="2800" baseline="0" dirty="0" smtClean="0">
                          <a:effectLst/>
                          <a:latin typeface="Times New Roman" panose="02020603050405020304" pitchFamily="18" charset="0"/>
                          <a:cs typeface="Times New Roman" panose="02020603050405020304" pitchFamily="18" charset="0"/>
                        </a:rPr>
                        <a:t> </a:t>
                      </a:r>
                      <a:r>
                        <a:rPr lang="en-US" sz="2800" baseline="0" dirty="0" err="1" smtClean="0">
                          <a:effectLst/>
                          <a:latin typeface="Times New Roman" panose="02020603050405020304" pitchFamily="18" charset="0"/>
                          <a:cs typeface="Times New Roman" panose="02020603050405020304" pitchFamily="18" charset="0"/>
                        </a:rPr>
                        <a:t>sâu</a:t>
                      </a:r>
                      <a:r>
                        <a:rPr lang="en-US" sz="2800" baseline="0" dirty="0" smtClean="0">
                          <a:effectLst/>
                          <a:latin typeface="Times New Roman" panose="02020603050405020304" pitchFamily="18" charset="0"/>
                          <a:cs typeface="Times New Roman" panose="02020603050405020304" pitchFamily="18" charset="0"/>
                        </a:rPr>
                        <a:t>.</a:t>
                      </a:r>
                      <a:endParaRPr lang="en-US" sz="2800" dirty="0" smtClean="0">
                        <a:effectLst/>
                        <a:latin typeface="Times New Roman" panose="02020603050405020304" pitchFamily="18" charset="0"/>
                        <a:cs typeface="Times New Roman" panose="02020603050405020304" pitchFamily="18" charset="0"/>
                      </a:endParaRPr>
                    </a:p>
                  </a:txBody>
                  <a:tcPr marL="15951" marR="15951" marT="15951" marB="15951">
                    <a:solidFill>
                      <a:schemeClr val="accent2">
                        <a:lumMod val="40000"/>
                        <a:lumOff val="60000"/>
                      </a:schemeClr>
                    </a:solidFill>
                  </a:tcPr>
                </a:tc>
                <a:tc>
                  <a:txBody>
                    <a:bodyPr/>
                    <a:lstStyle/>
                    <a:p>
                      <a:pPr algn="just">
                        <a:lnSpc>
                          <a:spcPct val="150000"/>
                        </a:lnSpc>
                        <a:spcAft>
                          <a:spcPts val="0"/>
                        </a:spcAft>
                      </a:pPr>
                      <a:r>
                        <a:rPr lang="en-US" sz="2800" baseline="0" dirty="0" smtClean="0">
                          <a:effectLst/>
                          <a:latin typeface="Times New Roman" panose="02020603050405020304" pitchFamily="18" charset="0"/>
                          <a:cs typeface="Times New Roman" panose="02020603050405020304" pitchFamily="18" charset="0"/>
                        </a:rPr>
                        <a:t>-&gt; </a:t>
                      </a:r>
                      <a:r>
                        <a:rPr lang="en-US" sz="2800" baseline="0" dirty="0" err="1" smtClean="0">
                          <a:effectLst/>
                          <a:latin typeface="Times New Roman" panose="02020603050405020304" pitchFamily="18" charset="0"/>
                          <a:cs typeface="Times New Roman" panose="02020603050405020304" pitchFamily="18" charset="0"/>
                        </a:rPr>
                        <a:t>Có</a:t>
                      </a:r>
                      <a:r>
                        <a:rPr lang="en-US" sz="2800" baseline="0" dirty="0" smtClean="0">
                          <a:effectLst/>
                          <a:latin typeface="Times New Roman" panose="02020603050405020304" pitchFamily="18" charset="0"/>
                          <a:cs typeface="Times New Roman" panose="02020603050405020304" pitchFamily="18" charset="0"/>
                        </a:rPr>
                        <a:t> </a:t>
                      </a:r>
                      <a:r>
                        <a:rPr lang="en-US" sz="2800" baseline="0" dirty="0" err="1" smtClean="0">
                          <a:effectLst/>
                          <a:latin typeface="Times New Roman" panose="02020603050405020304" pitchFamily="18" charset="0"/>
                          <a:cs typeface="Times New Roman" panose="02020603050405020304" pitchFamily="18" charset="0"/>
                        </a:rPr>
                        <a:t>người</a:t>
                      </a:r>
                      <a:r>
                        <a:rPr lang="en-US" sz="2800" baseline="0" dirty="0" smtClean="0">
                          <a:effectLst/>
                          <a:latin typeface="Times New Roman" panose="02020603050405020304" pitchFamily="18" charset="0"/>
                          <a:cs typeface="Times New Roman" panose="02020603050405020304" pitchFamily="18" charset="0"/>
                        </a:rPr>
                        <a:t> </a:t>
                      </a:r>
                      <a:r>
                        <a:rPr lang="en-US" sz="2800" baseline="0" dirty="0" err="1" smtClean="0">
                          <a:effectLst/>
                          <a:latin typeface="Times New Roman" panose="02020603050405020304" pitchFamily="18" charset="0"/>
                          <a:cs typeface="Times New Roman" panose="02020603050405020304" pitchFamily="18" charset="0"/>
                        </a:rPr>
                        <a:t>giám</a:t>
                      </a:r>
                      <a:r>
                        <a:rPr lang="en-US" sz="2800" baseline="0" dirty="0" smtClean="0">
                          <a:effectLst/>
                          <a:latin typeface="Times New Roman" panose="02020603050405020304" pitchFamily="18" charset="0"/>
                          <a:cs typeface="Times New Roman" panose="02020603050405020304" pitchFamily="18" charset="0"/>
                        </a:rPr>
                        <a:t> </a:t>
                      </a:r>
                      <a:r>
                        <a:rPr lang="en-US" sz="2800" baseline="0" dirty="0" err="1" smtClean="0">
                          <a:effectLst/>
                          <a:latin typeface="Times New Roman" panose="02020603050405020304" pitchFamily="18" charset="0"/>
                          <a:cs typeface="Times New Roman" panose="02020603050405020304" pitchFamily="18" charset="0"/>
                        </a:rPr>
                        <a:t>sát</a:t>
                      </a:r>
                      <a:r>
                        <a:rPr lang="en-US" sz="2800" baseline="0" dirty="0" smtClean="0">
                          <a:effectLst/>
                          <a:latin typeface="Times New Roman" panose="02020603050405020304" pitchFamily="18" charset="0"/>
                          <a:cs typeface="Times New Roman" panose="02020603050405020304" pitchFamily="18" charset="0"/>
                        </a:rPr>
                        <a:t> an </a:t>
                      </a:r>
                      <a:r>
                        <a:rPr lang="en-US" sz="2800" baseline="0" dirty="0" err="1" smtClean="0">
                          <a:effectLst/>
                          <a:latin typeface="Times New Roman" panose="02020603050405020304" pitchFamily="18" charset="0"/>
                          <a:cs typeface="Times New Roman" panose="02020603050405020304" pitchFamily="18" charset="0"/>
                        </a:rPr>
                        <a:t>toàn</a:t>
                      </a:r>
                      <a:r>
                        <a:rPr lang="en-US" sz="2800" baseline="0" dirty="0" smtClean="0">
                          <a:effectLst/>
                          <a:latin typeface="Times New Roman" panose="02020603050405020304" pitchFamily="18" charset="0"/>
                          <a:cs typeface="Times New Roman" panose="02020603050405020304" pitchFamily="18" charset="0"/>
                        </a:rPr>
                        <a:t> </a:t>
                      </a:r>
                      <a:r>
                        <a:rPr lang="en-US" sz="2800" baseline="0" dirty="0" err="1" smtClean="0">
                          <a:effectLst/>
                          <a:latin typeface="Times New Roman" panose="02020603050405020304" pitchFamily="18" charset="0"/>
                          <a:cs typeface="Times New Roman" panose="02020603050405020304" pitchFamily="18" charset="0"/>
                        </a:rPr>
                        <a:t>hơn</a:t>
                      </a:r>
                      <a:r>
                        <a:rPr lang="en-US" sz="2800" baseline="0" dirty="0" smtClean="0">
                          <a:effectLst/>
                          <a:latin typeface="Times New Roman" panose="02020603050405020304" pitchFamily="18" charset="0"/>
                          <a:cs typeface="Times New Roman" panose="02020603050405020304" pitchFamily="18" charset="0"/>
                        </a:rPr>
                        <a:t>. </a:t>
                      </a:r>
                      <a:r>
                        <a:rPr lang="en-US" sz="2800" baseline="0" dirty="0" err="1" smtClean="0">
                          <a:effectLst/>
                          <a:latin typeface="Times New Roman" panose="02020603050405020304" pitchFamily="18" charset="0"/>
                          <a:cs typeface="Times New Roman" panose="02020603050405020304" pitchFamily="18" charset="0"/>
                        </a:rPr>
                        <a:t>Hầu</a:t>
                      </a:r>
                      <a:r>
                        <a:rPr lang="en-US" sz="2800" baseline="0" dirty="0" smtClean="0">
                          <a:effectLst/>
                          <a:latin typeface="Times New Roman" panose="02020603050405020304" pitchFamily="18" charset="0"/>
                          <a:cs typeface="Times New Roman" panose="02020603050405020304" pitchFamily="18" charset="0"/>
                        </a:rPr>
                        <a:t> </a:t>
                      </a:r>
                      <a:r>
                        <a:rPr lang="en-US" sz="2800" baseline="0" dirty="0" err="1" smtClean="0">
                          <a:effectLst/>
                          <a:latin typeface="Times New Roman" panose="02020603050405020304" pitchFamily="18" charset="0"/>
                          <a:cs typeface="Times New Roman" panose="02020603050405020304" pitchFamily="18" charset="0"/>
                        </a:rPr>
                        <a:t>hết</a:t>
                      </a:r>
                      <a:r>
                        <a:rPr lang="en-US" sz="2800" baseline="0" dirty="0" smtClean="0">
                          <a:effectLst/>
                          <a:latin typeface="Times New Roman" panose="02020603050405020304" pitchFamily="18" charset="0"/>
                          <a:cs typeface="Times New Roman" panose="02020603050405020304" pitchFamily="18" charset="0"/>
                        </a:rPr>
                        <a:t> </a:t>
                      </a:r>
                      <a:r>
                        <a:rPr lang="en-US" sz="2800" baseline="0" dirty="0" err="1" smtClean="0">
                          <a:effectLst/>
                          <a:latin typeface="Times New Roman" panose="02020603050405020304" pitchFamily="18" charset="0"/>
                          <a:cs typeface="Times New Roman" panose="02020603050405020304" pitchFamily="18" charset="0"/>
                        </a:rPr>
                        <a:t>tổn</a:t>
                      </a:r>
                      <a:r>
                        <a:rPr lang="en-US" sz="2800" baseline="0" dirty="0" smtClean="0">
                          <a:effectLst/>
                          <a:latin typeface="Times New Roman" panose="02020603050405020304" pitchFamily="18" charset="0"/>
                          <a:cs typeface="Times New Roman" panose="02020603050405020304" pitchFamily="18" charset="0"/>
                        </a:rPr>
                        <a:t> </a:t>
                      </a:r>
                      <a:r>
                        <a:rPr lang="en-US" sz="2800" baseline="0" dirty="0" err="1" smtClean="0">
                          <a:effectLst/>
                          <a:latin typeface="Times New Roman" panose="02020603050405020304" pitchFamily="18" charset="0"/>
                          <a:cs typeface="Times New Roman" panose="02020603050405020304" pitchFamily="18" charset="0"/>
                        </a:rPr>
                        <a:t>thương</a:t>
                      </a:r>
                      <a:r>
                        <a:rPr lang="en-US" sz="2800" baseline="0" dirty="0" smtClean="0">
                          <a:effectLst/>
                          <a:latin typeface="Times New Roman" panose="02020603050405020304" pitchFamily="18" charset="0"/>
                          <a:cs typeface="Times New Roman" panose="02020603050405020304" pitchFamily="18" charset="0"/>
                        </a:rPr>
                        <a:t> ở </a:t>
                      </a:r>
                      <a:r>
                        <a:rPr lang="en-US" sz="2800" baseline="0" dirty="0" err="1" smtClean="0">
                          <a:effectLst/>
                          <a:latin typeface="Times New Roman" panose="02020603050405020304" pitchFamily="18" charset="0"/>
                          <a:cs typeface="Times New Roman" panose="02020603050405020304" pitchFamily="18" charset="0"/>
                        </a:rPr>
                        <a:t>vùng</a:t>
                      </a:r>
                      <a:r>
                        <a:rPr lang="en-US" sz="2800" baseline="0" dirty="0" smtClean="0">
                          <a:effectLst/>
                          <a:latin typeface="Times New Roman" panose="02020603050405020304" pitchFamily="18" charset="0"/>
                          <a:cs typeface="Times New Roman" panose="02020603050405020304" pitchFamily="18" charset="0"/>
                        </a:rPr>
                        <a:t> </a:t>
                      </a:r>
                      <a:r>
                        <a:rPr lang="en-US" sz="2800" baseline="0" dirty="0" err="1" smtClean="0">
                          <a:effectLst/>
                          <a:latin typeface="Times New Roman" panose="02020603050405020304" pitchFamily="18" charset="0"/>
                          <a:cs typeface="Times New Roman" panose="02020603050405020304" pitchFamily="18" charset="0"/>
                        </a:rPr>
                        <a:t>cổ</a:t>
                      </a:r>
                      <a:r>
                        <a:rPr lang="en-US" sz="2800" baseline="0" dirty="0" smtClean="0">
                          <a:effectLst/>
                          <a:latin typeface="Times New Roman" panose="02020603050405020304" pitchFamily="18" charset="0"/>
                          <a:cs typeface="Times New Roman" panose="02020603050405020304" pitchFamily="18" charset="0"/>
                        </a:rPr>
                        <a:t> </a:t>
                      </a:r>
                      <a:r>
                        <a:rPr lang="en-US" sz="2800" baseline="0" dirty="0" err="1" smtClean="0">
                          <a:effectLst/>
                          <a:latin typeface="Times New Roman" panose="02020603050405020304" pitchFamily="18" charset="0"/>
                          <a:cs typeface="Times New Roman" panose="02020603050405020304" pitchFamily="18" charset="0"/>
                        </a:rPr>
                        <a:t>và</a:t>
                      </a:r>
                      <a:r>
                        <a:rPr lang="en-US" sz="2800" baseline="0" dirty="0" smtClean="0">
                          <a:effectLst/>
                          <a:latin typeface="Times New Roman" panose="02020603050405020304" pitchFamily="18" charset="0"/>
                          <a:cs typeface="Times New Roman" panose="02020603050405020304" pitchFamily="18" charset="0"/>
                        </a:rPr>
                        <a:t> </a:t>
                      </a:r>
                      <a:r>
                        <a:rPr lang="en-US" sz="2800" baseline="0" dirty="0" err="1" smtClean="0">
                          <a:effectLst/>
                          <a:latin typeface="Times New Roman" panose="02020603050405020304" pitchFamily="18" charset="0"/>
                          <a:cs typeface="Times New Roman" panose="02020603050405020304" pitchFamily="18" charset="0"/>
                        </a:rPr>
                        <a:t>lưng</a:t>
                      </a:r>
                      <a:r>
                        <a:rPr lang="en-US" sz="2800" baseline="0" dirty="0" smtClean="0">
                          <a:effectLst/>
                          <a:latin typeface="Times New Roman" panose="02020603050405020304" pitchFamily="18" charset="0"/>
                          <a:cs typeface="Times New Roman" panose="02020603050405020304" pitchFamily="18" charset="0"/>
                        </a:rPr>
                        <a:t> do </a:t>
                      </a:r>
                      <a:r>
                        <a:rPr lang="en-US" sz="2800" baseline="0" dirty="0" err="1" smtClean="0">
                          <a:effectLst/>
                          <a:latin typeface="Times New Roman" panose="02020603050405020304" pitchFamily="18" charset="0"/>
                          <a:cs typeface="Times New Roman" panose="02020603050405020304" pitchFamily="18" charset="0"/>
                        </a:rPr>
                        <a:t>cú</a:t>
                      </a:r>
                      <a:r>
                        <a:rPr lang="en-US" sz="2800" baseline="0" dirty="0" smtClean="0">
                          <a:effectLst/>
                          <a:latin typeface="Times New Roman" panose="02020603050405020304" pitchFamily="18" charset="0"/>
                          <a:cs typeface="Times New Roman" panose="02020603050405020304" pitchFamily="18" charset="0"/>
                        </a:rPr>
                        <a:t> </a:t>
                      </a:r>
                      <a:r>
                        <a:rPr lang="en-US" sz="2800" baseline="0" dirty="0" err="1" smtClean="0">
                          <a:effectLst/>
                          <a:latin typeface="Times New Roman" panose="02020603050405020304" pitchFamily="18" charset="0"/>
                          <a:cs typeface="Times New Roman" panose="02020603050405020304" pitchFamily="18" charset="0"/>
                        </a:rPr>
                        <a:t>nhảy</a:t>
                      </a:r>
                      <a:r>
                        <a:rPr lang="en-US" sz="2800" baseline="0" dirty="0" smtClean="0">
                          <a:effectLst/>
                          <a:latin typeface="Times New Roman" panose="02020603050405020304" pitchFamily="18" charset="0"/>
                          <a:cs typeface="Times New Roman" panose="02020603050405020304" pitchFamily="18" charset="0"/>
                        </a:rPr>
                        <a:t>.. </a:t>
                      </a:r>
                    </a:p>
                  </a:txBody>
                  <a:tcPr marL="15951" marR="15951" marT="15951" marB="15951">
                    <a:solidFill>
                      <a:schemeClr val="accent2">
                        <a:lumMod val="40000"/>
                        <a:lumOff val="60000"/>
                      </a:schemeClr>
                    </a:solidFill>
                  </a:tcPr>
                </a:tc>
                <a:extLst>
                  <a:ext uri="{0D108BD9-81ED-4DB2-BD59-A6C34878D82A}">
                    <a16:rowId xmlns:a16="http://schemas.microsoft.com/office/drawing/2014/main" xmlns="" val="3330047138"/>
                  </a:ext>
                </a:extLst>
              </a:tr>
              <a:tr h="721895">
                <a:tc>
                  <a:txBody>
                    <a:bodyPr/>
                    <a:lstStyle/>
                    <a:p>
                      <a:pPr algn="ctr">
                        <a:lnSpc>
                          <a:spcPct val="150000"/>
                        </a:lnSpc>
                        <a:spcAft>
                          <a:spcPts val="0"/>
                        </a:spcAft>
                      </a:pPr>
                      <a:r>
                        <a:rPr lang="en-US" sz="2800" dirty="0">
                          <a:effectLst/>
                          <a:latin typeface="Times New Roman" panose="02020603050405020304" pitchFamily="18" charset="0"/>
                          <a:cs typeface="Times New Roman" panose="02020603050405020304" pitchFamily="18" charset="0"/>
                        </a:rPr>
                        <a:t> 2</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951" marR="15951" marT="15951" marB="15951"/>
                </a:tc>
                <a:tc>
                  <a:txBody>
                    <a:bodyPr/>
                    <a:lstStyle/>
                    <a:p>
                      <a:pPr algn="just">
                        <a:lnSpc>
                          <a:spcPct val="150000"/>
                        </a:lnSpc>
                        <a:spcAft>
                          <a:spcPts val="0"/>
                        </a:spcAft>
                      </a:pPr>
                      <a:r>
                        <a:rPr lang="vi-VN" sz="2800" b="0" i="0" dirty="0" smtClean="0">
                          <a:solidFill>
                            <a:srgbClr val="000000"/>
                          </a:solidFill>
                          <a:effectLst/>
                          <a:latin typeface="+mj-lt"/>
                        </a:rPr>
                        <a:t>Chỉ bơi ở những nơi</a:t>
                      </a:r>
                      <a:r>
                        <a:rPr lang="en-US" sz="2800" b="0" i="0" dirty="0" smtClean="0">
                          <a:solidFill>
                            <a:srgbClr val="000000"/>
                          </a:solidFill>
                          <a:effectLst/>
                          <a:latin typeface="+mj-lt"/>
                        </a:rPr>
                        <a:t> </a:t>
                      </a:r>
                      <a:r>
                        <a:rPr lang="vi-VN" sz="2800" b="0" i="0" dirty="0" smtClean="0">
                          <a:solidFill>
                            <a:srgbClr val="000000"/>
                          </a:solidFill>
                          <a:effectLst/>
                          <a:latin typeface="+mj-lt"/>
                        </a:rPr>
                        <a:t>cho phép</a:t>
                      </a:r>
                      <a:endParaRPr lang="en-US" sz="2800" dirty="0">
                        <a:effectLst/>
                        <a:latin typeface="+mj-lt"/>
                        <a:ea typeface="Times New Roman" panose="02020603050405020304" pitchFamily="18" charset="0"/>
                        <a:cs typeface="Times New Roman" panose="02020603050405020304" pitchFamily="18" charset="0"/>
                      </a:endParaRPr>
                    </a:p>
                  </a:txBody>
                  <a:tcPr marL="15951" marR="15951" marT="15951" marB="15951"/>
                </a:tc>
                <a:tc>
                  <a:txBody>
                    <a:bodyPr/>
                    <a:lstStyle/>
                    <a:p>
                      <a:pPr algn="just">
                        <a:lnSpc>
                          <a:spcPct val="150000"/>
                        </a:lnSpc>
                        <a:spcAft>
                          <a:spcPts val="0"/>
                        </a:spcAft>
                      </a:pPr>
                      <a:r>
                        <a:rPr lang="en-US" sz="2800" dirty="0" smtClean="0">
                          <a:effectLst/>
                          <a:latin typeface="+mj-lt"/>
                          <a:cs typeface="Times New Roman" panose="02020603050405020304" pitchFamily="18" charset="0"/>
                        </a:rPr>
                        <a:t> -&gt; </a:t>
                      </a:r>
                      <a:r>
                        <a:rPr lang="vi-VN" sz="2800" b="0" i="0" dirty="0" smtClean="0">
                          <a:solidFill>
                            <a:srgbClr val="000000"/>
                          </a:solidFill>
                          <a:effectLst/>
                          <a:latin typeface="+mj-lt"/>
                        </a:rPr>
                        <a:t>Khó biết hiểm họa dưới mặt nước.</a:t>
                      </a:r>
                      <a:endParaRPr lang="en-US" sz="2800" b="0" i="0" dirty="0" smtClean="0">
                        <a:solidFill>
                          <a:srgbClr val="000000"/>
                        </a:solidFill>
                        <a:effectLst/>
                        <a:latin typeface="+mj-lt"/>
                      </a:endParaRPr>
                    </a:p>
                  </a:txBody>
                  <a:tcPr marL="15951" marR="15951" marT="15951" marB="15951"/>
                </a:tc>
                <a:extLst>
                  <a:ext uri="{0D108BD9-81ED-4DB2-BD59-A6C34878D82A}">
                    <a16:rowId xmlns:a16="http://schemas.microsoft.com/office/drawing/2014/main" xmlns="" val="3887501835"/>
                  </a:ext>
                </a:extLst>
              </a:tr>
              <a:tr h="745958">
                <a:tc>
                  <a:txBody>
                    <a:bodyPr/>
                    <a:lstStyle/>
                    <a:p>
                      <a:pPr algn="ctr">
                        <a:lnSpc>
                          <a:spcPct val="150000"/>
                        </a:lnSpc>
                        <a:spcAft>
                          <a:spcPts val="0"/>
                        </a:spcAft>
                      </a:pPr>
                      <a:r>
                        <a:rPr lang="en-US" sz="2800" dirty="0">
                          <a:effectLst/>
                          <a:latin typeface="Times New Roman" panose="02020603050405020304" pitchFamily="18" charset="0"/>
                          <a:cs typeface="Times New Roman" panose="02020603050405020304" pitchFamily="18" charset="0"/>
                        </a:rPr>
                        <a:t> </a:t>
                      </a:r>
                      <a:r>
                        <a:rPr lang="en-US" sz="2800" dirty="0" smtClean="0">
                          <a:effectLst/>
                          <a:latin typeface="Times New Roman" panose="02020603050405020304" pitchFamily="18" charset="0"/>
                          <a:cs typeface="Times New Roman" panose="02020603050405020304" pitchFamily="18" charset="0"/>
                        </a:rPr>
                        <a:t>3</a:t>
                      </a:r>
                    </a:p>
                    <a:p>
                      <a:pPr algn="ctr">
                        <a:lnSpc>
                          <a:spcPct val="150000"/>
                        </a:lnSpc>
                        <a:spcAft>
                          <a:spcPts val="0"/>
                        </a:spcAft>
                      </a:pP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4</a:t>
                      </a:r>
                    </a:p>
                    <a:p>
                      <a:pPr algn="ctr">
                        <a:lnSpc>
                          <a:spcPct val="150000"/>
                        </a:lnSpc>
                        <a:spcAft>
                          <a:spcPts val="0"/>
                        </a:spcAft>
                      </a:pP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951" marR="15951" marT="15951" marB="15951"/>
                </a:tc>
                <a:tc>
                  <a:txBody>
                    <a:bodyPr/>
                    <a:lstStyle/>
                    <a:p>
                      <a:pPr algn="just">
                        <a:lnSpc>
                          <a:spcPct val="150000"/>
                        </a:lnSpc>
                        <a:spcAft>
                          <a:spcPts val="0"/>
                        </a:spcAft>
                      </a:pPr>
                      <a:r>
                        <a:rPr lang="vi-VN" sz="2800" b="0" i="0" dirty="0" smtClean="0">
                          <a:solidFill>
                            <a:srgbClr val="000000"/>
                          </a:solidFill>
                          <a:effectLst/>
                          <a:latin typeface="+mj-lt"/>
                        </a:rPr>
                        <a:t>Không bơi một mình </a:t>
                      </a:r>
                      <a:r>
                        <a:rPr lang="vi-VN" sz="2800" b="0" i="0" smtClean="0">
                          <a:solidFill>
                            <a:srgbClr val="000000"/>
                          </a:solidFill>
                          <a:effectLst/>
                          <a:latin typeface="+mj-lt"/>
                        </a:rPr>
                        <a:t>nơi</a:t>
                      </a:r>
                      <a:r>
                        <a:rPr lang="en-US" sz="2800" b="0" i="0" smtClean="0">
                          <a:solidFill>
                            <a:srgbClr val="000000"/>
                          </a:solidFill>
                          <a:effectLst/>
                          <a:latin typeface="+mj-lt"/>
                        </a:rPr>
                        <a:t> </a:t>
                      </a:r>
                      <a:r>
                        <a:rPr lang="en-US" sz="2800" b="0" i="0" smtClean="0">
                          <a:solidFill>
                            <a:srgbClr val="000000"/>
                          </a:solidFill>
                          <a:effectLst/>
                          <a:latin typeface="Times New Roman" pitchFamily="18" charset="0"/>
                          <a:cs typeface="Times New Roman" pitchFamily="18" charset="0"/>
                        </a:rPr>
                        <a:t>vắng</a:t>
                      </a:r>
                      <a:r>
                        <a:rPr lang="en-US" sz="2800" b="0" i="0" baseline="0" smtClean="0">
                          <a:solidFill>
                            <a:srgbClr val="000000"/>
                          </a:solidFill>
                          <a:effectLst/>
                          <a:latin typeface="Times New Roman" pitchFamily="18" charset="0"/>
                          <a:cs typeface="Times New Roman" pitchFamily="18" charset="0"/>
                        </a:rPr>
                        <a:t>.</a:t>
                      </a:r>
                    </a:p>
                    <a:p>
                      <a:pPr marL="0" marR="0" lvl="0" indent="0" algn="just" defTabSz="121917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Không bơi sau khi ăn</a:t>
                      </a:r>
                      <a:endParaRPr kumimoji="0" lang="en-US" sz="2800" b="0" i="0" u="none" strike="noStrike" kern="1200" cap="none" spc="0" normalizeH="0" baseline="0" noProof="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spcAft>
                          <a:spcPts val="0"/>
                        </a:spcAft>
                      </a:pPr>
                      <a:r>
                        <a:rPr kumimoji="0" lang="vi-VN" sz="2800" b="0" i="0" u="none" strike="noStrike" kern="1200" cap="none" spc="0" normalizeH="0" baseline="0" noProof="0" smtClean="0">
                          <a:ln>
                            <a:noFill/>
                          </a:ln>
                          <a:solidFill>
                            <a:srgbClr val="000000"/>
                          </a:solidFill>
                          <a:effectLst/>
                          <a:uLnTx/>
                          <a:uFillTx/>
                          <a:latin typeface="Times New Roman" pitchFamily="18" charset="0"/>
                          <a:ea typeface="+mn-ea"/>
                          <a:cs typeface="Times New Roman" pitchFamily="18" charset="0"/>
                        </a:rPr>
                        <a:t>Không bơi khi quá nóng hoặc mệt</a:t>
                      </a:r>
                      <a:endParaRPr lang="en-US" sz="2800" dirty="0">
                        <a:effectLst/>
                        <a:latin typeface="Times New Roman" pitchFamily="18" charset="0"/>
                        <a:ea typeface="Times New Roman" panose="02020603050405020304" pitchFamily="18" charset="0"/>
                        <a:cs typeface="Times New Roman" pitchFamily="18" charset="0"/>
                      </a:endParaRPr>
                    </a:p>
                  </a:txBody>
                  <a:tcPr marL="15951" marR="15951" marT="15951" marB="15951">
                    <a:solidFill>
                      <a:schemeClr val="accent4">
                        <a:lumMod val="20000"/>
                        <a:lumOff val="80000"/>
                      </a:schemeClr>
                    </a:solidFill>
                  </a:tcPr>
                </a:tc>
                <a:tc>
                  <a:txBody>
                    <a:bodyPr/>
                    <a:lstStyle/>
                    <a:p>
                      <a:pPr marL="0" marR="0" lvl="0" indent="0" algn="just" defTabSz="1219170" rtl="0" eaLnBrk="1" fontAlgn="auto" latinLnBrk="0" hangingPunct="1">
                        <a:lnSpc>
                          <a:spcPct val="150000"/>
                        </a:lnSpc>
                        <a:spcBef>
                          <a:spcPts val="0"/>
                        </a:spcBef>
                        <a:spcAft>
                          <a:spcPts val="0"/>
                        </a:spcAft>
                        <a:buClrTx/>
                        <a:buSzTx/>
                        <a:buFontTx/>
                        <a:buNone/>
                        <a:tabLst/>
                        <a:defRPr/>
                      </a:pPr>
                      <a:r>
                        <a:rPr lang="en-US" sz="2800" baseline="0" smtClean="0">
                          <a:effectLst/>
                          <a:latin typeface="Times New Roman" pitchFamily="18" charset="0"/>
                          <a:ea typeface="Times New Roman" panose="02020603050405020304" pitchFamily="18" charset="0"/>
                          <a:cs typeface="Times New Roman" pitchFamily="18" charset="0"/>
                        </a:rPr>
                        <a:t> </a:t>
                      </a:r>
                      <a:r>
                        <a:rPr lang="en-US" sz="2800" smtClean="0">
                          <a:effectLst/>
                          <a:latin typeface="Times New Roman" pitchFamily="18" charset="0"/>
                          <a:ea typeface="Times New Roman" panose="02020603050405020304" pitchFamily="18" charset="0"/>
                          <a:cs typeface="Times New Roman" pitchFamily="18" charset="0"/>
                        </a:rPr>
                        <a:t>-&gt;</a:t>
                      </a:r>
                      <a:r>
                        <a:rPr kumimoji="0" lang="en-US" sz="2800" b="0" i="0" u="none" strike="noStrike" kern="1200" cap="none" spc="0" normalizeH="0" baseline="0" noProof="0" smtClean="0">
                          <a:ln>
                            <a:noFill/>
                          </a:ln>
                          <a:solidFill>
                            <a:srgbClr val="000000"/>
                          </a:solidFill>
                          <a:effectLst/>
                          <a:uLnTx/>
                          <a:uFillTx/>
                          <a:latin typeface="Times New Roman" pitchFamily="18" charset="0"/>
                          <a:ea typeface="+mn-ea"/>
                          <a:cs typeface="Times New Roman" pitchFamily="18" charset="0"/>
                        </a:rPr>
                        <a:t>Không  cứu </a:t>
                      </a:r>
                      <a:r>
                        <a:rPr kumimoji="0" lang="en-US" sz="2800" b="0" i="0" u="none" strike="noStrike" kern="1200" cap="none" spc="0" normalizeH="0" baseline="0" noProof="0" dirty="0" err="1" smtClean="0">
                          <a:ln>
                            <a:noFill/>
                          </a:ln>
                          <a:solidFill>
                            <a:srgbClr val="000000"/>
                          </a:solidFill>
                          <a:effectLst/>
                          <a:uLnTx/>
                          <a:uFillTx/>
                          <a:latin typeface="Times New Roman" pitchFamily="18" charset="0"/>
                          <a:ea typeface="+mn-ea"/>
                          <a:cs typeface="Times New Roman" pitchFamily="18" charset="0"/>
                        </a:rPr>
                        <a:t>kịp</a:t>
                      </a:r>
                      <a:r>
                        <a:rPr kumimoji="0" lang="en-US" sz="2800" b="0" i="0" u="none" strike="noStrike" kern="1200" cap="none" spc="0" normalizeH="0" baseline="0" noProof="0" dirty="0" smtClean="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smtClean="0">
                          <a:ln>
                            <a:noFill/>
                          </a:ln>
                          <a:solidFill>
                            <a:srgbClr val="000000"/>
                          </a:solidFill>
                          <a:effectLst/>
                          <a:uLnTx/>
                          <a:uFillTx/>
                          <a:latin typeface="Times New Roman" pitchFamily="18" charset="0"/>
                          <a:ea typeface="+mn-ea"/>
                          <a:cs typeface="Times New Roman" pitchFamily="18" charset="0"/>
                        </a:rPr>
                        <a:t>khi</a:t>
                      </a:r>
                      <a:r>
                        <a:rPr kumimoji="0" lang="en-US" sz="2800" b="0" i="0" u="none" strike="noStrike" kern="1200" cap="none" spc="0" normalizeH="0" baseline="0" noProof="0" dirty="0" smtClean="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err="1" smtClean="0">
                          <a:ln>
                            <a:noFill/>
                          </a:ln>
                          <a:solidFill>
                            <a:srgbClr val="000000"/>
                          </a:solidFill>
                          <a:effectLst/>
                          <a:uLnTx/>
                          <a:uFillTx/>
                          <a:latin typeface="Times New Roman" pitchFamily="18" charset="0"/>
                          <a:ea typeface="+mn-ea"/>
                          <a:cs typeface="Times New Roman" pitchFamily="18" charset="0"/>
                        </a:rPr>
                        <a:t>gặp</a:t>
                      </a:r>
                      <a:r>
                        <a:rPr kumimoji="0" lang="en-US" sz="2800" b="0" i="0" u="none" strike="noStrike" kern="1200" cap="none" spc="0" normalizeH="0" baseline="0" noProof="0" smtClean="0">
                          <a:ln>
                            <a:noFill/>
                          </a:ln>
                          <a:solidFill>
                            <a:srgbClr val="000000"/>
                          </a:solidFill>
                          <a:effectLst/>
                          <a:uLnTx/>
                          <a:uFillTx/>
                          <a:latin typeface="Times New Roman" pitchFamily="18" charset="0"/>
                          <a:ea typeface="+mn-ea"/>
                          <a:cs typeface="Times New Roman" pitchFamily="18" charset="0"/>
                        </a:rPr>
                        <a:t> nguy </a:t>
                      </a:r>
                      <a:r>
                        <a:rPr kumimoji="0" lang="en-US" sz="2800" b="0" i="0" u="none" strike="noStrike" kern="1200" cap="none" spc="0" normalizeH="0" baseline="0" noProof="0" err="1" smtClean="0">
                          <a:ln>
                            <a:noFill/>
                          </a:ln>
                          <a:solidFill>
                            <a:srgbClr val="000000"/>
                          </a:solidFill>
                          <a:effectLst/>
                          <a:uLnTx/>
                          <a:uFillTx/>
                          <a:latin typeface="Times New Roman" pitchFamily="18" charset="0"/>
                          <a:ea typeface="+mn-ea"/>
                          <a:cs typeface="Times New Roman" pitchFamily="18" charset="0"/>
                        </a:rPr>
                        <a:t>hiểm</a:t>
                      </a:r>
                      <a:r>
                        <a:rPr kumimoji="0" lang="en-US" sz="2800" b="0" i="0" u="none" strike="noStrike" kern="1200" cap="none" spc="0" normalizeH="0" baseline="0" noProof="0" smtClean="0">
                          <a:ln>
                            <a:noFill/>
                          </a:ln>
                          <a:solidFill>
                            <a:srgbClr val="000000"/>
                          </a:solidFill>
                          <a:effectLst/>
                          <a:uLnTx/>
                          <a:uFillTx/>
                          <a:latin typeface="Times New Roman" pitchFamily="18" charset="0"/>
                          <a:ea typeface="+mn-ea"/>
                          <a:cs typeface="Times New Roman" pitchFamily="18" charset="0"/>
                        </a:rPr>
                        <a:t>.</a:t>
                      </a:r>
                    </a:p>
                    <a:p>
                      <a:pPr marL="0" marR="0" lvl="0" indent="0" algn="just" defTabSz="121917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smtClean="0">
                          <a:ln>
                            <a:noFill/>
                          </a:ln>
                          <a:solidFill>
                            <a:srgbClr val="000000"/>
                          </a:solidFill>
                          <a:effectLst/>
                          <a:uLnTx/>
                          <a:uFillTx/>
                          <a:latin typeface="Times New Roman" pitchFamily="18" charset="0"/>
                          <a:ea typeface="+mn-ea"/>
                          <a:cs typeface="Times New Roman" pitchFamily="18" charset="0"/>
                        </a:rPr>
                        <a:t>-&gt; Bởi như thế rất có hại cho dạ dày</a:t>
                      </a:r>
                    </a:p>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srgbClr val="000000"/>
                          </a:solidFill>
                          <a:effectLst/>
                          <a:uLnTx/>
                          <a:uFillTx/>
                          <a:latin typeface="Times New Roman" pitchFamily="18" charset="0"/>
                          <a:ea typeface="+mn-ea"/>
                          <a:cs typeface="Times New Roman" pitchFamily="18" charset="0"/>
                        </a:rPr>
                        <a:t>-&gt;</a:t>
                      </a:r>
                      <a:r>
                        <a:rPr kumimoji="0" lang="vi-VN" sz="2800" b="0" i="0" u="none" strike="noStrike" kern="1200" cap="none" spc="0" normalizeH="0" baseline="0" noProof="0" smtClean="0">
                          <a:ln>
                            <a:noFill/>
                          </a:ln>
                          <a:solidFill>
                            <a:srgbClr val="000000"/>
                          </a:solidFill>
                          <a:effectLst/>
                          <a:uLnTx/>
                          <a:uFillTx/>
                          <a:latin typeface="Times New Roman" pitchFamily="18" charset="0"/>
                          <a:ea typeface="+mn-ea"/>
                          <a:cs typeface="Times New Roman" pitchFamily="18" charset="0"/>
                        </a:rPr>
                        <a:t>Môi trường nước</a:t>
                      </a:r>
                      <a:r>
                        <a:rPr kumimoji="0" lang="en-US" sz="2800" b="0" i="0" u="none" strike="noStrike" kern="1200" cap="none" spc="0" normalizeH="0" baseline="0" noProof="0" smtClean="0">
                          <a:ln>
                            <a:noFill/>
                          </a:ln>
                          <a:solidFill>
                            <a:srgbClr val="000000"/>
                          </a:solidFill>
                          <a:effectLst/>
                          <a:uLnTx/>
                          <a:uFillTx/>
                          <a:latin typeface="Times New Roman" pitchFamily="18" charset="0"/>
                          <a:ea typeface="+mn-ea"/>
                          <a:cs typeface="Times New Roman" pitchFamily="18" charset="0"/>
                        </a:rPr>
                        <a:t> có thể</a:t>
                      </a:r>
                      <a:r>
                        <a:rPr kumimoji="0" lang="vi-VN" sz="2800" b="0" i="0" u="none" strike="noStrike" kern="1200" cap="none" spc="0" normalizeH="0" baseline="0" noProof="0" smtClean="0">
                          <a:ln>
                            <a:noFill/>
                          </a:ln>
                          <a:solidFill>
                            <a:srgbClr val="000000"/>
                          </a:solidFill>
                          <a:effectLst/>
                          <a:uLnTx/>
                          <a:uFillTx/>
                          <a:latin typeface="Times New Roman" pitchFamily="18" charset="0"/>
                          <a:ea typeface="+mn-ea"/>
                          <a:cs typeface="Times New Roman" pitchFamily="18" charset="0"/>
                        </a:rPr>
                        <a:t> làm thân nhiệt hạ xuống đột ngột hoặc khiến em mất sức nhiều hơn.</a:t>
                      </a:r>
                      <a:endParaRPr kumimoji="0" lang="en-US" sz="2800" b="0" i="0" u="none" strike="noStrike" kern="1200" cap="none" spc="0" normalizeH="0" baseline="0" noProof="0" smtClean="0">
                        <a:ln>
                          <a:noFill/>
                        </a:ln>
                        <a:solidFill>
                          <a:srgbClr val="000000"/>
                        </a:solidFill>
                        <a:effectLst/>
                        <a:uLnTx/>
                        <a:uFillTx/>
                        <a:latin typeface="Times New Roman" pitchFamily="18" charset="0"/>
                        <a:ea typeface="+mn-ea"/>
                        <a:cs typeface="Times New Roman" pitchFamily="18" charset="0"/>
                      </a:endParaRPr>
                    </a:p>
                    <a:p>
                      <a:pPr marL="0" marR="0" lvl="0" indent="0" algn="just" defTabSz="1219170" rtl="0" eaLnBrk="1" fontAlgn="auto" latinLnBrk="0" hangingPunct="1">
                        <a:lnSpc>
                          <a:spcPct val="15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Times New Roman" pitchFamily="18" charset="0"/>
                        <a:ea typeface="Times New Roman" panose="02020603050405020304" pitchFamily="18" charset="0"/>
                        <a:cs typeface="Times New Roman" pitchFamily="18" charset="0"/>
                      </a:endParaRPr>
                    </a:p>
                  </a:txBody>
                  <a:tcPr marL="15951" marR="15951" marT="15951" marB="15951">
                    <a:solidFill>
                      <a:schemeClr val="accent4">
                        <a:lumMod val="20000"/>
                        <a:lumOff val="80000"/>
                      </a:schemeClr>
                    </a:solidFill>
                  </a:tcPr>
                </a:tc>
                <a:extLst>
                  <a:ext uri="{0D108BD9-81ED-4DB2-BD59-A6C34878D82A}">
                    <a16:rowId xmlns:a16="http://schemas.microsoft.com/office/drawing/2014/main" xmlns="" val="3796066649"/>
                  </a:ext>
                </a:extLst>
              </a:tr>
            </a:tbl>
          </a:graphicData>
        </a:graphic>
      </p:graphicFrame>
    </p:spTree>
    <p:extLst>
      <p:ext uri="{BB962C8B-B14F-4D97-AF65-F5344CB8AC3E}">
        <p14:creationId xmlns:p14="http://schemas.microsoft.com/office/powerpoint/2010/main" val="172332644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xmlns="" id="{2E9FC9AE-ABCA-4E86-BB5D-03F3C62C9296}"/>
              </a:ext>
            </a:extLst>
          </p:cNvPr>
          <p:cNvGraphicFramePr>
            <a:graphicFrameLocks noGrp="1"/>
          </p:cNvGraphicFramePr>
          <p:nvPr>
            <p:extLst>
              <p:ext uri="{D42A27DB-BD31-4B8C-83A1-F6EECF244321}">
                <p14:modId xmlns:p14="http://schemas.microsoft.com/office/powerpoint/2010/main" val="2911121490"/>
              </p:ext>
            </p:extLst>
          </p:nvPr>
        </p:nvGraphicFramePr>
        <p:xfrm>
          <a:off x="84222" y="216569"/>
          <a:ext cx="12106191" cy="5365901"/>
        </p:xfrm>
        <a:graphic>
          <a:graphicData uri="http://schemas.openxmlformats.org/drawingml/2006/table">
            <a:tbl>
              <a:tblPr firstRow="1" firstCol="1" bandRow="1">
                <a:tableStyleId>{5C22544A-7EE6-4342-B048-85BDC9FD1C3A}</a:tableStyleId>
              </a:tblPr>
              <a:tblGrid>
                <a:gridCol w="1564105">
                  <a:extLst>
                    <a:ext uri="{9D8B030D-6E8A-4147-A177-3AD203B41FA5}">
                      <a16:colId xmlns:a16="http://schemas.microsoft.com/office/drawing/2014/main" xmlns="" val="2824579605"/>
                    </a:ext>
                  </a:extLst>
                </a:gridCol>
                <a:gridCol w="5041231">
                  <a:extLst>
                    <a:ext uri="{9D8B030D-6E8A-4147-A177-3AD203B41FA5}">
                      <a16:colId xmlns:a16="http://schemas.microsoft.com/office/drawing/2014/main" xmlns="" val="3170035326"/>
                    </a:ext>
                  </a:extLst>
                </a:gridCol>
                <a:gridCol w="5500855">
                  <a:extLst>
                    <a:ext uri="{9D8B030D-6E8A-4147-A177-3AD203B41FA5}">
                      <a16:colId xmlns:a16="http://schemas.microsoft.com/office/drawing/2014/main" xmlns="" val="446417235"/>
                    </a:ext>
                  </a:extLst>
                </a:gridCol>
              </a:tblGrid>
              <a:tr h="1312358">
                <a:tc>
                  <a:txBody>
                    <a:bodyPr/>
                    <a:lstStyle/>
                    <a:p>
                      <a:pPr algn="ctr">
                        <a:lnSpc>
                          <a:spcPct val="150000"/>
                        </a:lnSpc>
                        <a:spcAft>
                          <a:spcPts val="0"/>
                        </a:spcAft>
                      </a:pPr>
                      <a:r>
                        <a:rPr lang="en-US" sz="2800" dirty="0" err="1">
                          <a:effectLst/>
                          <a:latin typeface="Times New Roman" panose="02020603050405020304" pitchFamily="18" charset="0"/>
                          <a:cs typeface="Times New Roman" panose="02020603050405020304" pitchFamily="18" charset="0"/>
                        </a:rPr>
                        <a:t>Điều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khoản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951" marR="15951" marT="15951" marB="15951">
                    <a:solidFill>
                      <a:srgbClr val="002060"/>
                    </a:solidFill>
                  </a:tcPr>
                </a:tc>
                <a:tc>
                  <a:txBody>
                    <a:bodyPr/>
                    <a:lstStyle/>
                    <a:p>
                      <a:pPr algn="ctr">
                        <a:lnSpc>
                          <a:spcPct val="150000"/>
                        </a:lnSpc>
                        <a:spcAft>
                          <a:spcPts val="0"/>
                        </a:spcAft>
                      </a:pPr>
                      <a:r>
                        <a:rPr lang="en-US" sz="2800" dirty="0" err="1">
                          <a:effectLst/>
                          <a:latin typeface="Times New Roman" panose="02020603050405020304" pitchFamily="18" charset="0"/>
                          <a:cs typeface="Times New Roman" panose="02020603050405020304" pitchFamily="18" charset="0"/>
                        </a:rPr>
                        <a:t>Phần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nêu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tên</a:t>
                      </a:r>
                      <a:r>
                        <a:rPr lang="en-US" sz="2800" dirty="0">
                          <a:effectLst/>
                          <a:latin typeface="Times New Roman" panose="02020603050405020304" pitchFamily="18" charset="0"/>
                          <a:cs typeface="Times New Roman" panose="02020603050405020304" pitchFamily="18" charset="0"/>
                        </a:rPr>
                        <a:t> hay </a:t>
                      </a:r>
                      <a:r>
                        <a:rPr lang="en-US" sz="2800" dirty="0" err="1">
                          <a:effectLst/>
                          <a:latin typeface="Times New Roman" panose="02020603050405020304" pitchFamily="18" charset="0"/>
                          <a:cs typeface="Times New Roman" panose="02020603050405020304" pitchFamily="18" charset="0"/>
                        </a:rPr>
                        <a:t>tóm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tắt</a:t>
                      </a:r>
                      <a:r>
                        <a:rPr lang="en-US" sz="2800" dirty="0">
                          <a:effectLst/>
                          <a:latin typeface="Times New Roman" panose="02020603050405020304" pitchFamily="18" charset="0"/>
                          <a:cs typeface="Times New Roman" panose="02020603050405020304" pitchFamily="18" charset="0"/>
                        </a:rPr>
                        <a:t> </a:t>
                      </a:r>
                      <a:endParaRPr lang="en-US" sz="2800" dirty="0" smtClean="0">
                        <a:effectLst/>
                        <a:latin typeface="Times New Roman" panose="02020603050405020304" pitchFamily="18" charset="0"/>
                        <a:cs typeface="Times New Roman" panose="02020603050405020304" pitchFamily="18" charset="0"/>
                      </a:endParaRPr>
                    </a:p>
                    <a:p>
                      <a:pPr algn="ctr">
                        <a:lnSpc>
                          <a:spcPct val="150000"/>
                        </a:lnSpc>
                        <a:spcAft>
                          <a:spcPts val="0"/>
                        </a:spcAft>
                      </a:pPr>
                      <a:r>
                        <a:rPr lang="en-US" sz="2800" dirty="0" err="1" smtClean="0">
                          <a:effectLst/>
                          <a:latin typeface="Times New Roman" panose="02020603050405020304" pitchFamily="18" charset="0"/>
                          <a:cs typeface="Times New Roman" panose="02020603050405020304" pitchFamily="18" charset="0"/>
                        </a:rPr>
                        <a:t>điều</a:t>
                      </a:r>
                      <a:r>
                        <a:rPr lang="en-US" sz="2800" dirty="0" smtClean="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khoản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951" marR="15951" marT="15951" marB="15951">
                    <a:solidFill>
                      <a:srgbClr val="002060"/>
                    </a:solidFill>
                  </a:tcPr>
                </a:tc>
                <a:tc>
                  <a:txBody>
                    <a:bodyPr/>
                    <a:lstStyle/>
                    <a:p>
                      <a:pPr algn="ctr">
                        <a:lnSpc>
                          <a:spcPct val="150000"/>
                        </a:lnSpc>
                        <a:spcAft>
                          <a:spcPts val="0"/>
                        </a:spcAft>
                      </a:pPr>
                      <a:r>
                        <a:rPr lang="en-US" sz="2800" dirty="0" err="1">
                          <a:effectLst/>
                          <a:latin typeface="Times New Roman" panose="02020603050405020304" pitchFamily="18" charset="0"/>
                          <a:cs typeface="Times New Roman" panose="02020603050405020304" pitchFamily="18" charset="0"/>
                        </a:rPr>
                        <a:t>Giải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thích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điều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khoản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951" marR="15951" marT="15951" marB="15951">
                    <a:solidFill>
                      <a:srgbClr val="002060"/>
                    </a:solidFill>
                  </a:tcPr>
                </a:tc>
                <a:extLst>
                  <a:ext uri="{0D108BD9-81ED-4DB2-BD59-A6C34878D82A}">
                    <a16:rowId xmlns:a16="http://schemas.microsoft.com/office/drawing/2014/main" xmlns="" val="4233879755"/>
                  </a:ext>
                </a:extLst>
              </a:tr>
              <a:tr h="1312358">
                <a:tc>
                  <a:txBody>
                    <a:bodyPr/>
                    <a:lstStyle/>
                    <a:p>
                      <a:pPr algn="ctr">
                        <a:lnSpc>
                          <a:spcPct val="100000"/>
                        </a:lnSpc>
                        <a:spcAft>
                          <a:spcPts val="0"/>
                        </a:spcAft>
                      </a:pPr>
                      <a:r>
                        <a:rPr lang="en-US" sz="2800" dirty="0">
                          <a:effectLst/>
                          <a:latin typeface="Times New Roman" panose="02020603050405020304" pitchFamily="18" charset="0"/>
                          <a:cs typeface="Times New Roman" panose="02020603050405020304" pitchFamily="18" charset="0"/>
                        </a:rPr>
                        <a:t> </a:t>
                      </a:r>
                      <a:r>
                        <a:rPr lang="en-US" sz="2800" dirty="0" smtClean="0">
                          <a:effectLst/>
                          <a:latin typeface="Times New Roman" panose="02020603050405020304" pitchFamily="18" charset="0"/>
                          <a:cs typeface="Times New Roman" panose="02020603050405020304" pitchFamily="18" charset="0"/>
                        </a:rPr>
                        <a:t>6</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951" marR="15951" marT="15951" marB="15951"/>
                </a:tc>
                <a:tc>
                  <a:txBody>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Không</a:t>
                      </a:r>
                      <a:r>
                        <a:rPr kumimoji="0" 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nên</a:t>
                      </a:r>
                      <a:r>
                        <a:rPr kumimoji="0" 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bơi</a:t>
                      </a:r>
                      <a:r>
                        <a:rPr kumimoji="0" 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lội</a:t>
                      </a:r>
                      <a:r>
                        <a:rPr kumimoji="0" 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trong</a:t>
                      </a:r>
                      <a:r>
                        <a:rPr kumimoji="0" 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vùng</a:t>
                      </a:r>
                      <a:r>
                        <a:rPr kumimoji="0" 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nước</a:t>
                      </a:r>
                      <a:r>
                        <a:rPr kumimoji="0" 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dơ</a:t>
                      </a:r>
                      <a:r>
                        <a:rPr kumimoji="0" 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bẩn</a:t>
                      </a:r>
                      <a:r>
                        <a:rPr kumimoji="0" 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hay </a:t>
                      </a:r>
                      <a:r>
                        <a:rPr kumimoji="0" 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bùn</a:t>
                      </a:r>
                      <a:r>
                        <a:rPr kumimoji="0" 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lầy</a:t>
                      </a:r>
                      <a:r>
                        <a:rPr kumimoji="0" 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chỗ</a:t>
                      </a:r>
                      <a:r>
                        <a:rPr kumimoji="0" 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nước</a:t>
                      </a:r>
                      <a:r>
                        <a:rPr kumimoji="0" 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chảy</a:t>
                      </a:r>
                      <a:r>
                        <a:rPr kumimoji="0" 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quá</a:t>
                      </a:r>
                      <a:r>
                        <a:rPr kumimoji="0" 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nhanh</a:t>
                      </a:r>
                      <a:r>
                        <a:rPr kumimoji="0" 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txBody>
                  <a:tcPr marL="15951" marR="15951" marT="15951" marB="15951">
                    <a:solidFill>
                      <a:schemeClr val="accent4">
                        <a:lumMod val="40000"/>
                        <a:lumOff val="60000"/>
                      </a:schemeClr>
                    </a:solidFill>
                  </a:tcPr>
                </a:tc>
                <a:tc>
                  <a:txBody>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-&gt;</a:t>
                      </a:r>
                      <a:r>
                        <a:rPr kumimoji="0" 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Vì</a:t>
                      </a:r>
                      <a:r>
                        <a:rPr kumimoji="0" 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không</a:t>
                      </a:r>
                      <a:r>
                        <a:rPr kumimoji="0" 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thê</a:t>
                      </a:r>
                      <a:r>
                        <a:rPr kumimoji="0" 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nhìn</a:t>
                      </a:r>
                      <a:r>
                        <a:rPr kumimoji="0" 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thấy</a:t>
                      </a:r>
                      <a:r>
                        <a:rPr kumimoji="0" 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được</a:t>
                      </a:r>
                      <a:r>
                        <a:rPr kumimoji="0" 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dưới</a:t>
                      </a:r>
                      <a:r>
                        <a:rPr kumimoji="0" 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đáy</a:t>
                      </a:r>
                      <a:r>
                        <a:rPr kumimoji="0" 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nước</a:t>
                      </a:r>
                      <a:r>
                        <a:rPr kumimoji="0" 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va</a:t>
                      </a:r>
                      <a:r>
                        <a:rPr kumimoji="0" 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có </a:t>
                      </a:r>
                      <a:r>
                        <a:rPr kumimoji="0" 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thê</a:t>
                      </a:r>
                      <a:r>
                        <a:rPr kumimoji="0" 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bị </a:t>
                      </a:r>
                      <a:r>
                        <a:rPr kumimoji="0" 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mắc</a:t>
                      </a:r>
                      <a:r>
                        <a:rPr kumimoji="0" 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cách</a:t>
                      </a:r>
                      <a:r>
                        <a:rPr kumimoji="0" 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bệnh</a:t>
                      </a:r>
                      <a:r>
                        <a:rPr kumimoji="0" 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ngoài</a:t>
                      </a:r>
                      <a:r>
                        <a:rPr kumimoji="0" 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da.</a:t>
                      </a:r>
                    </a:p>
                  </a:txBody>
                  <a:tcPr marL="15951" marR="15951" marT="15951" marB="15951">
                    <a:solidFill>
                      <a:schemeClr val="accent4">
                        <a:lumMod val="40000"/>
                        <a:lumOff val="60000"/>
                      </a:schemeClr>
                    </a:solidFill>
                  </a:tcPr>
                </a:tc>
                <a:extLst>
                  <a:ext uri="{0D108BD9-81ED-4DB2-BD59-A6C34878D82A}">
                    <a16:rowId xmlns:a16="http://schemas.microsoft.com/office/drawing/2014/main" xmlns="" val="1416262877"/>
                  </a:ext>
                </a:extLst>
              </a:tr>
              <a:tr h="575683">
                <a:tc>
                  <a:txBody>
                    <a:bodyPr/>
                    <a:lstStyle/>
                    <a:p>
                      <a:pPr algn="ctr">
                        <a:lnSpc>
                          <a:spcPct val="100000"/>
                        </a:lnSpc>
                        <a:spcAft>
                          <a:spcPts val="0"/>
                        </a:spcAft>
                      </a:pPr>
                      <a:r>
                        <a:rPr lang="en-US" sz="2800" dirty="0">
                          <a:effectLst/>
                          <a:latin typeface="Times New Roman" panose="02020603050405020304" pitchFamily="18" charset="0"/>
                          <a:cs typeface="Times New Roman" panose="02020603050405020304" pitchFamily="18" charset="0"/>
                        </a:rPr>
                        <a:t> </a:t>
                      </a:r>
                      <a:r>
                        <a:rPr lang="en-US" sz="2800" dirty="0" smtClean="0">
                          <a:effectLst/>
                          <a:latin typeface="Times New Roman" panose="02020603050405020304" pitchFamily="18" charset="0"/>
                          <a:cs typeface="Times New Roman" panose="02020603050405020304" pitchFamily="18" charset="0"/>
                        </a:rPr>
                        <a:t>7</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951" marR="15951" marT="15951" marB="15951"/>
                </a:tc>
                <a:tc>
                  <a:txBody>
                    <a:bodyPr/>
                    <a:lstStyle/>
                    <a:p>
                      <a:pPr algn="just">
                        <a:lnSpc>
                          <a:spcPct val="100000"/>
                        </a:lnSpc>
                        <a:spcAft>
                          <a:spcPts val="0"/>
                        </a:spcAft>
                      </a:pPr>
                      <a:r>
                        <a:rPr kumimoji="0" 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Không</a:t>
                      </a:r>
                      <a:r>
                        <a:rPr kumimoji="0" 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vừa</a:t>
                      </a:r>
                      <a:r>
                        <a:rPr kumimoji="0" 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ăn</a:t>
                      </a:r>
                      <a:r>
                        <a:rPr kumimoji="0" 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vừa</a:t>
                      </a:r>
                      <a:r>
                        <a:rPr kumimoji="0" 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bơi</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951" marR="15951" marT="15951" marB="15951"/>
                </a:tc>
                <a:tc>
                  <a:txBody>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-&gt; </a:t>
                      </a:r>
                      <a:r>
                        <a:rPr kumimoji="0" 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Tránh</a:t>
                      </a:r>
                      <a:r>
                        <a:rPr kumimoji="0" 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sặc</a:t>
                      </a:r>
                      <a:r>
                        <a:rPr kumimoji="0" 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nước</a:t>
                      </a:r>
                      <a:r>
                        <a:rPr kumimoji="0" 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Cần</a:t>
                      </a:r>
                      <a:r>
                        <a:rPr kumimoji="0" 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khởi</a:t>
                      </a:r>
                      <a:r>
                        <a:rPr kumimoji="0" 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động</a:t>
                      </a:r>
                      <a:r>
                        <a:rPr kumimoji="0" 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kĩ</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txBody>
                  <a:tcPr marL="15951" marR="15951" marT="15951" marB="15951"/>
                </a:tc>
                <a:extLst>
                  <a:ext uri="{0D108BD9-81ED-4DB2-BD59-A6C34878D82A}">
                    <a16:rowId xmlns:a16="http://schemas.microsoft.com/office/drawing/2014/main" xmlns="" val="4143880350"/>
                  </a:ext>
                </a:extLst>
              </a:tr>
              <a:tr h="1952586">
                <a:tc>
                  <a:txBody>
                    <a:bodyPr/>
                    <a:lstStyle/>
                    <a:p>
                      <a:pPr algn="ctr">
                        <a:lnSpc>
                          <a:spcPct val="100000"/>
                        </a:lnSpc>
                        <a:spcAft>
                          <a:spcPts val="0"/>
                        </a:spcAft>
                      </a:pPr>
                      <a:r>
                        <a:rPr lang="en-US" sz="2800" dirty="0">
                          <a:effectLst/>
                          <a:latin typeface="Times New Roman" panose="02020603050405020304" pitchFamily="18" charset="0"/>
                          <a:cs typeface="Times New Roman" panose="02020603050405020304" pitchFamily="18" charset="0"/>
                        </a:rPr>
                        <a:t> </a:t>
                      </a:r>
                      <a:r>
                        <a:rPr lang="en-US" sz="2800" dirty="0" smtClean="0">
                          <a:effectLst/>
                          <a:latin typeface="Times New Roman" panose="02020603050405020304" pitchFamily="18" charset="0"/>
                          <a:cs typeface="Times New Roman" panose="02020603050405020304" pitchFamily="18" charset="0"/>
                        </a:rPr>
                        <a:t>8</a:t>
                      </a:r>
                    </a:p>
                    <a:p>
                      <a:pPr algn="ctr">
                        <a:lnSpc>
                          <a:spcPct val="100000"/>
                        </a:lnSpc>
                        <a:spcAft>
                          <a:spcPts val="0"/>
                        </a:spcAft>
                      </a:pPr>
                      <a:endPar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0000"/>
                        </a:lnSpc>
                        <a:spcAft>
                          <a:spcPts val="0"/>
                        </a:spcAft>
                      </a:pPr>
                      <a:endPar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0000"/>
                        </a:lnSpc>
                        <a:spcAft>
                          <a:spcPts val="0"/>
                        </a:spcAft>
                      </a:pP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9</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951" marR="15951" marT="15951" marB="15951"/>
                </a:tc>
                <a:tc>
                  <a:txBody>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smtClean="0">
                          <a:ln>
                            <a:noFill/>
                          </a:ln>
                          <a:solidFill>
                            <a:srgbClr val="000000"/>
                          </a:solidFill>
                          <a:effectLst/>
                          <a:uLnTx/>
                          <a:uFillTx/>
                          <a:latin typeface="Times New Roman" pitchFamily="18" charset="0"/>
                          <a:ea typeface="+mn-ea"/>
                          <a:cs typeface="Times New Roman" pitchFamily="18" charset="0"/>
                        </a:rPr>
                        <a:t>Không</a:t>
                      </a:r>
                      <a:r>
                        <a:rPr kumimoji="0" lang="en-US" sz="2800" b="0" i="0" u="none" strike="noStrike" kern="1200" cap="none" spc="0" normalizeH="0" baseline="0" noProof="0" dirty="0" smtClean="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smtClean="0">
                          <a:ln>
                            <a:noFill/>
                          </a:ln>
                          <a:solidFill>
                            <a:srgbClr val="000000"/>
                          </a:solidFill>
                          <a:effectLst/>
                          <a:uLnTx/>
                          <a:uFillTx/>
                          <a:latin typeface="Times New Roman" pitchFamily="18" charset="0"/>
                          <a:ea typeface="+mn-ea"/>
                          <a:cs typeface="Times New Roman" pitchFamily="18" charset="0"/>
                        </a:rPr>
                        <a:t>bơi</a:t>
                      </a:r>
                      <a:r>
                        <a:rPr kumimoji="0" lang="en-US" sz="2800" b="0" i="0" u="none" strike="noStrike" kern="1200" cap="none" spc="0" normalizeH="0" baseline="0" noProof="0" dirty="0" smtClean="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smtClean="0">
                          <a:ln>
                            <a:noFill/>
                          </a:ln>
                          <a:solidFill>
                            <a:srgbClr val="000000"/>
                          </a:solidFill>
                          <a:effectLst/>
                          <a:uLnTx/>
                          <a:uFillTx/>
                          <a:latin typeface="Times New Roman" pitchFamily="18" charset="0"/>
                          <a:ea typeface="+mn-ea"/>
                          <a:cs typeface="Times New Roman" pitchFamily="18" charset="0"/>
                        </a:rPr>
                        <a:t>khi</a:t>
                      </a:r>
                      <a:r>
                        <a:rPr kumimoji="0" lang="en-US" sz="2800" b="0" i="0" u="none" strike="noStrike" kern="1200" cap="none" spc="0" normalizeH="0" baseline="0" noProof="0" dirty="0" smtClean="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smtClean="0">
                          <a:ln>
                            <a:noFill/>
                          </a:ln>
                          <a:solidFill>
                            <a:srgbClr val="000000"/>
                          </a:solidFill>
                          <a:effectLst/>
                          <a:uLnTx/>
                          <a:uFillTx/>
                          <a:latin typeface="Times New Roman" pitchFamily="18" charset="0"/>
                          <a:ea typeface="+mn-ea"/>
                          <a:cs typeface="Times New Roman" pitchFamily="18" charset="0"/>
                        </a:rPr>
                        <a:t>người</a:t>
                      </a:r>
                      <a:r>
                        <a:rPr kumimoji="0" lang="en-US" sz="2800" b="0" i="0" u="none" strike="noStrike" kern="1200" cap="none" spc="0" normalizeH="0" baseline="0" noProof="0" dirty="0" smtClean="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smtClean="0">
                          <a:ln>
                            <a:noFill/>
                          </a:ln>
                          <a:solidFill>
                            <a:srgbClr val="000000"/>
                          </a:solidFill>
                          <a:effectLst/>
                          <a:uLnTx/>
                          <a:uFillTx/>
                          <a:latin typeface="Times New Roman" pitchFamily="18" charset="0"/>
                          <a:ea typeface="+mn-ea"/>
                          <a:cs typeface="Times New Roman" pitchFamily="18" charset="0"/>
                        </a:rPr>
                        <a:t>đổ</a:t>
                      </a:r>
                      <a:r>
                        <a:rPr kumimoji="0" lang="en-US" sz="2800" b="0" i="0" u="none" strike="noStrike" kern="1200" cap="none" spc="0" normalizeH="0" baseline="0" noProof="0" dirty="0" smtClean="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smtClean="0">
                          <a:ln>
                            <a:noFill/>
                          </a:ln>
                          <a:solidFill>
                            <a:srgbClr val="000000"/>
                          </a:solidFill>
                          <a:effectLst/>
                          <a:uLnTx/>
                          <a:uFillTx/>
                          <a:latin typeface="Times New Roman" pitchFamily="18" charset="0"/>
                          <a:ea typeface="+mn-ea"/>
                          <a:cs typeface="Times New Roman" pitchFamily="18" charset="0"/>
                        </a:rPr>
                        <a:t>mồ</a:t>
                      </a:r>
                      <a:r>
                        <a:rPr kumimoji="0" lang="en-US" sz="2800" b="0" i="0" u="none" strike="noStrike" kern="1200" cap="none" spc="0" normalizeH="0" baseline="0" noProof="0" dirty="0" smtClean="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smtClean="0">
                          <a:ln>
                            <a:noFill/>
                          </a:ln>
                          <a:solidFill>
                            <a:srgbClr val="000000"/>
                          </a:solidFill>
                          <a:effectLst/>
                          <a:uLnTx/>
                          <a:uFillTx/>
                          <a:latin typeface="Times New Roman" pitchFamily="18" charset="0"/>
                          <a:ea typeface="+mn-ea"/>
                          <a:cs typeface="Times New Roman" pitchFamily="18" charset="0"/>
                        </a:rPr>
                        <a:t>hôi</a:t>
                      </a:r>
                      <a:r>
                        <a:rPr kumimoji="0" lang="en-US" sz="2800" b="0" i="0" u="none" strike="noStrike" kern="1200" cap="none" spc="0" normalizeH="0" baseline="0" noProof="0" dirty="0" smtClean="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smtClean="0">
                          <a:ln>
                            <a:noFill/>
                          </a:ln>
                          <a:solidFill>
                            <a:srgbClr val="000000"/>
                          </a:solidFill>
                          <a:effectLst/>
                          <a:uLnTx/>
                          <a:uFillTx/>
                          <a:latin typeface="Times New Roman" pitchFamily="18" charset="0"/>
                          <a:ea typeface="+mn-ea"/>
                          <a:cs typeface="Times New Roman" pitchFamily="18" charset="0"/>
                        </a:rPr>
                        <a:t>hoặc</a:t>
                      </a:r>
                      <a:r>
                        <a:rPr kumimoji="0" lang="en-US" sz="2800" b="0" i="0" u="none" strike="noStrike" kern="1200" cap="none" spc="0" normalizeH="0" baseline="0" noProof="0" dirty="0" smtClean="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smtClean="0">
                          <a:ln>
                            <a:noFill/>
                          </a:ln>
                          <a:solidFill>
                            <a:srgbClr val="000000"/>
                          </a:solidFill>
                          <a:effectLst/>
                          <a:uLnTx/>
                          <a:uFillTx/>
                          <a:latin typeface="Times New Roman" pitchFamily="18" charset="0"/>
                          <a:ea typeface="+mn-ea"/>
                          <a:cs typeface="Times New Roman" pitchFamily="18" charset="0"/>
                        </a:rPr>
                        <a:t>vừa</a:t>
                      </a:r>
                      <a:r>
                        <a:rPr kumimoji="0" lang="en-US" sz="2800" b="0" i="0" u="none" strike="noStrike" kern="1200" cap="none" spc="0" normalizeH="0" baseline="0" noProof="0" dirty="0" smtClean="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smtClean="0">
                          <a:ln>
                            <a:noFill/>
                          </a:ln>
                          <a:solidFill>
                            <a:srgbClr val="000000"/>
                          </a:solidFill>
                          <a:effectLst/>
                          <a:uLnTx/>
                          <a:uFillTx/>
                          <a:latin typeface="Times New Roman" pitchFamily="18" charset="0"/>
                          <a:ea typeface="+mn-ea"/>
                          <a:cs typeface="Times New Roman" pitchFamily="18" charset="0"/>
                        </a:rPr>
                        <a:t>đi</a:t>
                      </a:r>
                      <a:r>
                        <a:rPr kumimoji="0" lang="en-US" sz="2800" b="0" i="0" u="none" strike="noStrike" kern="1200" cap="none" spc="0" normalizeH="0" baseline="0" noProof="0" dirty="0" smtClean="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smtClean="0">
                          <a:ln>
                            <a:noFill/>
                          </a:ln>
                          <a:solidFill>
                            <a:srgbClr val="000000"/>
                          </a:solidFill>
                          <a:effectLst/>
                          <a:uLnTx/>
                          <a:uFillTx/>
                          <a:latin typeface="Times New Roman" pitchFamily="18" charset="0"/>
                          <a:ea typeface="+mn-ea"/>
                          <a:cs typeface="Times New Roman" pitchFamily="18" charset="0"/>
                        </a:rPr>
                        <a:t>ngoài</a:t>
                      </a:r>
                      <a:r>
                        <a:rPr kumimoji="0" lang="en-US" sz="2800" b="0" i="0" u="none" strike="noStrike" kern="1200" cap="none" spc="0" normalizeH="0" baseline="0" noProof="0" dirty="0" smtClean="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smtClean="0">
                          <a:ln>
                            <a:noFill/>
                          </a:ln>
                          <a:solidFill>
                            <a:srgbClr val="000000"/>
                          </a:solidFill>
                          <a:effectLst/>
                          <a:uLnTx/>
                          <a:uFillTx/>
                          <a:latin typeface="Times New Roman" pitchFamily="18" charset="0"/>
                          <a:ea typeface="+mn-ea"/>
                          <a:cs typeface="Times New Roman" pitchFamily="18" charset="0"/>
                        </a:rPr>
                        <a:t>nắng</a:t>
                      </a:r>
                      <a:r>
                        <a:rPr kumimoji="0" lang="en-US" sz="2800" b="0" i="0" u="none" strike="noStrike" kern="1200" cap="none" spc="0" normalizeH="0" baseline="0" noProof="0" dirty="0" smtClean="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smtClean="0">
                          <a:ln>
                            <a:noFill/>
                          </a:ln>
                          <a:solidFill>
                            <a:srgbClr val="000000"/>
                          </a:solidFill>
                          <a:effectLst/>
                          <a:uLnTx/>
                          <a:uFillTx/>
                          <a:latin typeface="Times New Roman" pitchFamily="18" charset="0"/>
                          <a:ea typeface="+mn-ea"/>
                          <a:cs typeface="Times New Roman" pitchFamily="18" charset="0"/>
                        </a:rPr>
                        <a:t>về</a:t>
                      </a:r>
                      <a:r>
                        <a:rPr kumimoji="0" lang="en-US" sz="2800" b="0" i="0" u="none" strike="noStrike" kern="1200" cap="none" spc="0" normalizeH="0" baseline="0" noProof="0" dirty="0" smtClean="0">
                          <a:ln>
                            <a:noFill/>
                          </a:ln>
                          <a:solidFill>
                            <a:srgbClr val="000000"/>
                          </a:solidFill>
                          <a:effectLst/>
                          <a:uLnTx/>
                          <a:uFillTx/>
                          <a:latin typeface="Times New Roman" pitchFamily="18" charset="0"/>
                          <a:ea typeface="+mn-ea"/>
                          <a:cs typeface="Times New Roman" pitchFamily="18" charset="0"/>
                        </a:rPr>
                        <a:t>…</a:t>
                      </a:r>
                    </a:p>
                    <a:p>
                      <a:pPr marL="0" marR="0" lvl="0" indent="0" algn="just" defTabSz="121917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0000"/>
                        </a:lnSpc>
                        <a:spcAft>
                          <a:spcPts val="0"/>
                        </a:spcAft>
                      </a:pP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28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bờ</a:t>
                      </a:r>
                      <a:r>
                        <a:rPr lang="en-US" sz="28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ngay</a:t>
                      </a:r>
                      <a:r>
                        <a:rPr lang="en-US" sz="28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8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trời</a:t>
                      </a:r>
                      <a:r>
                        <a:rPr lang="en-US" sz="28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tối</a:t>
                      </a:r>
                      <a:r>
                        <a:rPr lang="en-US" sz="28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sấm</a:t>
                      </a:r>
                      <a:r>
                        <a:rPr lang="en-US" sz="28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chớp</a:t>
                      </a:r>
                      <a:r>
                        <a:rPr lang="en-US" sz="28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mưa</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951" marR="15951" marT="15951" marB="15951">
                    <a:solidFill>
                      <a:schemeClr val="accent2">
                        <a:lumMod val="40000"/>
                        <a:lumOff val="60000"/>
                      </a:schemeClr>
                    </a:solidFill>
                  </a:tcPr>
                </a:tc>
                <a:tc>
                  <a:txBody>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-&gt; </a:t>
                      </a:r>
                      <a:r>
                        <a:rPr kumimoji="0" 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Tránh</a:t>
                      </a:r>
                      <a:r>
                        <a:rPr kumimoji="0" 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bị</a:t>
                      </a:r>
                      <a:r>
                        <a:rPr kumimoji="0" 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cảm</a:t>
                      </a:r>
                      <a:endParaRPr kumimoji="0" 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just" defTabSz="121917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just" defTabSz="121917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-&gt; </a:t>
                      </a:r>
                      <a:r>
                        <a:rPr kumimoji="0" 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Nguy</a:t>
                      </a:r>
                      <a:r>
                        <a:rPr kumimoji="0" 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hiểm</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txBody>
                  <a:tcPr marL="15951" marR="15951" marT="15951" marB="15951">
                    <a:solidFill>
                      <a:schemeClr val="accent2">
                        <a:lumMod val="40000"/>
                        <a:lumOff val="60000"/>
                      </a:schemeClr>
                    </a:solidFill>
                  </a:tcPr>
                </a:tc>
                <a:extLst>
                  <a:ext uri="{0D108BD9-81ED-4DB2-BD59-A6C34878D82A}">
                    <a16:rowId xmlns:a16="http://schemas.microsoft.com/office/drawing/2014/main" xmlns="" val="4216565856"/>
                  </a:ext>
                </a:extLst>
              </a:tr>
            </a:tbl>
          </a:graphicData>
        </a:graphic>
      </p:graphicFrame>
    </p:spTree>
    <p:extLst>
      <p:ext uri="{BB962C8B-B14F-4D97-AF65-F5344CB8AC3E}">
        <p14:creationId xmlns:p14="http://schemas.microsoft.com/office/powerpoint/2010/main" val="1173984392"/>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xmlns="" id="{84C0791A-6676-4043-BBF1-DD2993D19C98}"/>
              </a:ext>
            </a:extLst>
          </p:cNvPr>
          <p:cNvSpPr/>
          <p:nvPr/>
        </p:nvSpPr>
        <p:spPr>
          <a:xfrm flipV="1">
            <a:off x="10" y="957577"/>
            <a:ext cx="12190413" cy="45719"/>
          </a:xfrm>
          <a:prstGeom prst="rect">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11">
            <a:extLst>
              <a:ext uri="{FF2B5EF4-FFF2-40B4-BE49-F238E27FC236}">
                <a16:creationId xmlns:a16="http://schemas.microsoft.com/office/drawing/2014/main" xmlns="" id="{9C6A6309-3DA2-426F-9025-0D2ABD4E42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1196" y="957577"/>
            <a:ext cx="7688704" cy="5206841"/>
          </a:xfrm>
          <a:prstGeom prst="rect">
            <a:avLst/>
          </a:prstGeom>
        </p:spPr>
      </p:pic>
      <p:pic>
        <p:nvPicPr>
          <p:cNvPr id="17" name="图片 1">
            <a:extLst>
              <a:ext uri="{FF2B5EF4-FFF2-40B4-BE49-F238E27FC236}">
                <a16:creationId xmlns:a16="http://schemas.microsoft.com/office/drawing/2014/main" xmlns="" id="{F72DBA9F-C1AD-4301-A5AA-77D6145B4D4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916201">
            <a:off x="9797838" y="3871088"/>
            <a:ext cx="2068340" cy="1328053"/>
          </a:xfrm>
          <a:prstGeom prst="rect">
            <a:avLst/>
          </a:prstGeom>
        </p:spPr>
      </p:pic>
      <p:pic>
        <p:nvPicPr>
          <p:cNvPr id="18" name="图片 4">
            <a:extLst>
              <a:ext uri="{FF2B5EF4-FFF2-40B4-BE49-F238E27FC236}">
                <a16:creationId xmlns:a16="http://schemas.microsoft.com/office/drawing/2014/main" xmlns="" id="{0A27A0F3-A524-4D90-B6FC-B39A5173D6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19045" y="4764502"/>
            <a:ext cx="443832" cy="631228"/>
          </a:xfrm>
          <a:prstGeom prst="rect">
            <a:avLst/>
          </a:prstGeom>
        </p:spPr>
      </p:pic>
      <p:pic>
        <p:nvPicPr>
          <p:cNvPr id="31" name="PA-图片 12">
            <a:extLst>
              <a:ext uri="{FF2B5EF4-FFF2-40B4-BE49-F238E27FC236}">
                <a16:creationId xmlns:a16="http://schemas.microsoft.com/office/drawing/2014/main" xmlns="" id="{1B74406C-54F8-405E-B007-AE86CE90CACD}"/>
              </a:ext>
            </a:extLst>
          </p:cNvPr>
          <p:cNvPicPr>
            <a:picLocks noChangeAspect="1"/>
          </p:cNvPicPr>
          <p:nvPr>
            <p:custDataLst>
              <p:tags r:id="rId1"/>
            </p:custDataLst>
          </p:nvPr>
        </p:nvPicPr>
        <p:blipFill rotWithShape="1">
          <a:blip r:embed="rId7">
            <a:extLst>
              <a:ext uri="{28A0092B-C50C-407E-A947-70E740481C1C}">
                <a14:useLocalDpi xmlns:a14="http://schemas.microsoft.com/office/drawing/2010/main" val="0"/>
              </a:ext>
            </a:extLst>
          </a:blip>
          <a:srcRect l="58231" t="46683" r="21708" b="3317"/>
          <a:stretch/>
        </p:blipFill>
        <p:spPr>
          <a:xfrm>
            <a:off x="8250292" y="4137778"/>
            <a:ext cx="1068763" cy="1593189"/>
          </a:xfrm>
          <a:prstGeom prst="rect">
            <a:avLst/>
          </a:prstGeom>
          <a:ln>
            <a:noFill/>
          </a:ln>
          <a:extLst>
            <a:ext uri="{91240B29-F687-4F45-9708-019B960494DF}">
              <a14:hiddenLine xmlns:a14="http://schemas.microsoft.com/office/drawing/2010/main">
                <a:solidFill>
                  <a:srgbClr val="FF0000"/>
                </a:solidFill>
              </a14:hiddenLine>
            </a:ext>
          </a:extLst>
        </p:spPr>
      </p:pic>
      <p:sp>
        <p:nvSpPr>
          <p:cNvPr id="32" name="标题 1">
            <a:extLst>
              <a:ext uri="{FF2B5EF4-FFF2-40B4-BE49-F238E27FC236}">
                <a16:creationId xmlns:a16="http://schemas.microsoft.com/office/drawing/2014/main" xmlns="" id="{D78DF3CE-C80F-4952-8728-D1983AA308D2}"/>
              </a:ext>
            </a:extLst>
          </p:cNvPr>
          <p:cNvSpPr txBox="1">
            <a:spLocks/>
          </p:cNvSpPr>
          <p:nvPr/>
        </p:nvSpPr>
        <p:spPr>
          <a:xfrm>
            <a:off x="1263317" y="243890"/>
            <a:ext cx="6797842" cy="538855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gn="just">
              <a:lnSpc>
                <a:spcPct val="100000"/>
              </a:lnSpc>
              <a:spcBef>
                <a:spcPts val="0"/>
              </a:spcBef>
            </a:pPr>
            <a:r>
              <a:rPr lang="en-US" altLang="zh-CN" sz="3600" b="1" i="1" dirty="0" smtClean="0">
                <a:solidFill>
                  <a:srgbClr val="0070C0"/>
                </a:solidFill>
                <a:ea typeface="包图简圆体" panose="02010601030101010101" pitchFamily="2" charset="-122"/>
                <a:cs typeface="Times New Roman" panose="02020603050405020304" pitchFamily="18" charset="0"/>
              </a:rPr>
              <a:t>   </a:t>
            </a:r>
            <a:r>
              <a:rPr lang="en-US" altLang="zh-CN" sz="3600" b="1" i="1" dirty="0" err="1" smtClean="0">
                <a:solidFill>
                  <a:srgbClr val="FF0000"/>
                </a:solidFill>
                <a:latin typeface="Times New Roman" pitchFamily="18" charset="0"/>
                <a:ea typeface="包图简圆体" panose="02010601030101010101" pitchFamily="2" charset="-122"/>
                <a:cs typeface="Times New Roman" pitchFamily="18" charset="0"/>
              </a:rPr>
              <a:t>Câu</a:t>
            </a:r>
            <a:r>
              <a:rPr lang="en-US" altLang="zh-CN" sz="3600" b="1" i="1" dirty="0" smtClean="0">
                <a:solidFill>
                  <a:srgbClr val="FF0000"/>
                </a:solidFill>
                <a:latin typeface="Times New Roman" pitchFamily="18" charset="0"/>
                <a:ea typeface="包图简圆体" panose="02010601030101010101" pitchFamily="2" charset="-122"/>
                <a:cs typeface="Times New Roman" pitchFamily="18" charset="0"/>
              </a:rPr>
              <a:t> 3: </a:t>
            </a:r>
            <a:r>
              <a:rPr lang="vi-VN" altLang="zh-CN" sz="3600" b="1" i="1" dirty="0" smtClean="0">
                <a:solidFill>
                  <a:srgbClr val="0070C0"/>
                </a:solidFill>
                <a:ea typeface="包图简圆体" panose="02010601030101010101" pitchFamily="2" charset="-122"/>
                <a:cs typeface="Times New Roman" panose="02020603050405020304" pitchFamily="18" charset="0"/>
              </a:rPr>
              <a:t>Theo </a:t>
            </a:r>
            <a:r>
              <a:rPr lang="vi-VN" altLang="zh-CN" sz="3600" b="1" i="1" dirty="0">
                <a:solidFill>
                  <a:srgbClr val="0070C0"/>
                </a:solidFill>
                <a:ea typeface="包图简圆体" panose="02010601030101010101" pitchFamily="2" charset="-122"/>
                <a:cs typeface="Times New Roman" panose="02020603050405020304" pitchFamily="18" charset="0"/>
              </a:rPr>
              <a:t>em, văn bản trên có nên đưa thêm hình minh họa hay không? Nếu có, nên đưa hình minh họa cho nội dung đề mục nào? Nếu không, hãy giải thích lí do</a:t>
            </a:r>
            <a:r>
              <a:rPr lang="vi-VN" altLang="zh-CN" sz="3600" b="1" i="1" dirty="0" smtClean="0">
                <a:solidFill>
                  <a:srgbClr val="0070C0"/>
                </a:solidFill>
                <a:ea typeface="包图简圆体" panose="02010601030101010101" pitchFamily="2" charset="-122"/>
                <a:cs typeface="Times New Roman" panose="02020603050405020304" pitchFamily="18" charset="0"/>
              </a:rPr>
              <a:t>.</a:t>
            </a:r>
            <a:endParaRPr lang="zh-CN" altLang="en-US" sz="3600" b="1" i="1" dirty="0">
              <a:solidFill>
                <a:srgbClr val="0070C0"/>
              </a:solidFill>
              <a:ea typeface="包图简圆体" panose="02010601030101010101" pitchFamily="2" charset="-122"/>
              <a:cs typeface="Times New Roman" panose="02020603050405020304" pitchFamily="18" charset="0"/>
            </a:endParaRPr>
          </a:p>
        </p:txBody>
      </p:sp>
      <p:grpSp>
        <p:nvGrpSpPr>
          <p:cNvPr id="96" name="Google Shape;2644;p40">
            <a:extLst>
              <a:ext uri="{FF2B5EF4-FFF2-40B4-BE49-F238E27FC236}">
                <a16:creationId xmlns:a16="http://schemas.microsoft.com/office/drawing/2014/main" xmlns="" id="{F630E78A-B33F-B4DA-BA93-D1244254BB47}"/>
              </a:ext>
            </a:extLst>
          </p:cNvPr>
          <p:cNvGrpSpPr/>
          <p:nvPr/>
        </p:nvGrpSpPr>
        <p:grpSpPr>
          <a:xfrm>
            <a:off x="10212626" y="1321224"/>
            <a:ext cx="962567" cy="1339921"/>
            <a:chOff x="5120675" y="1937000"/>
            <a:chExt cx="925050" cy="1423700"/>
          </a:xfrm>
        </p:grpSpPr>
        <p:sp>
          <p:nvSpPr>
            <p:cNvPr id="97" name="Google Shape;2645;p40">
              <a:extLst>
                <a:ext uri="{FF2B5EF4-FFF2-40B4-BE49-F238E27FC236}">
                  <a16:creationId xmlns:a16="http://schemas.microsoft.com/office/drawing/2014/main" xmlns="" id="{3401F739-E555-97A8-7273-7F8465DA549C}"/>
                </a:ext>
              </a:extLst>
            </p:cNvPr>
            <p:cNvSpPr/>
            <p:nvPr/>
          </p:nvSpPr>
          <p:spPr>
            <a:xfrm>
              <a:off x="5120675" y="1937000"/>
              <a:ext cx="925050" cy="1423700"/>
            </a:xfrm>
            <a:custGeom>
              <a:avLst/>
              <a:gdLst/>
              <a:ahLst/>
              <a:cxnLst/>
              <a:rect l="l" t="t" r="r" b="b"/>
              <a:pathLst>
                <a:path w="37002" h="56948" extrusionOk="0">
                  <a:moveTo>
                    <a:pt x="4400" y="0"/>
                  </a:moveTo>
                  <a:lnTo>
                    <a:pt x="3958" y="20"/>
                  </a:lnTo>
                  <a:lnTo>
                    <a:pt x="3516" y="80"/>
                  </a:lnTo>
                  <a:lnTo>
                    <a:pt x="3094" y="181"/>
                  </a:lnTo>
                  <a:lnTo>
                    <a:pt x="2692" y="301"/>
                  </a:lnTo>
                  <a:lnTo>
                    <a:pt x="2311" y="462"/>
                  </a:lnTo>
                  <a:lnTo>
                    <a:pt x="1949" y="663"/>
                  </a:lnTo>
                  <a:lnTo>
                    <a:pt x="1608" y="884"/>
                  </a:lnTo>
                  <a:lnTo>
                    <a:pt x="1286" y="1125"/>
                  </a:lnTo>
                  <a:lnTo>
                    <a:pt x="1005" y="1406"/>
                  </a:lnTo>
                  <a:lnTo>
                    <a:pt x="764" y="1708"/>
                  </a:lnTo>
                  <a:lnTo>
                    <a:pt x="543" y="2029"/>
                  </a:lnTo>
                  <a:lnTo>
                    <a:pt x="342" y="2370"/>
                  </a:lnTo>
                  <a:lnTo>
                    <a:pt x="201" y="2712"/>
                  </a:lnTo>
                  <a:lnTo>
                    <a:pt x="101" y="3094"/>
                  </a:lnTo>
                  <a:lnTo>
                    <a:pt x="21" y="3475"/>
                  </a:lnTo>
                  <a:lnTo>
                    <a:pt x="1" y="3877"/>
                  </a:lnTo>
                  <a:lnTo>
                    <a:pt x="1" y="46241"/>
                  </a:lnTo>
                  <a:lnTo>
                    <a:pt x="21" y="46643"/>
                  </a:lnTo>
                  <a:lnTo>
                    <a:pt x="101" y="47024"/>
                  </a:lnTo>
                  <a:lnTo>
                    <a:pt x="201" y="47406"/>
                  </a:lnTo>
                  <a:lnTo>
                    <a:pt x="342" y="47747"/>
                  </a:lnTo>
                  <a:lnTo>
                    <a:pt x="543" y="48089"/>
                  </a:lnTo>
                  <a:lnTo>
                    <a:pt x="764" y="48410"/>
                  </a:lnTo>
                  <a:lnTo>
                    <a:pt x="1005" y="48712"/>
                  </a:lnTo>
                  <a:lnTo>
                    <a:pt x="1286" y="48993"/>
                  </a:lnTo>
                  <a:lnTo>
                    <a:pt x="1608" y="49234"/>
                  </a:lnTo>
                  <a:lnTo>
                    <a:pt x="1949" y="49455"/>
                  </a:lnTo>
                  <a:lnTo>
                    <a:pt x="2311" y="49656"/>
                  </a:lnTo>
                  <a:lnTo>
                    <a:pt x="2692" y="49816"/>
                  </a:lnTo>
                  <a:lnTo>
                    <a:pt x="3094" y="49937"/>
                  </a:lnTo>
                  <a:lnTo>
                    <a:pt x="3516" y="50037"/>
                  </a:lnTo>
                  <a:lnTo>
                    <a:pt x="3958" y="50098"/>
                  </a:lnTo>
                  <a:lnTo>
                    <a:pt x="4400" y="50118"/>
                  </a:lnTo>
                  <a:lnTo>
                    <a:pt x="4641" y="50118"/>
                  </a:lnTo>
                  <a:lnTo>
                    <a:pt x="4641" y="56285"/>
                  </a:lnTo>
                  <a:lnTo>
                    <a:pt x="4641" y="56405"/>
                  </a:lnTo>
                  <a:lnTo>
                    <a:pt x="4681" y="56505"/>
                  </a:lnTo>
                  <a:lnTo>
                    <a:pt x="4721" y="56606"/>
                  </a:lnTo>
                  <a:lnTo>
                    <a:pt x="4781" y="56686"/>
                  </a:lnTo>
                  <a:lnTo>
                    <a:pt x="4862" y="56767"/>
                  </a:lnTo>
                  <a:lnTo>
                    <a:pt x="4962" y="56827"/>
                  </a:lnTo>
                  <a:lnTo>
                    <a:pt x="5042" y="56887"/>
                  </a:lnTo>
                  <a:lnTo>
                    <a:pt x="5163" y="56927"/>
                  </a:lnTo>
                  <a:lnTo>
                    <a:pt x="5263" y="56947"/>
                  </a:lnTo>
                  <a:lnTo>
                    <a:pt x="5484" y="56947"/>
                  </a:lnTo>
                  <a:lnTo>
                    <a:pt x="5605" y="56927"/>
                  </a:lnTo>
                  <a:lnTo>
                    <a:pt x="5705" y="56887"/>
                  </a:lnTo>
                  <a:lnTo>
                    <a:pt x="5806" y="56847"/>
                  </a:lnTo>
                  <a:lnTo>
                    <a:pt x="5906" y="56767"/>
                  </a:lnTo>
                  <a:lnTo>
                    <a:pt x="5987" y="56686"/>
                  </a:lnTo>
                  <a:lnTo>
                    <a:pt x="11470" y="50118"/>
                  </a:lnTo>
                  <a:lnTo>
                    <a:pt x="32602" y="50118"/>
                  </a:lnTo>
                  <a:lnTo>
                    <a:pt x="33044" y="50098"/>
                  </a:lnTo>
                  <a:lnTo>
                    <a:pt x="33486" y="50037"/>
                  </a:lnTo>
                  <a:lnTo>
                    <a:pt x="33908" y="49937"/>
                  </a:lnTo>
                  <a:lnTo>
                    <a:pt x="34309" y="49816"/>
                  </a:lnTo>
                  <a:lnTo>
                    <a:pt x="34691" y="49656"/>
                  </a:lnTo>
                  <a:lnTo>
                    <a:pt x="35053" y="49455"/>
                  </a:lnTo>
                  <a:lnTo>
                    <a:pt x="35394" y="49234"/>
                  </a:lnTo>
                  <a:lnTo>
                    <a:pt x="35716" y="48993"/>
                  </a:lnTo>
                  <a:lnTo>
                    <a:pt x="35997" y="48712"/>
                  </a:lnTo>
                  <a:lnTo>
                    <a:pt x="36238" y="48410"/>
                  </a:lnTo>
                  <a:lnTo>
                    <a:pt x="36459" y="48089"/>
                  </a:lnTo>
                  <a:lnTo>
                    <a:pt x="36660" y="47747"/>
                  </a:lnTo>
                  <a:lnTo>
                    <a:pt x="36800" y="47406"/>
                  </a:lnTo>
                  <a:lnTo>
                    <a:pt x="36901" y="47024"/>
                  </a:lnTo>
                  <a:lnTo>
                    <a:pt x="36981" y="46643"/>
                  </a:lnTo>
                  <a:lnTo>
                    <a:pt x="37001" y="46241"/>
                  </a:lnTo>
                  <a:lnTo>
                    <a:pt x="37001" y="3877"/>
                  </a:lnTo>
                  <a:lnTo>
                    <a:pt x="36981" y="3475"/>
                  </a:lnTo>
                  <a:lnTo>
                    <a:pt x="36901" y="3094"/>
                  </a:lnTo>
                  <a:lnTo>
                    <a:pt x="36800" y="2712"/>
                  </a:lnTo>
                  <a:lnTo>
                    <a:pt x="36660" y="2370"/>
                  </a:lnTo>
                  <a:lnTo>
                    <a:pt x="36459" y="2029"/>
                  </a:lnTo>
                  <a:lnTo>
                    <a:pt x="36238" y="1708"/>
                  </a:lnTo>
                  <a:lnTo>
                    <a:pt x="35997" y="1406"/>
                  </a:lnTo>
                  <a:lnTo>
                    <a:pt x="35716" y="1125"/>
                  </a:lnTo>
                  <a:lnTo>
                    <a:pt x="35394" y="884"/>
                  </a:lnTo>
                  <a:lnTo>
                    <a:pt x="35053" y="663"/>
                  </a:lnTo>
                  <a:lnTo>
                    <a:pt x="34691" y="462"/>
                  </a:lnTo>
                  <a:lnTo>
                    <a:pt x="34309" y="301"/>
                  </a:lnTo>
                  <a:lnTo>
                    <a:pt x="33908" y="181"/>
                  </a:lnTo>
                  <a:lnTo>
                    <a:pt x="33486" y="80"/>
                  </a:lnTo>
                  <a:lnTo>
                    <a:pt x="33044" y="20"/>
                  </a:lnTo>
                  <a:lnTo>
                    <a:pt x="32602" y="0"/>
                  </a:lnTo>
                  <a:close/>
                </a:path>
              </a:pathLst>
            </a:custGeom>
            <a:solidFill>
              <a:srgbClr val="2D8CB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2646;p40">
              <a:extLst>
                <a:ext uri="{FF2B5EF4-FFF2-40B4-BE49-F238E27FC236}">
                  <a16:creationId xmlns:a16="http://schemas.microsoft.com/office/drawing/2014/main" xmlns="" id="{D4010AD8-0BED-1963-B032-486991C47D77}"/>
                </a:ext>
              </a:extLst>
            </p:cNvPr>
            <p:cNvSpPr/>
            <p:nvPr/>
          </p:nvSpPr>
          <p:spPr>
            <a:xfrm>
              <a:off x="5236675" y="2133850"/>
              <a:ext cx="693025" cy="57275"/>
            </a:xfrm>
            <a:custGeom>
              <a:avLst/>
              <a:gdLst/>
              <a:ahLst/>
              <a:cxnLst/>
              <a:rect l="l" t="t" r="r" b="b"/>
              <a:pathLst>
                <a:path w="27721" h="2291" extrusionOk="0">
                  <a:moveTo>
                    <a:pt x="1" y="0"/>
                  </a:moveTo>
                  <a:lnTo>
                    <a:pt x="1" y="2290"/>
                  </a:lnTo>
                  <a:lnTo>
                    <a:pt x="27721" y="2290"/>
                  </a:lnTo>
                  <a:lnTo>
                    <a:pt x="27721"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2647;p40">
              <a:extLst>
                <a:ext uri="{FF2B5EF4-FFF2-40B4-BE49-F238E27FC236}">
                  <a16:creationId xmlns:a16="http://schemas.microsoft.com/office/drawing/2014/main" xmlns="" id="{C874A309-71E1-33B0-110C-1AEFA27EAFDB}"/>
                </a:ext>
              </a:extLst>
            </p:cNvPr>
            <p:cNvSpPr/>
            <p:nvPr/>
          </p:nvSpPr>
          <p:spPr>
            <a:xfrm>
              <a:off x="5236675" y="2293550"/>
              <a:ext cx="693025" cy="57775"/>
            </a:xfrm>
            <a:custGeom>
              <a:avLst/>
              <a:gdLst/>
              <a:ahLst/>
              <a:cxnLst/>
              <a:rect l="l" t="t" r="r" b="b"/>
              <a:pathLst>
                <a:path w="27721" h="2311" extrusionOk="0">
                  <a:moveTo>
                    <a:pt x="1" y="0"/>
                  </a:moveTo>
                  <a:lnTo>
                    <a:pt x="1" y="2310"/>
                  </a:lnTo>
                  <a:lnTo>
                    <a:pt x="27721" y="2310"/>
                  </a:lnTo>
                  <a:lnTo>
                    <a:pt x="27721"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2648;p40">
              <a:extLst>
                <a:ext uri="{FF2B5EF4-FFF2-40B4-BE49-F238E27FC236}">
                  <a16:creationId xmlns:a16="http://schemas.microsoft.com/office/drawing/2014/main" xmlns="" id="{257583C2-84CB-1FAC-50A6-D270DC252BC4}"/>
                </a:ext>
              </a:extLst>
            </p:cNvPr>
            <p:cNvSpPr/>
            <p:nvPr/>
          </p:nvSpPr>
          <p:spPr>
            <a:xfrm>
              <a:off x="5236675" y="2453225"/>
              <a:ext cx="693025" cy="57775"/>
            </a:xfrm>
            <a:custGeom>
              <a:avLst/>
              <a:gdLst/>
              <a:ahLst/>
              <a:cxnLst/>
              <a:rect l="l" t="t" r="r" b="b"/>
              <a:pathLst>
                <a:path w="27721" h="2311" extrusionOk="0">
                  <a:moveTo>
                    <a:pt x="1" y="1"/>
                  </a:moveTo>
                  <a:lnTo>
                    <a:pt x="1" y="2311"/>
                  </a:lnTo>
                  <a:lnTo>
                    <a:pt x="27721" y="2311"/>
                  </a:lnTo>
                  <a:lnTo>
                    <a:pt x="27721"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2649;p40">
              <a:extLst>
                <a:ext uri="{FF2B5EF4-FFF2-40B4-BE49-F238E27FC236}">
                  <a16:creationId xmlns:a16="http://schemas.microsoft.com/office/drawing/2014/main" xmlns="" id="{217A20BE-BDC2-1E8D-EAD3-7255CC634989}"/>
                </a:ext>
              </a:extLst>
            </p:cNvPr>
            <p:cNvSpPr/>
            <p:nvPr/>
          </p:nvSpPr>
          <p:spPr>
            <a:xfrm>
              <a:off x="5236675" y="2613425"/>
              <a:ext cx="693025" cy="57775"/>
            </a:xfrm>
            <a:custGeom>
              <a:avLst/>
              <a:gdLst/>
              <a:ahLst/>
              <a:cxnLst/>
              <a:rect l="l" t="t" r="r" b="b"/>
              <a:pathLst>
                <a:path w="27721" h="2311" extrusionOk="0">
                  <a:moveTo>
                    <a:pt x="1" y="1"/>
                  </a:moveTo>
                  <a:lnTo>
                    <a:pt x="1" y="2311"/>
                  </a:lnTo>
                  <a:lnTo>
                    <a:pt x="27721" y="2311"/>
                  </a:lnTo>
                  <a:lnTo>
                    <a:pt x="27721"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2650;p40">
              <a:extLst>
                <a:ext uri="{FF2B5EF4-FFF2-40B4-BE49-F238E27FC236}">
                  <a16:creationId xmlns:a16="http://schemas.microsoft.com/office/drawing/2014/main" xmlns="" id="{98E48909-F459-FF42-E900-87BB6FAD6763}"/>
                </a:ext>
              </a:extLst>
            </p:cNvPr>
            <p:cNvSpPr/>
            <p:nvPr/>
          </p:nvSpPr>
          <p:spPr>
            <a:xfrm>
              <a:off x="5236675" y="2773125"/>
              <a:ext cx="693025" cy="57775"/>
            </a:xfrm>
            <a:custGeom>
              <a:avLst/>
              <a:gdLst/>
              <a:ahLst/>
              <a:cxnLst/>
              <a:rect l="l" t="t" r="r" b="b"/>
              <a:pathLst>
                <a:path w="27721" h="2311" extrusionOk="0">
                  <a:moveTo>
                    <a:pt x="1" y="0"/>
                  </a:moveTo>
                  <a:lnTo>
                    <a:pt x="1" y="2310"/>
                  </a:lnTo>
                  <a:lnTo>
                    <a:pt x="27721" y="2310"/>
                  </a:lnTo>
                  <a:lnTo>
                    <a:pt x="27721"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2651;p40">
              <a:extLst>
                <a:ext uri="{FF2B5EF4-FFF2-40B4-BE49-F238E27FC236}">
                  <a16:creationId xmlns:a16="http://schemas.microsoft.com/office/drawing/2014/main" xmlns="" id="{ECCEB31B-D6E2-D957-D911-78377814672F}"/>
                </a:ext>
              </a:extLst>
            </p:cNvPr>
            <p:cNvSpPr/>
            <p:nvPr/>
          </p:nvSpPr>
          <p:spPr>
            <a:xfrm>
              <a:off x="5236675" y="2935825"/>
              <a:ext cx="693025" cy="57275"/>
            </a:xfrm>
            <a:custGeom>
              <a:avLst/>
              <a:gdLst/>
              <a:ahLst/>
              <a:cxnLst/>
              <a:rect l="l" t="t" r="r" b="b"/>
              <a:pathLst>
                <a:path w="27721" h="2291" extrusionOk="0">
                  <a:moveTo>
                    <a:pt x="1" y="1"/>
                  </a:moveTo>
                  <a:lnTo>
                    <a:pt x="1" y="2291"/>
                  </a:lnTo>
                  <a:lnTo>
                    <a:pt x="27721" y="2291"/>
                  </a:lnTo>
                  <a:lnTo>
                    <a:pt x="27721"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4" name="Google Shape;3061;p46">
            <a:extLst>
              <a:ext uri="{FF2B5EF4-FFF2-40B4-BE49-F238E27FC236}">
                <a16:creationId xmlns:a16="http://schemas.microsoft.com/office/drawing/2014/main" xmlns="" id="{9E270F88-F0E9-0C9D-7E00-2CFD31D42BB4}"/>
              </a:ext>
            </a:extLst>
          </p:cNvPr>
          <p:cNvGrpSpPr/>
          <p:nvPr/>
        </p:nvGrpSpPr>
        <p:grpSpPr>
          <a:xfrm>
            <a:off x="8469829" y="1656782"/>
            <a:ext cx="3056423" cy="5221379"/>
            <a:chOff x="5982628" y="902911"/>
            <a:chExt cx="2120749" cy="4204713"/>
          </a:xfrm>
        </p:grpSpPr>
        <p:sp>
          <p:nvSpPr>
            <p:cNvPr id="105" name="Google Shape;3062;p46">
              <a:extLst>
                <a:ext uri="{FF2B5EF4-FFF2-40B4-BE49-F238E27FC236}">
                  <a16:creationId xmlns:a16="http://schemas.microsoft.com/office/drawing/2014/main" xmlns="" id="{39085AFB-C4FA-619B-8F7B-D1F0A23FD14B}"/>
                </a:ext>
              </a:extLst>
            </p:cNvPr>
            <p:cNvSpPr/>
            <p:nvPr/>
          </p:nvSpPr>
          <p:spPr>
            <a:xfrm>
              <a:off x="6672551" y="4906000"/>
              <a:ext cx="1430827" cy="201624"/>
            </a:xfrm>
            <a:custGeom>
              <a:avLst/>
              <a:gdLst/>
              <a:ahLst/>
              <a:cxnLst/>
              <a:rect l="l" t="t" r="r" b="b"/>
              <a:pathLst>
                <a:path w="73678" h="8329" extrusionOk="0">
                  <a:moveTo>
                    <a:pt x="36839" y="0"/>
                  </a:moveTo>
                  <a:lnTo>
                    <a:pt x="33071" y="27"/>
                  </a:lnTo>
                  <a:lnTo>
                    <a:pt x="29411" y="109"/>
                  </a:lnTo>
                  <a:lnTo>
                    <a:pt x="25889" y="191"/>
                  </a:lnTo>
                  <a:lnTo>
                    <a:pt x="22503" y="328"/>
                  </a:lnTo>
                  <a:lnTo>
                    <a:pt x="19280" y="519"/>
                  </a:lnTo>
                  <a:lnTo>
                    <a:pt x="16249" y="710"/>
                  </a:lnTo>
                  <a:lnTo>
                    <a:pt x="13409" y="956"/>
                  </a:lnTo>
                  <a:lnTo>
                    <a:pt x="10787" y="1229"/>
                  </a:lnTo>
                  <a:lnTo>
                    <a:pt x="8412" y="1529"/>
                  </a:lnTo>
                  <a:lnTo>
                    <a:pt x="6309" y="1857"/>
                  </a:lnTo>
                  <a:lnTo>
                    <a:pt x="5353" y="2021"/>
                  </a:lnTo>
                  <a:lnTo>
                    <a:pt x="4452" y="2185"/>
                  </a:lnTo>
                  <a:lnTo>
                    <a:pt x="3633" y="2376"/>
                  </a:lnTo>
                  <a:lnTo>
                    <a:pt x="2895" y="2540"/>
                  </a:lnTo>
                  <a:lnTo>
                    <a:pt x="2240" y="2731"/>
                  </a:lnTo>
                  <a:lnTo>
                    <a:pt x="1667" y="2922"/>
                  </a:lnTo>
                  <a:lnTo>
                    <a:pt x="1175" y="3141"/>
                  </a:lnTo>
                  <a:lnTo>
                    <a:pt x="765" y="3332"/>
                  </a:lnTo>
                  <a:lnTo>
                    <a:pt x="438" y="3523"/>
                  </a:lnTo>
                  <a:lnTo>
                    <a:pt x="192" y="3741"/>
                  </a:lnTo>
                  <a:lnTo>
                    <a:pt x="110" y="3851"/>
                  </a:lnTo>
                  <a:lnTo>
                    <a:pt x="55" y="3960"/>
                  </a:lnTo>
                  <a:lnTo>
                    <a:pt x="28" y="4069"/>
                  </a:lnTo>
                  <a:lnTo>
                    <a:pt x="1" y="4178"/>
                  </a:lnTo>
                  <a:lnTo>
                    <a:pt x="28" y="4287"/>
                  </a:lnTo>
                  <a:lnTo>
                    <a:pt x="55" y="4369"/>
                  </a:lnTo>
                  <a:lnTo>
                    <a:pt x="110" y="4479"/>
                  </a:lnTo>
                  <a:lnTo>
                    <a:pt x="192" y="4588"/>
                  </a:lnTo>
                  <a:lnTo>
                    <a:pt x="438" y="4806"/>
                  </a:lnTo>
                  <a:lnTo>
                    <a:pt x="765" y="4997"/>
                  </a:lnTo>
                  <a:lnTo>
                    <a:pt x="1175" y="5216"/>
                  </a:lnTo>
                  <a:lnTo>
                    <a:pt x="1667" y="5407"/>
                  </a:lnTo>
                  <a:lnTo>
                    <a:pt x="2240" y="5598"/>
                  </a:lnTo>
                  <a:lnTo>
                    <a:pt x="2895" y="5789"/>
                  </a:lnTo>
                  <a:lnTo>
                    <a:pt x="3633" y="5981"/>
                  </a:lnTo>
                  <a:lnTo>
                    <a:pt x="4452" y="6144"/>
                  </a:lnTo>
                  <a:lnTo>
                    <a:pt x="5353" y="6336"/>
                  </a:lnTo>
                  <a:lnTo>
                    <a:pt x="6309" y="6499"/>
                  </a:lnTo>
                  <a:lnTo>
                    <a:pt x="8412" y="6800"/>
                  </a:lnTo>
                  <a:lnTo>
                    <a:pt x="10787" y="7100"/>
                  </a:lnTo>
                  <a:lnTo>
                    <a:pt x="13409" y="7373"/>
                  </a:lnTo>
                  <a:lnTo>
                    <a:pt x="16249" y="7619"/>
                  </a:lnTo>
                  <a:lnTo>
                    <a:pt x="19280" y="7810"/>
                  </a:lnTo>
                  <a:lnTo>
                    <a:pt x="22503" y="8001"/>
                  </a:lnTo>
                  <a:lnTo>
                    <a:pt x="25889" y="8138"/>
                  </a:lnTo>
                  <a:lnTo>
                    <a:pt x="29411" y="8247"/>
                  </a:lnTo>
                  <a:lnTo>
                    <a:pt x="33071" y="8302"/>
                  </a:lnTo>
                  <a:lnTo>
                    <a:pt x="36839" y="8329"/>
                  </a:lnTo>
                  <a:lnTo>
                    <a:pt x="40608" y="8302"/>
                  </a:lnTo>
                  <a:lnTo>
                    <a:pt x="44267" y="8247"/>
                  </a:lnTo>
                  <a:lnTo>
                    <a:pt x="47817" y="8138"/>
                  </a:lnTo>
                  <a:lnTo>
                    <a:pt x="51176" y="8001"/>
                  </a:lnTo>
                  <a:lnTo>
                    <a:pt x="54398" y="7810"/>
                  </a:lnTo>
                  <a:lnTo>
                    <a:pt x="57457" y="7619"/>
                  </a:lnTo>
                  <a:lnTo>
                    <a:pt x="60269" y="7373"/>
                  </a:lnTo>
                  <a:lnTo>
                    <a:pt x="62891" y="7100"/>
                  </a:lnTo>
                  <a:lnTo>
                    <a:pt x="65267" y="6800"/>
                  </a:lnTo>
                  <a:lnTo>
                    <a:pt x="67397" y="6499"/>
                  </a:lnTo>
                  <a:lnTo>
                    <a:pt x="68353" y="6336"/>
                  </a:lnTo>
                  <a:lnTo>
                    <a:pt x="69254" y="6144"/>
                  </a:lnTo>
                  <a:lnTo>
                    <a:pt x="70046" y="5981"/>
                  </a:lnTo>
                  <a:lnTo>
                    <a:pt x="70783" y="5789"/>
                  </a:lnTo>
                  <a:lnTo>
                    <a:pt x="71466" y="5598"/>
                  </a:lnTo>
                  <a:lnTo>
                    <a:pt x="72039" y="5407"/>
                  </a:lnTo>
                  <a:lnTo>
                    <a:pt x="72531" y="5216"/>
                  </a:lnTo>
                  <a:lnTo>
                    <a:pt x="72940" y="4997"/>
                  </a:lnTo>
                  <a:lnTo>
                    <a:pt x="73268" y="4806"/>
                  </a:lnTo>
                  <a:lnTo>
                    <a:pt x="73486" y="4588"/>
                  </a:lnTo>
                  <a:lnTo>
                    <a:pt x="73568" y="4479"/>
                  </a:lnTo>
                  <a:lnTo>
                    <a:pt x="73650" y="4369"/>
                  </a:lnTo>
                  <a:lnTo>
                    <a:pt x="73678" y="4287"/>
                  </a:lnTo>
                  <a:lnTo>
                    <a:pt x="73678" y="4178"/>
                  </a:lnTo>
                  <a:lnTo>
                    <a:pt x="73678" y="4069"/>
                  </a:lnTo>
                  <a:lnTo>
                    <a:pt x="73650" y="3960"/>
                  </a:lnTo>
                  <a:lnTo>
                    <a:pt x="73568" y="3851"/>
                  </a:lnTo>
                  <a:lnTo>
                    <a:pt x="73486" y="3741"/>
                  </a:lnTo>
                  <a:lnTo>
                    <a:pt x="73268" y="3523"/>
                  </a:lnTo>
                  <a:lnTo>
                    <a:pt x="72940" y="3332"/>
                  </a:lnTo>
                  <a:lnTo>
                    <a:pt x="72531" y="3141"/>
                  </a:lnTo>
                  <a:lnTo>
                    <a:pt x="72039" y="2922"/>
                  </a:lnTo>
                  <a:lnTo>
                    <a:pt x="71466" y="2731"/>
                  </a:lnTo>
                  <a:lnTo>
                    <a:pt x="70783" y="2540"/>
                  </a:lnTo>
                  <a:lnTo>
                    <a:pt x="70046" y="2376"/>
                  </a:lnTo>
                  <a:lnTo>
                    <a:pt x="69254" y="2185"/>
                  </a:lnTo>
                  <a:lnTo>
                    <a:pt x="68353" y="2021"/>
                  </a:lnTo>
                  <a:lnTo>
                    <a:pt x="67397" y="1857"/>
                  </a:lnTo>
                  <a:lnTo>
                    <a:pt x="65267" y="1529"/>
                  </a:lnTo>
                  <a:lnTo>
                    <a:pt x="62891" y="1229"/>
                  </a:lnTo>
                  <a:lnTo>
                    <a:pt x="60269" y="956"/>
                  </a:lnTo>
                  <a:lnTo>
                    <a:pt x="57457" y="710"/>
                  </a:lnTo>
                  <a:lnTo>
                    <a:pt x="54398" y="519"/>
                  </a:lnTo>
                  <a:lnTo>
                    <a:pt x="51176" y="328"/>
                  </a:lnTo>
                  <a:lnTo>
                    <a:pt x="47817" y="191"/>
                  </a:lnTo>
                  <a:lnTo>
                    <a:pt x="44267" y="109"/>
                  </a:lnTo>
                  <a:lnTo>
                    <a:pt x="40608" y="27"/>
                  </a:lnTo>
                  <a:lnTo>
                    <a:pt x="36839" y="0"/>
                  </a:lnTo>
                  <a:close/>
                </a:path>
              </a:pathLst>
            </a:custGeom>
            <a:solidFill>
              <a:srgbClr val="2C3045">
                <a:alpha val="155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06" name="Google Shape;3063;p46">
              <a:extLst>
                <a:ext uri="{FF2B5EF4-FFF2-40B4-BE49-F238E27FC236}">
                  <a16:creationId xmlns:a16="http://schemas.microsoft.com/office/drawing/2014/main" xmlns="" id="{C98B121C-4232-CE72-FFDC-21465B0FE05C}"/>
                </a:ext>
              </a:extLst>
            </p:cNvPr>
            <p:cNvGrpSpPr/>
            <p:nvPr/>
          </p:nvGrpSpPr>
          <p:grpSpPr>
            <a:xfrm flipH="1">
              <a:off x="5982628" y="902911"/>
              <a:ext cx="1978213" cy="4110699"/>
              <a:chOff x="5222525" y="3318075"/>
              <a:chExt cx="1027750" cy="2135650"/>
            </a:xfrm>
          </p:grpSpPr>
          <p:sp>
            <p:nvSpPr>
              <p:cNvPr id="107" name="Google Shape;3064;p46">
                <a:extLst>
                  <a:ext uri="{FF2B5EF4-FFF2-40B4-BE49-F238E27FC236}">
                    <a16:creationId xmlns:a16="http://schemas.microsoft.com/office/drawing/2014/main" xmlns="" id="{4B53C30E-161E-6193-D647-72E2DACF988D}"/>
                  </a:ext>
                </a:extLst>
              </p:cNvPr>
              <p:cNvSpPr/>
              <p:nvPr/>
            </p:nvSpPr>
            <p:spPr>
              <a:xfrm>
                <a:off x="6105225" y="3703125"/>
                <a:ext cx="140425" cy="240050"/>
              </a:xfrm>
              <a:custGeom>
                <a:avLst/>
                <a:gdLst/>
                <a:ahLst/>
                <a:cxnLst/>
                <a:rect l="l" t="t" r="r" b="b"/>
                <a:pathLst>
                  <a:path w="5617" h="9602" extrusionOk="0">
                    <a:moveTo>
                      <a:pt x="2725" y="0"/>
                    </a:moveTo>
                    <a:lnTo>
                      <a:pt x="2633" y="19"/>
                    </a:lnTo>
                    <a:lnTo>
                      <a:pt x="2559" y="74"/>
                    </a:lnTo>
                    <a:lnTo>
                      <a:pt x="2484" y="149"/>
                    </a:lnTo>
                    <a:lnTo>
                      <a:pt x="2410" y="241"/>
                    </a:lnTo>
                    <a:lnTo>
                      <a:pt x="2336" y="352"/>
                    </a:lnTo>
                    <a:lnTo>
                      <a:pt x="2188" y="630"/>
                    </a:lnTo>
                    <a:lnTo>
                      <a:pt x="2040" y="964"/>
                    </a:lnTo>
                    <a:lnTo>
                      <a:pt x="1910" y="1335"/>
                    </a:lnTo>
                    <a:lnTo>
                      <a:pt x="1780" y="1724"/>
                    </a:lnTo>
                    <a:lnTo>
                      <a:pt x="1669" y="2150"/>
                    </a:lnTo>
                    <a:lnTo>
                      <a:pt x="1484" y="2966"/>
                    </a:lnTo>
                    <a:lnTo>
                      <a:pt x="1317" y="3689"/>
                    </a:lnTo>
                    <a:lnTo>
                      <a:pt x="1187" y="4393"/>
                    </a:lnTo>
                    <a:lnTo>
                      <a:pt x="1168" y="4078"/>
                    </a:lnTo>
                    <a:lnTo>
                      <a:pt x="1131" y="3763"/>
                    </a:lnTo>
                    <a:lnTo>
                      <a:pt x="1076" y="3392"/>
                    </a:lnTo>
                    <a:lnTo>
                      <a:pt x="983" y="3040"/>
                    </a:lnTo>
                    <a:lnTo>
                      <a:pt x="927" y="2873"/>
                    </a:lnTo>
                    <a:lnTo>
                      <a:pt x="872" y="2706"/>
                    </a:lnTo>
                    <a:lnTo>
                      <a:pt x="798" y="2577"/>
                    </a:lnTo>
                    <a:lnTo>
                      <a:pt x="724" y="2484"/>
                    </a:lnTo>
                    <a:lnTo>
                      <a:pt x="649" y="2410"/>
                    </a:lnTo>
                    <a:lnTo>
                      <a:pt x="557" y="2391"/>
                    </a:lnTo>
                    <a:lnTo>
                      <a:pt x="464" y="2410"/>
                    </a:lnTo>
                    <a:lnTo>
                      <a:pt x="390" y="2447"/>
                    </a:lnTo>
                    <a:lnTo>
                      <a:pt x="316" y="2521"/>
                    </a:lnTo>
                    <a:lnTo>
                      <a:pt x="260" y="2614"/>
                    </a:lnTo>
                    <a:lnTo>
                      <a:pt x="205" y="2743"/>
                    </a:lnTo>
                    <a:lnTo>
                      <a:pt x="149" y="2892"/>
                    </a:lnTo>
                    <a:lnTo>
                      <a:pt x="75" y="3262"/>
                    </a:lnTo>
                    <a:lnTo>
                      <a:pt x="19" y="3689"/>
                    </a:lnTo>
                    <a:lnTo>
                      <a:pt x="1" y="4152"/>
                    </a:lnTo>
                    <a:lnTo>
                      <a:pt x="1" y="4652"/>
                    </a:lnTo>
                    <a:lnTo>
                      <a:pt x="19" y="5171"/>
                    </a:lnTo>
                    <a:lnTo>
                      <a:pt x="56" y="5431"/>
                    </a:lnTo>
                    <a:lnTo>
                      <a:pt x="75" y="5653"/>
                    </a:lnTo>
                    <a:lnTo>
                      <a:pt x="112" y="5857"/>
                    </a:lnTo>
                    <a:lnTo>
                      <a:pt x="168" y="6024"/>
                    </a:lnTo>
                    <a:lnTo>
                      <a:pt x="279" y="6339"/>
                    </a:lnTo>
                    <a:lnTo>
                      <a:pt x="390" y="6561"/>
                    </a:lnTo>
                    <a:lnTo>
                      <a:pt x="501" y="6728"/>
                    </a:lnTo>
                    <a:lnTo>
                      <a:pt x="594" y="6839"/>
                    </a:lnTo>
                    <a:lnTo>
                      <a:pt x="687" y="6914"/>
                    </a:lnTo>
                    <a:lnTo>
                      <a:pt x="1" y="8637"/>
                    </a:lnTo>
                    <a:lnTo>
                      <a:pt x="2892" y="9601"/>
                    </a:lnTo>
                    <a:lnTo>
                      <a:pt x="3559" y="7785"/>
                    </a:lnTo>
                    <a:lnTo>
                      <a:pt x="3837" y="7581"/>
                    </a:lnTo>
                    <a:lnTo>
                      <a:pt x="4078" y="7340"/>
                    </a:lnTo>
                    <a:lnTo>
                      <a:pt x="4319" y="7080"/>
                    </a:lnTo>
                    <a:lnTo>
                      <a:pt x="4542" y="6802"/>
                    </a:lnTo>
                    <a:lnTo>
                      <a:pt x="4746" y="6487"/>
                    </a:lnTo>
                    <a:lnTo>
                      <a:pt x="4931" y="6191"/>
                    </a:lnTo>
                    <a:lnTo>
                      <a:pt x="5098" y="5876"/>
                    </a:lnTo>
                    <a:lnTo>
                      <a:pt x="5246" y="5561"/>
                    </a:lnTo>
                    <a:lnTo>
                      <a:pt x="5376" y="5264"/>
                    </a:lnTo>
                    <a:lnTo>
                      <a:pt x="5468" y="4986"/>
                    </a:lnTo>
                    <a:lnTo>
                      <a:pt x="5543" y="4727"/>
                    </a:lnTo>
                    <a:lnTo>
                      <a:pt x="5598" y="4486"/>
                    </a:lnTo>
                    <a:lnTo>
                      <a:pt x="5617" y="4282"/>
                    </a:lnTo>
                    <a:lnTo>
                      <a:pt x="5617" y="4115"/>
                    </a:lnTo>
                    <a:lnTo>
                      <a:pt x="5580" y="4004"/>
                    </a:lnTo>
                    <a:lnTo>
                      <a:pt x="5543" y="3967"/>
                    </a:lnTo>
                    <a:lnTo>
                      <a:pt x="5505" y="3930"/>
                    </a:lnTo>
                    <a:lnTo>
                      <a:pt x="5153" y="3744"/>
                    </a:lnTo>
                    <a:lnTo>
                      <a:pt x="4764" y="3540"/>
                    </a:lnTo>
                    <a:lnTo>
                      <a:pt x="4356" y="3299"/>
                    </a:lnTo>
                    <a:lnTo>
                      <a:pt x="3115" y="2725"/>
                    </a:lnTo>
                    <a:lnTo>
                      <a:pt x="3022" y="2706"/>
                    </a:lnTo>
                    <a:lnTo>
                      <a:pt x="2929" y="2725"/>
                    </a:lnTo>
                    <a:lnTo>
                      <a:pt x="2837" y="2743"/>
                    </a:lnTo>
                    <a:lnTo>
                      <a:pt x="2762" y="2780"/>
                    </a:lnTo>
                    <a:lnTo>
                      <a:pt x="2688" y="2836"/>
                    </a:lnTo>
                    <a:lnTo>
                      <a:pt x="2614" y="2910"/>
                    </a:lnTo>
                    <a:lnTo>
                      <a:pt x="2484" y="3058"/>
                    </a:lnTo>
                    <a:lnTo>
                      <a:pt x="2670" y="2595"/>
                    </a:lnTo>
                    <a:lnTo>
                      <a:pt x="2818" y="2132"/>
                    </a:lnTo>
                    <a:lnTo>
                      <a:pt x="2966" y="1576"/>
                    </a:lnTo>
                    <a:lnTo>
                      <a:pt x="3040" y="1298"/>
                    </a:lnTo>
                    <a:lnTo>
                      <a:pt x="3077" y="1020"/>
                    </a:lnTo>
                    <a:lnTo>
                      <a:pt x="3115" y="760"/>
                    </a:lnTo>
                    <a:lnTo>
                      <a:pt x="3115" y="538"/>
                    </a:lnTo>
                    <a:lnTo>
                      <a:pt x="3096" y="334"/>
                    </a:lnTo>
                    <a:lnTo>
                      <a:pt x="3059" y="241"/>
                    </a:lnTo>
                    <a:lnTo>
                      <a:pt x="3040" y="167"/>
                    </a:lnTo>
                    <a:lnTo>
                      <a:pt x="2985" y="93"/>
                    </a:lnTo>
                    <a:lnTo>
                      <a:pt x="2929" y="56"/>
                    </a:lnTo>
                    <a:lnTo>
                      <a:pt x="2874" y="19"/>
                    </a:lnTo>
                    <a:lnTo>
                      <a:pt x="2799"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3065;p46">
                <a:extLst>
                  <a:ext uri="{FF2B5EF4-FFF2-40B4-BE49-F238E27FC236}">
                    <a16:creationId xmlns:a16="http://schemas.microsoft.com/office/drawing/2014/main" xmlns="" id="{F16BC762-84F3-3288-5785-CF7BF04D8510}"/>
                  </a:ext>
                </a:extLst>
              </p:cNvPr>
              <p:cNvSpPr/>
              <p:nvPr/>
            </p:nvSpPr>
            <p:spPr>
              <a:xfrm>
                <a:off x="6102925" y="3700350"/>
                <a:ext cx="145500" cy="245600"/>
              </a:xfrm>
              <a:custGeom>
                <a:avLst/>
                <a:gdLst/>
                <a:ahLst/>
                <a:cxnLst/>
                <a:rect l="l" t="t" r="r" b="b"/>
                <a:pathLst>
                  <a:path w="5820" h="9824" extrusionOk="0">
                    <a:moveTo>
                      <a:pt x="2873" y="204"/>
                    </a:moveTo>
                    <a:lnTo>
                      <a:pt x="2929" y="223"/>
                    </a:lnTo>
                    <a:lnTo>
                      <a:pt x="2966" y="241"/>
                    </a:lnTo>
                    <a:lnTo>
                      <a:pt x="3003" y="278"/>
                    </a:lnTo>
                    <a:lnTo>
                      <a:pt x="3040" y="315"/>
                    </a:lnTo>
                    <a:lnTo>
                      <a:pt x="3077" y="426"/>
                    </a:lnTo>
                    <a:lnTo>
                      <a:pt x="3095" y="556"/>
                    </a:lnTo>
                    <a:lnTo>
                      <a:pt x="3114" y="704"/>
                    </a:lnTo>
                    <a:lnTo>
                      <a:pt x="3095" y="871"/>
                    </a:lnTo>
                    <a:lnTo>
                      <a:pt x="3058" y="1260"/>
                    </a:lnTo>
                    <a:lnTo>
                      <a:pt x="2966" y="1668"/>
                    </a:lnTo>
                    <a:lnTo>
                      <a:pt x="2854" y="2094"/>
                    </a:lnTo>
                    <a:lnTo>
                      <a:pt x="2725" y="2502"/>
                    </a:lnTo>
                    <a:lnTo>
                      <a:pt x="2484" y="3132"/>
                    </a:lnTo>
                    <a:lnTo>
                      <a:pt x="2484" y="3169"/>
                    </a:lnTo>
                    <a:lnTo>
                      <a:pt x="2484" y="3207"/>
                    </a:lnTo>
                    <a:lnTo>
                      <a:pt x="2502" y="3225"/>
                    </a:lnTo>
                    <a:lnTo>
                      <a:pt x="2539" y="3262"/>
                    </a:lnTo>
                    <a:lnTo>
                      <a:pt x="2613" y="3262"/>
                    </a:lnTo>
                    <a:lnTo>
                      <a:pt x="2632" y="3244"/>
                    </a:lnTo>
                    <a:lnTo>
                      <a:pt x="2669" y="3225"/>
                    </a:lnTo>
                    <a:lnTo>
                      <a:pt x="2780" y="3077"/>
                    </a:lnTo>
                    <a:lnTo>
                      <a:pt x="2910" y="2984"/>
                    </a:lnTo>
                    <a:lnTo>
                      <a:pt x="2966" y="2947"/>
                    </a:lnTo>
                    <a:lnTo>
                      <a:pt x="3040" y="2929"/>
                    </a:lnTo>
                    <a:lnTo>
                      <a:pt x="3169" y="2929"/>
                    </a:lnTo>
                    <a:lnTo>
                      <a:pt x="4411" y="3485"/>
                    </a:lnTo>
                    <a:lnTo>
                      <a:pt x="4819" y="3744"/>
                    </a:lnTo>
                    <a:lnTo>
                      <a:pt x="5190" y="3948"/>
                    </a:lnTo>
                    <a:lnTo>
                      <a:pt x="5560" y="4133"/>
                    </a:lnTo>
                    <a:lnTo>
                      <a:pt x="5597" y="4170"/>
                    </a:lnTo>
                    <a:lnTo>
                      <a:pt x="5616" y="4282"/>
                    </a:lnTo>
                    <a:lnTo>
                      <a:pt x="5616" y="4411"/>
                    </a:lnTo>
                    <a:lnTo>
                      <a:pt x="5597" y="4597"/>
                    </a:lnTo>
                    <a:lnTo>
                      <a:pt x="5560" y="4782"/>
                    </a:lnTo>
                    <a:lnTo>
                      <a:pt x="5486" y="5004"/>
                    </a:lnTo>
                    <a:lnTo>
                      <a:pt x="5412" y="5245"/>
                    </a:lnTo>
                    <a:lnTo>
                      <a:pt x="5319" y="5486"/>
                    </a:lnTo>
                    <a:lnTo>
                      <a:pt x="5208" y="5746"/>
                    </a:lnTo>
                    <a:lnTo>
                      <a:pt x="5078" y="6005"/>
                    </a:lnTo>
                    <a:lnTo>
                      <a:pt x="4930" y="6265"/>
                    </a:lnTo>
                    <a:lnTo>
                      <a:pt x="4782" y="6524"/>
                    </a:lnTo>
                    <a:lnTo>
                      <a:pt x="4615" y="6765"/>
                    </a:lnTo>
                    <a:lnTo>
                      <a:pt x="4430" y="7006"/>
                    </a:lnTo>
                    <a:lnTo>
                      <a:pt x="4244" y="7247"/>
                    </a:lnTo>
                    <a:lnTo>
                      <a:pt x="4041" y="7451"/>
                    </a:lnTo>
                    <a:lnTo>
                      <a:pt x="3818" y="7655"/>
                    </a:lnTo>
                    <a:lnTo>
                      <a:pt x="3596" y="7803"/>
                    </a:lnTo>
                    <a:lnTo>
                      <a:pt x="3559" y="7859"/>
                    </a:lnTo>
                    <a:lnTo>
                      <a:pt x="2929" y="9601"/>
                    </a:lnTo>
                    <a:lnTo>
                      <a:pt x="223" y="8693"/>
                    </a:lnTo>
                    <a:lnTo>
                      <a:pt x="871" y="7062"/>
                    </a:lnTo>
                    <a:lnTo>
                      <a:pt x="871" y="7025"/>
                    </a:lnTo>
                    <a:lnTo>
                      <a:pt x="871" y="6988"/>
                    </a:lnTo>
                    <a:lnTo>
                      <a:pt x="853" y="6969"/>
                    </a:lnTo>
                    <a:lnTo>
                      <a:pt x="834" y="6950"/>
                    </a:lnTo>
                    <a:lnTo>
                      <a:pt x="741" y="6858"/>
                    </a:lnTo>
                    <a:lnTo>
                      <a:pt x="649" y="6765"/>
                    </a:lnTo>
                    <a:lnTo>
                      <a:pt x="556" y="6598"/>
                    </a:lnTo>
                    <a:lnTo>
                      <a:pt x="445" y="6376"/>
                    </a:lnTo>
                    <a:lnTo>
                      <a:pt x="352" y="6079"/>
                    </a:lnTo>
                    <a:lnTo>
                      <a:pt x="260" y="5727"/>
                    </a:lnTo>
                    <a:lnTo>
                      <a:pt x="241" y="5505"/>
                    </a:lnTo>
                    <a:lnTo>
                      <a:pt x="223" y="5282"/>
                    </a:lnTo>
                    <a:lnTo>
                      <a:pt x="204" y="4801"/>
                    </a:lnTo>
                    <a:lnTo>
                      <a:pt x="204" y="4337"/>
                    </a:lnTo>
                    <a:lnTo>
                      <a:pt x="204" y="3929"/>
                    </a:lnTo>
                    <a:lnTo>
                      <a:pt x="241" y="3577"/>
                    </a:lnTo>
                    <a:lnTo>
                      <a:pt x="278" y="3244"/>
                    </a:lnTo>
                    <a:lnTo>
                      <a:pt x="352" y="2984"/>
                    </a:lnTo>
                    <a:lnTo>
                      <a:pt x="426" y="2799"/>
                    </a:lnTo>
                    <a:lnTo>
                      <a:pt x="463" y="2706"/>
                    </a:lnTo>
                    <a:lnTo>
                      <a:pt x="519" y="2651"/>
                    </a:lnTo>
                    <a:lnTo>
                      <a:pt x="575" y="2613"/>
                    </a:lnTo>
                    <a:lnTo>
                      <a:pt x="649" y="2595"/>
                    </a:lnTo>
                    <a:lnTo>
                      <a:pt x="704" y="2613"/>
                    </a:lnTo>
                    <a:lnTo>
                      <a:pt x="741" y="2651"/>
                    </a:lnTo>
                    <a:lnTo>
                      <a:pt x="797" y="2706"/>
                    </a:lnTo>
                    <a:lnTo>
                      <a:pt x="834" y="2780"/>
                    </a:lnTo>
                    <a:lnTo>
                      <a:pt x="908" y="2966"/>
                    </a:lnTo>
                    <a:lnTo>
                      <a:pt x="1001" y="3225"/>
                    </a:lnTo>
                    <a:lnTo>
                      <a:pt x="1057" y="3503"/>
                    </a:lnTo>
                    <a:lnTo>
                      <a:pt x="1112" y="3837"/>
                    </a:lnTo>
                    <a:lnTo>
                      <a:pt x="1168" y="4170"/>
                    </a:lnTo>
                    <a:lnTo>
                      <a:pt x="1186" y="4504"/>
                    </a:lnTo>
                    <a:lnTo>
                      <a:pt x="1205" y="4541"/>
                    </a:lnTo>
                    <a:lnTo>
                      <a:pt x="1223" y="4578"/>
                    </a:lnTo>
                    <a:lnTo>
                      <a:pt x="1242" y="4597"/>
                    </a:lnTo>
                    <a:lnTo>
                      <a:pt x="1316" y="4597"/>
                    </a:lnTo>
                    <a:lnTo>
                      <a:pt x="1353" y="4578"/>
                    </a:lnTo>
                    <a:lnTo>
                      <a:pt x="1372" y="4560"/>
                    </a:lnTo>
                    <a:lnTo>
                      <a:pt x="1390" y="4522"/>
                    </a:lnTo>
                    <a:lnTo>
                      <a:pt x="1520" y="3800"/>
                    </a:lnTo>
                    <a:lnTo>
                      <a:pt x="1668" y="3058"/>
                    </a:lnTo>
                    <a:lnTo>
                      <a:pt x="1854" y="2317"/>
                    </a:lnTo>
                    <a:lnTo>
                      <a:pt x="2039" y="1650"/>
                    </a:lnTo>
                    <a:lnTo>
                      <a:pt x="2150" y="1335"/>
                    </a:lnTo>
                    <a:lnTo>
                      <a:pt x="2243" y="1057"/>
                    </a:lnTo>
                    <a:lnTo>
                      <a:pt x="2354" y="797"/>
                    </a:lnTo>
                    <a:lnTo>
                      <a:pt x="2465" y="593"/>
                    </a:lnTo>
                    <a:lnTo>
                      <a:pt x="2558" y="426"/>
                    </a:lnTo>
                    <a:lnTo>
                      <a:pt x="2669" y="297"/>
                    </a:lnTo>
                    <a:lnTo>
                      <a:pt x="2780" y="223"/>
                    </a:lnTo>
                    <a:lnTo>
                      <a:pt x="2817" y="204"/>
                    </a:lnTo>
                    <a:close/>
                    <a:moveTo>
                      <a:pt x="2836" y="0"/>
                    </a:moveTo>
                    <a:lnTo>
                      <a:pt x="2762" y="19"/>
                    </a:lnTo>
                    <a:lnTo>
                      <a:pt x="2706" y="37"/>
                    </a:lnTo>
                    <a:lnTo>
                      <a:pt x="2632" y="93"/>
                    </a:lnTo>
                    <a:lnTo>
                      <a:pt x="2502" y="204"/>
                    </a:lnTo>
                    <a:lnTo>
                      <a:pt x="2372" y="371"/>
                    </a:lnTo>
                    <a:lnTo>
                      <a:pt x="2261" y="556"/>
                    </a:lnTo>
                    <a:lnTo>
                      <a:pt x="2150" y="797"/>
                    </a:lnTo>
                    <a:lnTo>
                      <a:pt x="2039" y="1075"/>
                    </a:lnTo>
                    <a:lnTo>
                      <a:pt x="1928" y="1353"/>
                    </a:lnTo>
                    <a:lnTo>
                      <a:pt x="1742" y="1983"/>
                    </a:lnTo>
                    <a:lnTo>
                      <a:pt x="1557" y="2632"/>
                    </a:lnTo>
                    <a:lnTo>
                      <a:pt x="1427" y="3244"/>
                    </a:lnTo>
                    <a:lnTo>
                      <a:pt x="1316" y="3800"/>
                    </a:lnTo>
                    <a:lnTo>
                      <a:pt x="1223" y="3336"/>
                    </a:lnTo>
                    <a:lnTo>
                      <a:pt x="1168" y="3095"/>
                    </a:lnTo>
                    <a:lnTo>
                      <a:pt x="1094" y="2873"/>
                    </a:lnTo>
                    <a:lnTo>
                      <a:pt x="1001" y="2688"/>
                    </a:lnTo>
                    <a:lnTo>
                      <a:pt x="908" y="2539"/>
                    </a:lnTo>
                    <a:lnTo>
                      <a:pt x="853" y="2484"/>
                    </a:lnTo>
                    <a:lnTo>
                      <a:pt x="797" y="2447"/>
                    </a:lnTo>
                    <a:lnTo>
                      <a:pt x="723" y="2410"/>
                    </a:lnTo>
                    <a:lnTo>
                      <a:pt x="575" y="2410"/>
                    </a:lnTo>
                    <a:lnTo>
                      <a:pt x="501" y="2428"/>
                    </a:lnTo>
                    <a:lnTo>
                      <a:pt x="445" y="2465"/>
                    </a:lnTo>
                    <a:lnTo>
                      <a:pt x="371" y="2521"/>
                    </a:lnTo>
                    <a:lnTo>
                      <a:pt x="297" y="2613"/>
                    </a:lnTo>
                    <a:lnTo>
                      <a:pt x="223" y="2743"/>
                    </a:lnTo>
                    <a:lnTo>
                      <a:pt x="167" y="2891"/>
                    </a:lnTo>
                    <a:lnTo>
                      <a:pt x="130" y="3077"/>
                    </a:lnTo>
                    <a:lnTo>
                      <a:pt x="56" y="3447"/>
                    </a:lnTo>
                    <a:lnTo>
                      <a:pt x="19" y="3874"/>
                    </a:lnTo>
                    <a:lnTo>
                      <a:pt x="0" y="4300"/>
                    </a:lnTo>
                    <a:lnTo>
                      <a:pt x="0" y="4689"/>
                    </a:lnTo>
                    <a:lnTo>
                      <a:pt x="19" y="5301"/>
                    </a:lnTo>
                    <a:lnTo>
                      <a:pt x="56" y="5690"/>
                    </a:lnTo>
                    <a:lnTo>
                      <a:pt x="130" y="6042"/>
                    </a:lnTo>
                    <a:lnTo>
                      <a:pt x="204" y="6320"/>
                    </a:lnTo>
                    <a:lnTo>
                      <a:pt x="297" y="6561"/>
                    </a:lnTo>
                    <a:lnTo>
                      <a:pt x="408" y="6747"/>
                    </a:lnTo>
                    <a:lnTo>
                      <a:pt x="501" y="6876"/>
                    </a:lnTo>
                    <a:lnTo>
                      <a:pt x="593" y="6988"/>
                    </a:lnTo>
                    <a:lnTo>
                      <a:pt x="649" y="7062"/>
                    </a:lnTo>
                    <a:lnTo>
                      <a:pt x="0" y="8711"/>
                    </a:lnTo>
                    <a:lnTo>
                      <a:pt x="0" y="8748"/>
                    </a:lnTo>
                    <a:lnTo>
                      <a:pt x="19" y="8785"/>
                    </a:lnTo>
                    <a:lnTo>
                      <a:pt x="37" y="8822"/>
                    </a:lnTo>
                    <a:lnTo>
                      <a:pt x="74" y="8841"/>
                    </a:lnTo>
                    <a:lnTo>
                      <a:pt x="2947" y="9805"/>
                    </a:lnTo>
                    <a:lnTo>
                      <a:pt x="2984" y="9823"/>
                    </a:lnTo>
                    <a:lnTo>
                      <a:pt x="3040" y="9805"/>
                    </a:lnTo>
                    <a:lnTo>
                      <a:pt x="3077" y="9749"/>
                    </a:lnTo>
                    <a:lnTo>
                      <a:pt x="3744" y="7951"/>
                    </a:lnTo>
                    <a:lnTo>
                      <a:pt x="3966" y="7785"/>
                    </a:lnTo>
                    <a:lnTo>
                      <a:pt x="4207" y="7581"/>
                    </a:lnTo>
                    <a:lnTo>
                      <a:pt x="4411" y="7340"/>
                    </a:lnTo>
                    <a:lnTo>
                      <a:pt x="4615" y="7099"/>
                    </a:lnTo>
                    <a:lnTo>
                      <a:pt x="4800" y="6839"/>
                    </a:lnTo>
                    <a:lnTo>
                      <a:pt x="4967" y="6580"/>
                    </a:lnTo>
                    <a:lnTo>
                      <a:pt x="5134" y="6320"/>
                    </a:lnTo>
                    <a:lnTo>
                      <a:pt x="5282" y="6042"/>
                    </a:lnTo>
                    <a:lnTo>
                      <a:pt x="5412" y="5764"/>
                    </a:lnTo>
                    <a:lnTo>
                      <a:pt x="5523" y="5505"/>
                    </a:lnTo>
                    <a:lnTo>
                      <a:pt x="5616" y="5245"/>
                    </a:lnTo>
                    <a:lnTo>
                      <a:pt x="5690" y="5004"/>
                    </a:lnTo>
                    <a:lnTo>
                      <a:pt x="5746" y="4782"/>
                    </a:lnTo>
                    <a:lnTo>
                      <a:pt x="5801" y="4578"/>
                    </a:lnTo>
                    <a:lnTo>
                      <a:pt x="5820" y="4411"/>
                    </a:lnTo>
                    <a:lnTo>
                      <a:pt x="5820" y="4263"/>
                    </a:lnTo>
                    <a:lnTo>
                      <a:pt x="5801" y="4152"/>
                    </a:lnTo>
                    <a:lnTo>
                      <a:pt x="5764" y="4059"/>
                    </a:lnTo>
                    <a:lnTo>
                      <a:pt x="5709" y="4004"/>
                    </a:lnTo>
                    <a:lnTo>
                      <a:pt x="5653" y="3948"/>
                    </a:lnTo>
                    <a:lnTo>
                      <a:pt x="5282" y="3781"/>
                    </a:lnTo>
                    <a:lnTo>
                      <a:pt x="4912" y="3559"/>
                    </a:lnTo>
                    <a:lnTo>
                      <a:pt x="4504" y="3318"/>
                    </a:lnTo>
                    <a:lnTo>
                      <a:pt x="3244" y="2743"/>
                    </a:lnTo>
                    <a:lnTo>
                      <a:pt x="3225" y="2725"/>
                    </a:lnTo>
                    <a:lnTo>
                      <a:pt x="3114" y="2725"/>
                    </a:lnTo>
                    <a:lnTo>
                      <a:pt x="3003" y="2743"/>
                    </a:lnTo>
                    <a:lnTo>
                      <a:pt x="2910" y="2762"/>
                    </a:lnTo>
                    <a:lnTo>
                      <a:pt x="2836" y="2799"/>
                    </a:lnTo>
                    <a:lnTo>
                      <a:pt x="3040" y="2169"/>
                    </a:lnTo>
                    <a:lnTo>
                      <a:pt x="3132" y="1816"/>
                    </a:lnTo>
                    <a:lnTo>
                      <a:pt x="3225" y="1446"/>
                    </a:lnTo>
                    <a:lnTo>
                      <a:pt x="3281" y="1075"/>
                    </a:lnTo>
                    <a:lnTo>
                      <a:pt x="3299" y="741"/>
                    </a:lnTo>
                    <a:lnTo>
                      <a:pt x="3299" y="593"/>
                    </a:lnTo>
                    <a:lnTo>
                      <a:pt x="3281" y="445"/>
                    </a:lnTo>
                    <a:lnTo>
                      <a:pt x="3262" y="334"/>
                    </a:lnTo>
                    <a:lnTo>
                      <a:pt x="3207" y="223"/>
                    </a:lnTo>
                    <a:lnTo>
                      <a:pt x="3151" y="148"/>
                    </a:lnTo>
                    <a:lnTo>
                      <a:pt x="3077" y="74"/>
                    </a:lnTo>
                    <a:lnTo>
                      <a:pt x="3003" y="37"/>
                    </a:lnTo>
                    <a:lnTo>
                      <a:pt x="2910" y="19"/>
                    </a:lnTo>
                    <a:lnTo>
                      <a:pt x="2836"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3066;p46">
                <a:extLst>
                  <a:ext uri="{FF2B5EF4-FFF2-40B4-BE49-F238E27FC236}">
                    <a16:creationId xmlns:a16="http://schemas.microsoft.com/office/drawing/2014/main" xmlns="" id="{9A498F3A-C7F1-4B05-FFD8-DA0D7ADA7106}"/>
                  </a:ext>
                </a:extLst>
              </p:cNvPr>
              <p:cNvSpPr/>
              <p:nvPr/>
            </p:nvSpPr>
            <p:spPr>
              <a:xfrm>
                <a:off x="5246175" y="3870400"/>
                <a:ext cx="155700" cy="429100"/>
              </a:xfrm>
              <a:custGeom>
                <a:avLst/>
                <a:gdLst/>
                <a:ahLst/>
                <a:cxnLst/>
                <a:rect l="l" t="t" r="r" b="b"/>
                <a:pathLst>
                  <a:path w="6228" h="17164" extrusionOk="0">
                    <a:moveTo>
                      <a:pt x="5134" y="0"/>
                    </a:moveTo>
                    <a:lnTo>
                      <a:pt x="5116" y="19"/>
                    </a:lnTo>
                    <a:lnTo>
                      <a:pt x="5023" y="93"/>
                    </a:lnTo>
                    <a:lnTo>
                      <a:pt x="4875" y="223"/>
                    </a:lnTo>
                    <a:lnTo>
                      <a:pt x="4689" y="445"/>
                    </a:lnTo>
                    <a:lnTo>
                      <a:pt x="4448" y="760"/>
                    </a:lnTo>
                    <a:lnTo>
                      <a:pt x="4170" y="1205"/>
                    </a:lnTo>
                    <a:lnTo>
                      <a:pt x="3855" y="1798"/>
                    </a:lnTo>
                    <a:lnTo>
                      <a:pt x="3522" y="2539"/>
                    </a:lnTo>
                    <a:lnTo>
                      <a:pt x="3336" y="2966"/>
                    </a:lnTo>
                    <a:lnTo>
                      <a:pt x="3132" y="3448"/>
                    </a:lnTo>
                    <a:lnTo>
                      <a:pt x="2929" y="3985"/>
                    </a:lnTo>
                    <a:lnTo>
                      <a:pt x="2725" y="4560"/>
                    </a:lnTo>
                    <a:lnTo>
                      <a:pt x="2521" y="5190"/>
                    </a:lnTo>
                    <a:lnTo>
                      <a:pt x="2317" y="5876"/>
                    </a:lnTo>
                    <a:lnTo>
                      <a:pt x="2095" y="6617"/>
                    </a:lnTo>
                    <a:lnTo>
                      <a:pt x="1872" y="7433"/>
                    </a:lnTo>
                    <a:lnTo>
                      <a:pt x="1650" y="8285"/>
                    </a:lnTo>
                    <a:lnTo>
                      <a:pt x="1409" y="9212"/>
                    </a:lnTo>
                    <a:lnTo>
                      <a:pt x="1186" y="10213"/>
                    </a:lnTo>
                    <a:lnTo>
                      <a:pt x="945" y="11288"/>
                    </a:lnTo>
                    <a:lnTo>
                      <a:pt x="704" y="12418"/>
                    </a:lnTo>
                    <a:lnTo>
                      <a:pt x="482" y="13623"/>
                    </a:lnTo>
                    <a:lnTo>
                      <a:pt x="241" y="14902"/>
                    </a:lnTo>
                    <a:lnTo>
                      <a:pt x="0" y="16273"/>
                    </a:lnTo>
                    <a:lnTo>
                      <a:pt x="5097" y="17163"/>
                    </a:lnTo>
                    <a:lnTo>
                      <a:pt x="6228" y="10583"/>
                    </a:lnTo>
                    <a:lnTo>
                      <a:pt x="5134" y="0"/>
                    </a:lnTo>
                    <a:close/>
                  </a:path>
                </a:pathLst>
              </a:custGeom>
              <a:solidFill>
                <a:srgbClr val="2D8CB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3067;p46">
                <a:extLst>
                  <a:ext uri="{FF2B5EF4-FFF2-40B4-BE49-F238E27FC236}">
                    <a16:creationId xmlns:a16="http://schemas.microsoft.com/office/drawing/2014/main" xmlns="" id="{206D739E-90B5-44FB-BFD8-BFB019F700C1}"/>
                  </a:ext>
                </a:extLst>
              </p:cNvPr>
              <p:cNvSpPr/>
              <p:nvPr/>
            </p:nvSpPr>
            <p:spPr>
              <a:xfrm>
                <a:off x="5532525" y="3701725"/>
                <a:ext cx="142725" cy="179350"/>
              </a:xfrm>
              <a:custGeom>
                <a:avLst/>
                <a:gdLst/>
                <a:ahLst/>
                <a:cxnLst/>
                <a:rect l="l" t="t" r="r" b="b"/>
                <a:pathLst>
                  <a:path w="5709" h="7174" extrusionOk="0">
                    <a:moveTo>
                      <a:pt x="0" y="1"/>
                    </a:moveTo>
                    <a:lnTo>
                      <a:pt x="0" y="7136"/>
                    </a:lnTo>
                    <a:lnTo>
                      <a:pt x="5709" y="7174"/>
                    </a:lnTo>
                    <a:lnTo>
                      <a:pt x="5709"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3068;p46">
                <a:extLst>
                  <a:ext uri="{FF2B5EF4-FFF2-40B4-BE49-F238E27FC236}">
                    <a16:creationId xmlns:a16="http://schemas.microsoft.com/office/drawing/2014/main" xmlns="" id="{849B64DA-1780-FC74-3E37-3D47540C8ACB}"/>
                  </a:ext>
                </a:extLst>
              </p:cNvPr>
              <p:cNvSpPr/>
              <p:nvPr/>
            </p:nvSpPr>
            <p:spPr>
              <a:xfrm>
                <a:off x="5530200" y="3699425"/>
                <a:ext cx="147375" cy="184425"/>
              </a:xfrm>
              <a:custGeom>
                <a:avLst/>
                <a:gdLst/>
                <a:ahLst/>
                <a:cxnLst/>
                <a:rect l="l" t="t" r="r" b="b"/>
                <a:pathLst>
                  <a:path w="5895" h="7377" extrusionOk="0">
                    <a:moveTo>
                      <a:pt x="5691" y="204"/>
                    </a:moveTo>
                    <a:lnTo>
                      <a:pt x="5691" y="7173"/>
                    </a:lnTo>
                    <a:lnTo>
                      <a:pt x="186" y="7117"/>
                    </a:lnTo>
                    <a:lnTo>
                      <a:pt x="186" y="204"/>
                    </a:lnTo>
                    <a:close/>
                    <a:moveTo>
                      <a:pt x="56" y="0"/>
                    </a:moveTo>
                    <a:lnTo>
                      <a:pt x="19" y="37"/>
                    </a:lnTo>
                    <a:lnTo>
                      <a:pt x="1" y="56"/>
                    </a:lnTo>
                    <a:lnTo>
                      <a:pt x="1" y="93"/>
                    </a:lnTo>
                    <a:lnTo>
                      <a:pt x="1" y="7228"/>
                    </a:lnTo>
                    <a:lnTo>
                      <a:pt x="1" y="7266"/>
                    </a:lnTo>
                    <a:lnTo>
                      <a:pt x="19" y="7284"/>
                    </a:lnTo>
                    <a:lnTo>
                      <a:pt x="56" y="7303"/>
                    </a:lnTo>
                    <a:lnTo>
                      <a:pt x="93" y="7321"/>
                    </a:lnTo>
                    <a:lnTo>
                      <a:pt x="5802" y="7377"/>
                    </a:lnTo>
                    <a:lnTo>
                      <a:pt x="5839" y="7358"/>
                    </a:lnTo>
                    <a:lnTo>
                      <a:pt x="5858" y="7340"/>
                    </a:lnTo>
                    <a:lnTo>
                      <a:pt x="5895" y="7321"/>
                    </a:lnTo>
                    <a:lnTo>
                      <a:pt x="5895" y="7266"/>
                    </a:lnTo>
                    <a:lnTo>
                      <a:pt x="5895" y="93"/>
                    </a:lnTo>
                    <a:lnTo>
                      <a:pt x="5895" y="56"/>
                    </a:lnTo>
                    <a:lnTo>
                      <a:pt x="5858" y="37"/>
                    </a:lnTo>
                    <a:lnTo>
                      <a:pt x="5839"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3069;p46">
                <a:extLst>
                  <a:ext uri="{FF2B5EF4-FFF2-40B4-BE49-F238E27FC236}">
                    <a16:creationId xmlns:a16="http://schemas.microsoft.com/office/drawing/2014/main" xmlns="" id="{728DABDE-526C-1BF7-FEC2-136CF91AB1B4}"/>
                  </a:ext>
                </a:extLst>
              </p:cNvPr>
              <p:cNvSpPr/>
              <p:nvPr/>
            </p:nvSpPr>
            <p:spPr>
              <a:xfrm>
                <a:off x="5641875" y="5368900"/>
                <a:ext cx="230775" cy="84825"/>
              </a:xfrm>
              <a:custGeom>
                <a:avLst/>
                <a:gdLst/>
                <a:ahLst/>
                <a:cxnLst/>
                <a:rect l="l" t="t" r="r" b="b"/>
                <a:pathLst>
                  <a:path w="9231" h="3393" extrusionOk="0">
                    <a:moveTo>
                      <a:pt x="3763" y="0"/>
                    </a:moveTo>
                    <a:lnTo>
                      <a:pt x="0" y="241"/>
                    </a:lnTo>
                    <a:lnTo>
                      <a:pt x="0" y="3392"/>
                    </a:lnTo>
                    <a:lnTo>
                      <a:pt x="1872" y="3392"/>
                    </a:lnTo>
                    <a:lnTo>
                      <a:pt x="1891" y="2725"/>
                    </a:lnTo>
                    <a:lnTo>
                      <a:pt x="3559" y="3392"/>
                    </a:lnTo>
                    <a:lnTo>
                      <a:pt x="9231" y="3392"/>
                    </a:lnTo>
                    <a:lnTo>
                      <a:pt x="3763"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3070;p46">
                <a:extLst>
                  <a:ext uri="{FF2B5EF4-FFF2-40B4-BE49-F238E27FC236}">
                    <a16:creationId xmlns:a16="http://schemas.microsoft.com/office/drawing/2014/main" xmlns="" id="{A5E5DF6E-F503-F01E-0BA8-D90F3CD1C46F}"/>
                  </a:ext>
                </a:extLst>
              </p:cNvPr>
              <p:cNvSpPr/>
              <p:nvPr/>
            </p:nvSpPr>
            <p:spPr>
              <a:xfrm>
                <a:off x="5222525" y="5368900"/>
                <a:ext cx="230775" cy="84825"/>
              </a:xfrm>
              <a:custGeom>
                <a:avLst/>
                <a:gdLst/>
                <a:ahLst/>
                <a:cxnLst/>
                <a:rect l="l" t="t" r="r" b="b"/>
                <a:pathLst>
                  <a:path w="9231" h="3393" extrusionOk="0">
                    <a:moveTo>
                      <a:pt x="5469" y="0"/>
                    </a:moveTo>
                    <a:lnTo>
                      <a:pt x="1" y="3392"/>
                    </a:lnTo>
                    <a:lnTo>
                      <a:pt x="5802" y="3392"/>
                    </a:lnTo>
                    <a:lnTo>
                      <a:pt x="7340" y="2947"/>
                    </a:lnTo>
                    <a:lnTo>
                      <a:pt x="7415" y="3392"/>
                    </a:lnTo>
                    <a:lnTo>
                      <a:pt x="9231" y="3392"/>
                    </a:lnTo>
                    <a:lnTo>
                      <a:pt x="9231" y="297"/>
                    </a:lnTo>
                    <a:lnTo>
                      <a:pt x="5469"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3071;p46">
                <a:extLst>
                  <a:ext uri="{FF2B5EF4-FFF2-40B4-BE49-F238E27FC236}">
                    <a16:creationId xmlns:a16="http://schemas.microsoft.com/office/drawing/2014/main" xmlns="" id="{DBF7FA52-3C43-0461-8A64-8237EC044B9E}"/>
                  </a:ext>
                </a:extLst>
              </p:cNvPr>
              <p:cNvSpPr/>
              <p:nvPr/>
            </p:nvSpPr>
            <p:spPr>
              <a:xfrm>
                <a:off x="5333750" y="3831000"/>
                <a:ext cx="495350" cy="1549050"/>
              </a:xfrm>
              <a:custGeom>
                <a:avLst/>
                <a:gdLst/>
                <a:ahLst/>
                <a:cxnLst/>
                <a:rect l="l" t="t" r="r" b="b"/>
                <a:pathLst>
                  <a:path w="19814" h="61962" extrusionOk="0">
                    <a:moveTo>
                      <a:pt x="7692" y="1"/>
                    </a:moveTo>
                    <a:lnTo>
                      <a:pt x="1631" y="1576"/>
                    </a:lnTo>
                    <a:lnTo>
                      <a:pt x="3299" y="29563"/>
                    </a:lnTo>
                    <a:lnTo>
                      <a:pt x="0" y="61387"/>
                    </a:lnTo>
                    <a:lnTo>
                      <a:pt x="5153" y="61961"/>
                    </a:lnTo>
                    <a:lnTo>
                      <a:pt x="10657" y="36291"/>
                    </a:lnTo>
                    <a:lnTo>
                      <a:pt x="11844" y="61887"/>
                    </a:lnTo>
                    <a:lnTo>
                      <a:pt x="16811" y="61479"/>
                    </a:lnTo>
                    <a:lnTo>
                      <a:pt x="17033" y="55623"/>
                    </a:lnTo>
                    <a:lnTo>
                      <a:pt x="17274" y="49914"/>
                    </a:lnTo>
                    <a:lnTo>
                      <a:pt x="17515" y="44539"/>
                    </a:lnTo>
                    <a:lnTo>
                      <a:pt x="17756" y="39701"/>
                    </a:lnTo>
                    <a:lnTo>
                      <a:pt x="18164" y="32399"/>
                    </a:lnTo>
                    <a:lnTo>
                      <a:pt x="18312" y="29619"/>
                    </a:lnTo>
                    <a:lnTo>
                      <a:pt x="19813" y="1706"/>
                    </a:lnTo>
                    <a:lnTo>
                      <a:pt x="13901" y="1"/>
                    </a:lnTo>
                    <a:close/>
                  </a:path>
                </a:pathLst>
              </a:custGeom>
              <a:solidFill>
                <a:srgbClr val="2D8CB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3072;p46">
                <a:extLst>
                  <a:ext uri="{FF2B5EF4-FFF2-40B4-BE49-F238E27FC236}">
                    <a16:creationId xmlns:a16="http://schemas.microsoft.com/office/drawing/2014/main" xmlns="" id="{503E56A5-6B3B-CCB3-4E0D-3B1FA8BA7FF3}"/>
                  </a:ext>
                </a:extLst>
              </p:cNvPr>
              <p:cNvSpPr/>
              <p:nvPr/>
            </p:nvSpPr>
            <p:spPr>
              <a:xfrm>
                <a:off x="5629825" y="5319775"/>
                <a:ext cx="125125" cy="13925"/>
              </a:xfrm>
              <a:custGeom>
                <a:avLst/>
                <a:gdLst/>
                <a:ahLst/>
                <a:cxnLst/>
                <a:rect l="l" t="t" r="r" b="b"/>
                <a:pathLst>
                  <a:path w="5005" h="557" extrusionOk="0">
                    <a:moveTo>
                      <a:pt x="4894" y="1"/>
                    </a:moveTo>
                    <a:lnTo>
                      <a:pt x="93" y="372"/>
                    </a:lnTo>
                    <a:lnTo>
                      <a:pt x="56" y="372"/>
                    </a:lnTo>
                    <a:lnTo>
                      <a:pt x="19" y="409"/>
                    </a:lnTo>
                    <a:lnTo>
                      <a:pt x="1" y="427"/>
                    </a:lnTo>
                    <a:lnTo>
                      <a:pt x="1" y="464"/>
                    </a:lnTo>
                    <a:lnTo>
                      <a:pt x="1" y="501"/>
                    </a:lnTo>
                    <a:lnTo>
                      <a:pt x="19" y="538"/>
                    </a:lnTo>
                    <a:lnTo>
                      <a:pt x="56" y="557"/>
                    </a:lnTo>
                    <a:lnTo>
                      <a:pt x="93" y="557"/>
                    </a:lnTo>
                    <a:lnTo>
                      <a:pt x="4912" y="205"/>
                    </a:lnTo>
                    <a:lnTo>
                      <a:pt x="4949" y="186"/>
                    </a:lnTo>
                    <a:lnTo>
                      <a:pt x="4968" y="168"/>
                    </a:lnTo>
                    <a:lnTo>
                      <a:pt x="4986" y="131"/>
                    </a:lnTo>
                    <a:lnTo>
                      <a:pt x="5005" y="94"/>
                    </a:lnTo>
                    <a:lnTo>
                      <a:pt x="4986" y="56"/>
                    </a:lnTo>
                    <a:lnTo>
                      <a:pt x="4968" y="19"/>
                    </a:lnTo>
                    <a:lnTo>
                      <a:pt x="4931"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3073;p46">
                <a:extLst>
                  <a:ext uri="{FF2B5EF4-FFF2-40B4-BE49-F238E27FC236}">
                    <a16:creationId xmlns:a16="http://schemas.microsoft.com/office/drawing/2014/main" xmlns="" id="{93EDAE35-0DEA-D9D2-ABC6-B2B7E201309F}"/>
                  </a:ext>
                </a:extLst>
              </p:cNvPr>
              <p:cNvSpPr/>
              <p:nvPr/>
            </p:nvSpPr>
            <p:spPr>
              <a:xfrm>
                <a:off x="5340225" y="5318850"/>
                <a:ext cx="130225" cy="21350"/>
              </a:xfrm>
              <a:custGeom>
                <a:avLst/>
                <a:gdLst/>
                <a:ahLst/>
                <a:cxnLst/>
                <a:rect l="l" t="t" r="r" b="b"/>
                <a:pathLst>
                  <a:path w="5209" h="854" extrusionOk="0">
                    <a:moveTo>
                      <a:pt x="56" y="1"/>
                    </a:moveTo>
                    <a:lnTo>
                      <a:pt x="38" y="19"/>
                    </a:lnTo>
                    <a:lnTo>
                      <a:pt x="1" y="38"/>
                    </a:lnTo>
                    <a:lnTo>
                      <a:pt x="1" y="75"/>
                    </a:lnTo>
                    <a:lnTo>
                      <a:pt x="1" y="112"/>
                    </a:lnTo>
                    <a:lnTo>
                      <a:pt x="19" y="149"/>
                    </a:lnTo>
                    <a:lnTo>
                      <a:pt x="38" y="168"/>
                    </a:lnTo>
                    <a:lnTo>
                      <a:pt x="75" y="186"/>
                    </a:lnTo>
                    <a:lnTo>
                      <a:pt x="5098" y="853"/>
                    </a:lnTo>
                    <a:lnTo>
                      <a:pt x="5135" y="853"/>
                    </a:lnTo>
                    <a:lnTo>
                      <a:pt x="5172" y="835"/>
                    </a:lnTo>
                    <a:lnTo>
                      <a:pt x="5190" y="798"/>
                    </a:lnTo>
                    <a:lnTo>
                      <a:pt x="5209" y="779"/>
                    </a:lnTo>
                    <a:lnTo>
                      <a:pt x="5190" y="724"/>
                    </a:lnTo>
                    <a:lnTo>
                      <a:pt x="5190" y="705"/>
                    </a:lnTo>
                    <a:lnTo>
                      <a:pt x="5153" y="668"/>
                    </a:lnTo>
                    <a:lnTo>
                      <a:pt x="5116" y="668"/>
                    </a:lnTo>
                    <a:lnTo>
                      <a:pt x="112"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3074;p46">
                <a:extLst>
                  <a:ext uri="{FF2B5EF4-FFF2-40B4-BE49-F238E27FC236}">
                    <a16:creationId xmlns:a16="http://schemas.microsoft.com/office/drawing/2014/main" xmlns="" id="{68EA0823-8B63-94F6-FA7D-37F61EA88B1D}"/>
                  </a:ext>
                </a:extLst>
              </p:cNvPr>
              <p:cNvSpPr/>
              <p:nvPr/>
            </p:nvSpPr>
            <p:spPr>
              <a:xfrm>
                <a:off x="5659475" y="4974125"/>
                <a:ext cx="19025" cy="354475"/>
              </a:xfrm>
              <a:custGeom>
                <a:avLst/>
                <a:gdLst/>
                <a:ahLst/>
                <a:cxnLst/>
                <a:rect l="l" t="t" r="r" b="b"/>
                <a:pathLst>
                  <a:path w="761" h="14179" extrusionOk="0">
                    <a:moveTo>
                      <a:pt x="93" y="0"/>
                    </a:moveTo>
                    <a:lnTo>
                      <a:pt x="56" y="19"/>
                    </a:lnTo>
                    <a:lnTo>
                      <a:pt x="19" y="37"/>
                    </a:lnTo>
                    <a:lnTo>
                      <a:pt x="1" y="56"/>
                    </a:lnTo>
                    <a:lnTo>
                      <a:pt x="1" y="111"/>
                    </a:lnTo>
                    <a:lnTo>
                      <a:pt x="557" y="14086"/>
                    </a:lnTo>
                    <a:lnTo>
                      <a:pt x="575" y="14123"/>
                    </a:lnTo>
                    <a:lnTo>
                      <a:pt x="594" y="14160"/>
                    </a:lnTo>
                    <a:lnTo>
                      <a:pt x="612" y="14179"/>
                    </a:lnTo>
                    <a:lnTo>
                      <a:pt x="705" y="14179"/>
                    </a:lnTo>
                    <a:lnTo>
                      <a:pt x="724" y="14160"/>
                    </a:lnTo>
                    <a:lnTo>
                      <a:pt x="742" y="14123"/>
                    </a:lnTo>
                    <a:lnTo>
                      <a:pt x="761" y="14086"/>
                    </a:lnTo>
                    <a:lnTo>
                      <a:pt x="186" y="93"/>
                    </a:lnTo>
                    <a:lnTo>
                      <a:pt x="186" y="56"/>
                    </a:lnTo>
                    <a:lnTo>
                      <a:pt x="168" y="19"/>
                    </a:lnTo>
                    <a:lnTo>
                      <a:pt x="130"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3075;p46">
                <a:extLst>
                  <a:ext uri="{FF2B5EF4-FFF2-40B4-BE49-F238E27FC236}">
                    <a16:creationId xmlns:a16="http://schemas.microsoft.com/office/drawing/2014/main" xmlns="" id="{87CA8408-CB16-0E58-0E6D-B1DEDF712742}"/>
                  </a:ext>
                </a:extLst>
              </p:cNvPr>
              <p:cNvSpPr/>
              <p:nvPr/>
            </p:nvSpPr>
            <p:spPr>
              <a:xfrm>
                <a:off x="5437075" y="4974125"/>
                <a:ext cx="48675" cy="359575"/>
              </a:xfrm>
              <a:custGeom>
                <a:avLst/>
                <a:gdLst/>
                <a:ahLst/>
                <a:cxnLst/>
                <a:rect l="l" t="t" r="r" b="b"/>
                <a:pathLst>
                  <a:path w="1947" h="14383" extrusionOk="0">
                    <a:moveTo>
                      <a:pt x="1817" y="0"/>
                    </a:moveTo>
                    <a:lnTo>
                      <a:pt x="1780" y="19"/>
                    </a:lnTo>
                    <a:lnTo>
                      <a:pt x="1761" y="56"/>
                    </a:lnTo>
                    <a:lnTo>
                      <a:pt x="1743" y="93"/>
                    </a:lnTo>
                    <a:lnTo>
                      <a:pt x="0" y="14272"/>
                    </a:lnTo>
                    <a:lnTo>
                      <a:pt x="0" y="14309"/>
                    </a:lnTo>
                    <a:lnTo>
                      <a:pt x="19" y="14346"/>
                    </a:lnTo>
                    <a:lnTo>
                      <a:pt x="37" y="14364"/>
                    </a:lnTo>
                    <a:lnTo>
                      <a:pt x="74" y="14383"/>
                    </a:lnTo>
                    <a:lnTo>
                      <a:pt x="93" y="14383"/>
                    </a:lnTo>
                    <a:lnTo>
                      <a:pt x="130" y="14364"/>
                    </a:lnTo>
                    <a:lnTo>
                      <a:pt x="149" y="14346"/>
                    </a:lnTo>
                    <a:lnTo>
                      <a:pt x="186" y="14327"/>
                    </a:lnTo>
                    <a:lnTo>
                      <a:pt x="186" y="14290"/>
                    </a:lnTo>
                    <a:lnTo>
                      <a:pt x="1946" y="111"/>
                    </a:lnTo>
                    <a:lnTo>
                      <a:pt x="1946" y="74"/>
                    </a:lnTo>
                    <a:lnTo>
                      <a:pt x="1928" y="37"/>
                    </a:lnTo>
                    <a:lnTo>
                      <a:pt x="1891" y="19"/>
                    </a:lnTo>
                    <a:lnTo>
                      <a:pt x="1854"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3076;p46">
                <a:extLst>
                  <a:ext uri="{FF2B5EF4-FFF2-40B4-BE49-F238E27FC236}">
                    <a16:creationId xmlns:a16="http://schemas.microsoft.com/office/drawing/2014/main" xmlns="" id="{4CFEA719-28C8-410A-D3F7-B215591E109A}"/>
                  </a:ext>
                </a:extLst>
              </p:cNvPr>
              <p:cNvSpPr/>
              <p:nvPr/>
            </p:nvSpPr>
            <p:spPr>
              <a:xfrm>
                <a:off x="5597850" y="4679425"/>
                <a:ext cx="22275" cy="61175"/>
              </a:xfrm>
              <a:custGeom>
                <a:avLst/>
                <a:gdLst/>
                <a:ahLst/>
                <a:cxnLst/>
                <a:rect l="l" t="t" r="r" b="b"/>
                <a:pathLst>
                  <a:path w="891" h="2447" extrusionOk="0">
                    <a:moveTo>
                      <a:pt x="761" y="0"/>
                    </a:moveTo>
                    <a:lnTo>
                      <a:pt x="724" y="37"/>
                    </a:lnTo>
                    <a:lnTo>
                      <a:pt x="705" y="56"/>
                    </a:lnTo>
                    <a:lnTo>
                      <a:pt x="1" y="2317"/>
                    </a:lnTo>
                    <a:lnTo>
                      <a:pt x="1" y="2354"/>
                    </a:lnTo>
                    <a:lnTo>
                      <a:pt x="19" y="2391"/>
                    </a:lnTo>
                    <a:lnTo>
                      <a:pt x="38" y="2428"/>
                    </a:lnTo>
                    <a:lnTo>
                      <a:pt x="75" y="2447"/>
                    </a:lnTo>
                    <a:lnTo>
                      <a:pt x="93" y="2447"/>
                    </a:lnTo>
                    <a:lnTo>
                      <a:pt x="149" y="2428"/>
                    </a:lnTo>
                    <a:lnTo>
                      <a:pt x="186" y="2373"/>
                    </a:lnTo>
                    <a:lnTo>
                      <a:pt x="890" y="130"/>
                    </a:lnTo>
                    <a:lnTo>
                      <a:pt x="890" y="74"/>
                    </a:lnTo>
                    <a:lnTo>
                      <a:pt x="890" y="37"/>
                    </a:lnTo>
                    <a:lnTo>
                      <a:pt x="853" y="19"/>
                    </a:lnTo>
                    <a:lnTo>
                      <a:pt x="835"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3077;p46">
                <a:extLst>
                  <a:ext uri="{FF2B5EF4-FFF2-40B4-BE49-F238E27FC236}">
                    <a16:creationId xmlns:a16="http://schemas.microsoft.com/office/drawing/2014/main" xmlns="" id="{CCA8301B-8DE6-E1DF-30AC-512D133DCCBE}"/>
                  </a:ext>
                </a:extLst>
              </p:cNvPr>
              <p:cNvSpPr/>
              <p:nvPr/>
            </p:nvSpPr>
            <p:spPr>
              <a:xfrm>
                <a:off x="5424550" y="3332425"/>
                <a:ext cx="351250" cy="430500"/>
              </a:xfrm>
              <a:custGeom>
                <a:avLst/>
                <a:gdLst/>
                <a:ahLst/>
                <a:cxnLst/>
                <a:rect l="l" t="t" r="r" b="b"/>
                <a:pathLst>
                  <a:path w="14050" h="17220" extrusionOk="0">
                    <a:moveTo>
                      <a:pt x="7192" y="1"/>
                    </a:moveTo>
                    <a:lnTo>
                      <a:pt x="6562" y="19"/>
                    </a:lnTo>
                    <a:lnTo>
                      <a:pt x="5950" y="93"/>
                    </a:lnTo>
                    <a:lnTo>
                      <a:pt x="5376" y="186"/>
                    </a:lnTo>
                    <a:lnTo>
                      <a:pt x="4820" y="316"/>
                    </a:lnTo>
                    <a:lnTo>
                      <a:pt x="4319" y="464"/>
                    </a:lnTo>
                    <a:lnTo>
                      <a:pt x="3856" y="631"/>
                    </a:lnTo>
                    <a:lnTo>
                      <a:pt x="3430" y="835"/>
                    </a:lnTo>
                    <a:lnTo>
                      <a:pt x="3022" y="1057"/>
                    </a:lnTo>
                    <a:lnTo>
                      <a:pt x="2651" y="1317"/>
                    </a:lnTo>
                    <a:lnTo>
                      <a:pt x="2318" y="1576"/>
                    </a:lnTo>
                    <a:lnTo>
                      <a:pt x="2021" y="1854"/>
                    </a:lnTo>
                    <a:lnTo>
                      <a:pt x="1725" y="2132"/>
                    </a:lnTo>
                    <a:lnTo>
                      <a:pt x="1484" y="2447"/>
                    </a:lnTo>
                    <a:lnTo>
                      <a:pt x="1243" y="2762"/>
                    </a:lnTo>
                    <a:lnTo>
                      <a:pt x="1039" y="3077"/>
                    </a:lnTo>
                    <a:lnTo>
                      <a:pt x="872" y="3411"/>
                    </a:lnTo>
                    <a:lnTo>
                      <a:pt x="705" y="3745"/>
                    </a:lnTo>
                    <a:lnTo>
                      <a:pt x="557" y="4060"/>
                    </a:lnTo>
                    <a:lnTo>
                      <a:pt x="446" y="4393"/>
                    </a:lnTo>
                    <a:lnTo>
                      <a:pt x="334" y="4727"/>
                    </a:lnTo>
                    <a:lnTo>
                      <a:pt x="260" y="5061"/>
                    </a:lnTo>
                    <a:lnTo>
                      <a:pt x="186" y="5376"/>
                    </a:lnTo>
                    <a:lnTo>
                      <a:pt x="131" y="5691"/>
                    </a:lnTo>
                    <a:lnTo>
                      <a:pt x="56" y="6284"/>
                    </a:lnTo>
                    <a:lnTo>
                      <a:pt x="19" y="6821"/>
                    </a:lnTo>
                    <a:lnTo>
                      <a:pt x="1" y="7266"/>
                    </a:lnTo>
                    <a:lnTo>
                      <a:pt x="19" y="7637"/>
                    </a:lnTo>
                    <a:lnTo>
                      <a:pt x="38" y="7915"/>
                    </a:lnTo>
                    <a:lnTo>
                      <a:pt x="75" y="8156"/>
                    </a:lnTo>
                    <a:lnTo>
                      <a:pt x="131" y="8452"/>
                    </a:lnTo>
                    <a:lnTo>
                      <a:pt x="297" y="9212"/>
                    </a:lnTo>
                    <a:lnTo>
                      <a:pt x="557" y="10121"/>
                    </a:lnTo>
                    <a:lnTo>
                      <a:pt x="705" y="10621"/>
                    </a:lnTo>
                    <a:lnTo>
                      <a:pt x="890" y="11121"/>
                    </a:lnTo>
                    <a:lnTo>
                      <a:pt x="1076" y="11640"/>
                    </a:lnTo>
                    <a:lnTo>
                      <a:pt x="1280" y="12141"/>
                    </a:lnTo>
                    <a:lnTo>
                      <a:pt x="1502" y="12641"/>
                    </a:lnTo>
                    <a:lnTo>
                      <a:pt x="1725" y="13123"/>
                    </a:lnTo>
                    <a:lnTo>
                      <a:pt x="1965" y="13568"/>
                    </a:lnTo>
                    <a:lnTo>
                      <a:pt x="2225" y="13976"/>
                    </a:lnTo>
                    <a:lnTo>
                      <a:pt x="2503" y="14346"/>
                    </a:lnTo>
                    <a:lnTo>
                      <a:pt x="2651" y="14513"/>
                    </a:lnTo>
                    <a:lnTo>
                      <a:pt x="2781" y="14661"/>
                    </a:lnTo>
                    <a:lnTo>
                      <a:pt x="3078" y="14940"/>
                    </a:lnTo>
                    <a:lnTo>
                      <a:pt x="3411" y="15218"/>
                    </a:lnTo>
                    <a:lnTo>
                      <a:pt x="3763" y="15458"/>
                    </a:lnTo>
                    <a:lnTo>
                      <a:pt x="4115" y="15699"/>
                    </a:lnTo>
                    <a:lnTo>
                      <a:pt x="4486" y="15922"/>
                    </a:lnTo>
                    <a:lnTo>
                      <a:pt x="4857" y="16144"/>
                    </a:lnTo>
                    <a:lnTo>
                      <a:pt x="5246" y="16330"/>
                    </a:lnTo>
                    <a:lnTo>
                      <a:pt x="5617" y="16496"/>
                    </a:lnTo>
                    <a:lnTo>
                      <a:pt x="5987" y="16663"/>
                    </a:lnTo>
                    <a:lnTo>
                      <a:pt x="6340" y="16793"/>
                    </a:lnTo>
                    <a:lnTo>
                      <a:pt x="6673" y="16923"/>
                    </a:lnTo>
                    <a:lnTo>
                      <a:pt x="6988" y="17015"/>
                    </a:lnTo>
                    <a:lnTo>
                      <a:pt x="7266" y="17108"/>
                    </a:lnTo>
                    <a:lnTo>
                      <a:pt x="7526" y="17164"/>
                    </a:lnTo>
                    <a:lnTo>
                      <a:pt x="7748" y="17201"/>
                    </a:lnTo>
                    <a:lnTo>
                      <a:pt x="7934" y="17219"/>
                    </a:lnTo>
                    <a:lnTo>
                      <a:pt x="8137" y="17219"/>
                    </a:lnTo>
                    <a:lnTo>
                      <a:pt x="8378" y="17201"/>
                    </a:lnTo>
                    <a:lnTo>
                      <a:pt x="8656" y="17145"/>
                    </a:lnTo>
                    <a:lnTo>
                      <a:pt x="8990" y="17052"/>
                    </a:lnTo>
                    <a:lnTo>
                      <a:pt x="9361" y="16941"/>
                    </a:lnTo>
                    <a:lnTo>
                      <a:pt x="9750" y="16774"/>
                    </a:lnTo>
                    <a:lnTo>
                      <a:pt x="10158" y="16589"/>
                    </a:lnTo>
                    <a:lnTo>
                      <a:pt x="10602" y="16367"/>
                    </a:lnTo>
                    <a:lnTo>
                      <a:pt x="11029" y="16107"/>
                    </a:lnTo>
                    <a:lnTo>
                      <a:pt x="11474" y="15792"/>
                    </a:lnTo>
                    <a:lnTo>
                      <a:pt x="11900" y="15440"/>
                    </a:lnTo>
                    <a:lnTo>
                      <a:pt x="12122" y="15236"/>
                    </a:lnTo>
                    <a:lnTo>
                      <a:pt x="12326" y="15032"/>
                    </a:lnTo>
                    <a:lnTo>
                      <a:pt x="12530" y="14810"/>
                    </a:lnTo>
                    <a:lnTo>
                      <a:pt x="12734" y="14587"/>
                    </a:lnTo>
                    <a:lnTo>
                      <a:pt x="12938" y="14346"/>
                    </a:lnTo>
                    <a:lnTo>
                      <a:pt x="13123" y="14087"/>
                    </a:lnTo>
                    <a:lnTo>
                      <a:pt x="13290" y="13809"/>
                    </a:lnTo>
                    <a:lnTo>
                      <a:pt x="13475" y="13531"/>
                    </a:lnTo>
                    <a:lnTo>
                      <a:pt x="13624" y="13234"/>
                    </a:lnTo>
                    <a:lnTo>
                      <a:pt x="13790" y="12919"/>
                    </a:lnTo>
                    <a:lnTo>
                      <a:pt x="13883" y="12660"/>
                    </a:lnTo>
                    <a:lnTo>
                      <a:pt x="13939" y="12400"/>
                    </a:lnTo>
                    <a:lnTo>
                      <a:pt x="13994" y="12141"/>
                    </a:lnTo>
                    <a:lnTo>
                      <a:pt x="14031" y="11863"/>
                    </a:lnTo>
                    <a:lnTo>
                      <a:pt x="14050" y="11603"/>
                    </a:lnTo>
                    <a:lnTo>
                      <a:pt x="14050" y="11344"/>
                    </a:lnTo>
                    <a:lnTo>
                      <a:pt x="14013" y="10843"/>
                    </a:lnTo>
                    <a:lnTo>
                      <a:pt x="13976" y="10362"/>
                    </a:lnTo>
                    <a:lnTo>
                      <a:pt x="13902" y="9954"/>
                    </a:lnTo>
                    <a:lnTo>
                      <a:pt x="13846" y="9602"/>
                    </a:lnTo>
                    <a:lnTo>
                      <a:pt x="13790" y="9342"/>
                    </a:lnTo>
                    <a:lnTo>
                      <a:pt x="13790" y="9101"/>
                    </a:lnTo>
                    <a:lnTo>
                      <a:pt x="13790" y="8805"/>
                    </a:lnTo>
                    <a:lnTo>
                      <a:pt x="13865" y="8100"/>
                    </a:lnTo>
                    <a:lnTo>
                      <a:pt x="13939" y="7359"/>
                    </a:lnTo>
                    <a:lnTo>
                      <a:pt x="13976" y="7007"/>
                    </a:lnTo>
                    <a:lnTo>
                      <a:pt x="13994" y="6692"/>
                    </a:lnTo>
                    <a:lnTo>
                      <a:pt x="13994" y="6395"/>
                    </a:lnTo>
                    <a:lnTo>
                      <a:pt x="13976" y="6006"/>
                    </a:lnTo>
                    <a:lnTo>
                      <a:pt x="13920" y="5543"/>
                    </a:lnTo>
                    <a:lnTo>
                      <a:pt x="13827" y="5024"/>
                    </a:lnTo>
                    <a:lnTo>
                      <a:pt x="13753" y="4746"/>
                    </a:lnTo>
                    <a:lnTo>
                      <a:pt x="13679" y="4449"/>
                    </a:lnTo>
                    <a:lnTo>
                      <a:pt x="13587" y="4171"/>
                    </a:lnTo>
                    <a:lnTo>
                      <a:pt x="13475" y="3874"/>
                    </a:lnTo>
                    <a:lnTo>
                      <a:pt x="13346" y="3559"/>
                    </a:lnTo>
                    <a:lnTo>
                      <a:pt x="13197" y="3263"/>
                    </a:lnTo>
                    <a:lnTo>
                      <a:pt x="13049" y="2966"/>
                    </a:lnTo>
                    <a:lnTo>
                      <a:pt x="12864" y="2670"/>
                    </a:lnTo>
                    <a:lnTo>
                      <a:pt x="12660" y="2392"/>
                    </a:lnTo>
                    <a:lnTo>
                      <a:pt x="12437" y="2095"/>
                    </a:lnTo>
                    <a:lnTo>
                      <a:pt x="12196" y="1836"/>
                    </a:lnTo>
                    <a:lnTo>
                      <a:pt x="11918" y="1576"/>
                    </a:lnTo>
                    <a:lnTo>
                      <a:pt x="11640" y="1317"/>
                    </a:lnTo>
                    <a:lnTo>
                      <a:pt x="11325" y="1094"/>
                    </a:lnTo>
                    <a:lnTo>
                      <a:pt x="10973" y="872"/>
                    </a:lnTo>
                    <a:lnTo>
                      <a:pt x="10602" y="668"/>
                    </a:lnTo>
                    <a:lnTo>
                      <a:pt x="10213" y="501"/>
                    </a:lnTo>
                    <a:lnTo>
                      <a:pt x="9787" y="353"/>
                    </a:lnTo>
                    <a:lnTo>
                      <a:pt x="9324" y="223"/>
                    </a:lnTo>
                    <a:lnTo>
                      <a:pt x="8842" y="112"/>
                    </a:lnTo>
                    <a:lnTo>
                      <a:pt x="8323" y="56"/>
                    </a:lnTo>
                    <a:lnTo>
                      <a:pt x="7767"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3078;p46">
                <a:extLst>
                  <a:ext uri="{FF2B5EF4-FFF2-40B4-BE49-F238E27FC236}">
                    <a16:creationId xmlns:a16="http://schemas.microsoft.com/office/drawing/2014/main" xmlns="" id="{284015D9-3132-721F-6F21-20D06BEBA411}"/>
                  </a:ext>
                </a:extLst>
              </p:cNvPr>
              <p:cNvSpPr/>
              <p:nvPr/>
            </p:nvSpPr>
            <p:spPr>
              <a:xfrm>
                <a:off x="5424550" y="3332425"/>
                <a:ext cx="351250" cy="430500"/>
              </a:xfrm>
              <a:custGeom>
                <a:avLst/>
                <a:gdLst/>
                <a:ahLst/>
                <a:cxnLst/>
                <a:rect l="l" t="t" r="r" b="b"/>
                <a:pathLst>
                  <a:path w="14050" h="17220" fill="none" extrusionOk="0">
                    <a:moveTo>
                      <a:pt x="7934" y="17219"/>
                    </a:moveTo>
                    <a:lnTo>
                      <a:pt x="7934" y="17219"/>
                    </a:lnTo>
                    <a:lnTo>
                      <a:pt x="7748" y="17201"/>
                    </a:lnTo>
                    <a:lnTo>
                      <a:pt x="7526" y="17164"/>
                    </a:lnTo>
                    <a:lnTo>
                      <a:pt x="7266" y="17108"/>
                    </a:lnTo>
                    <a:lnTo>
                      <a:pt x="6988" y="17015"/>
                    </a:lnTo>
                    <a:lnTo>
                      <a:pt x="6673" y="16923"/>
                    </a:lnTo>
                    <a:lnTo>
                      <a:pt x="6340" y="16793"/>
                    </a:lnTo>
                    <a:lnTo>
                      <a:pt x="5987" y="16663"/>
                    </a:lnTo>
                    <a:lnTo>
                      <a:pt x="5617" y="16496"/>
                    </a:lnTo>
                    <a:lnTo>
                      <a:pt x="5246" y="16330"/>
                    </a:lnTo>
                    <a:lnTo>
                      <a:pt x="4857" y="16144"/>
                    </a:lnTo>
                    <a:lnTo>
                      <a:pt x="4486" y="15922"/>
                    </a:lnTo>
                    <a:lnTo>
                      <a:pt x="4115" y="15699"/>
                    </a:lnTo>
                    <a:lnTo>
                      <a:pt x="3763" y="15458"/>
                    </a:lnTo>
                    <a:lnTo>
                      <a:pt x="3411" y="15218"/>
                    </a:lnTo>
                    <a:lnTo>
                      <a:pt x="3078" y="14940"/>
                    </a:lnTo>
                    <a:lnTo>
                      <a:pt x="2781" y="14661"/>
                    </a:lnTo>
                    <a:lnTo>
                      <a:pt x="2781" y="14661"/>
                    </a:lnTo>
                    <a:lnTo>
                      <a:pt x="2651" y="14513"/>
                    </a:lnTo>
                    <a:lnTo>
                      <a:pt x="2503" y="14346"/>
                    </a:lnTo>
                    <a:lnTo>
                      <a:pt x="2225" y="13976"/>
                    </a:lnTo>
                    <a:lnTo>
                      <a:pt x="1965" y="13568"/>
                    </a:lnTo>
                    <a:lnTo>
                      <a:pt x="1725" y="13123"/>
                    </a:lnTo>
                    <a:lnTo>
                      <a:pt x="1502" y="12641"/>
                    </a:lnTo>
                    <a:lnTo>
                      <a:pt x="1280" y="12141"/>
                    </a:lnTo>
                    <a:lnTo>
                      <a:pt x="1076" y="11640"/>
                    </a:lnTo>
                    <a:lnTo>
                      <a:pt x="890" y="11121"/>
                    </a:lnTo>
                    <a:lnTo>
                      <a:pt x="705" y="10621"/>
                    </a:lnTo>
                    <a:lnTo>
                      <a:pt x="557" y="10121"/>
                    </a:lnTo>
                    <a:lnTo>
                      <a:pt x="297" y="9212"/>
                    </a:lnTo>
                    <a:lnTo>
                      <a:pt x="131" y="8452"/>
                    </a:lnTo>
                    <a:lnTo>
                      <a:pt x="75" y="8156"/>
                    </a:lnTo>
                    <a:lnTo>
                      <a:pt x="38" y="7915"/>
                    </a:lnTo>
                    <a:lnTo>
                      <a:pt x="38" y="7915"/>
                    </a:lnTo>
                    <a:lnTo>
                      <a:pt x="19" y="7637"/>
                    </a:lnTo>
                    <a:lnTo>
                      <a:pt x="1" y="7266"/>
                    </a:lnTo>
                    <a:lnTo>
                      <a:pt x="19" y="6821"/>
                    </a:lnTo>
                    <a:lnTo>
                      <a:pt x="56" y="6284"/>
                    </a:lnTo>
                    <a:lnTo>
                      <a:pt x="131" y="5691"/>
                    </a:lnTo>
                    <a:lnTo>
                      <a:pt x="186" y="5376"/>
                    </a:lnTo>
                    <a:lnTo>
                      <a:pt x="260" y="5061"/>
                    </a:lnTo>
                    <a:lnTo>
                      <a:pt x="334" y="4727"/>
                    </a:lnTo>
                    <a:lnTo>
                      <a:pt x="446" y="4393"/>
                    </a:lnTo>
                    <a:lnTo>
                      <a:pt x="557" y="4060"/>
                    </a:lnTo>
                    <a:lnTo>
                      <a:pt x="705" y="3745"/>
                    </a:lnTo>
                    <a:lnTo>
                      <a:pt x="872" y="3411"/>
                    </a:lnTo>
                    <a:lnTo>
                      <a:pt x="1039" y="3077"/>
                    </a:lnTo>
                    <a:lnTo>
                      <a:pt x="1243" y="2762"/>
                    </a:lnTo>
                    <a:lnTo>
                      <a:pt x="1484" y="2447"/>
                    </a:lnTo>
                    <a:lnTo>
                      <a:pt x="1725" y="2132"/>
                    </a:lnTo>
                    <a:lnTo>
                      <a:pt x="2021" y="1854"/>
                    </a:lnTo>
                    <a:lnTo>
                      <a:pt x="2318" y="1576"/>
                    </a:lnTo>
                    <a:lnTo>
                      <a:pt x="2651" y="1317"/>
                    </a:lnTo>
                    <a:lnTo>
                      <a:pt x="3022" y="1057"/>
                    </a:lnTo>
                    <a:lnTo>
                      <a:pt x="3430" y="835"/>
                    </a:lnTo>
                    <a:lnTo>
                      <a:pt x="3856" y="631"/>
                    </a:lnTo>
                    <a:lnTo>
                      <a:pt x="4319" y="464"/>
                    </a:lnTo>
                    <a:lnTo>
                      <a:pt x="4820" y="316"/>
                    </a:lnTo>
                    <a:lnTo>
                      <a:pt x="5376" y="186"/>
                    </a:lnTo>
                    <a:lnTo>
                      <a:pt x="5950" y="93"/>
                    </a:lnTo>
                    <a:lnTo>
                      <a:pt x="6562" y="19"/>
                    </a:lnTo>
                    <a:lnTo>
                      <a:pt x="6562" y="19"/>
                    </a:lnTo>
                    <a:lnTo>
                      <a:pt x="7192" y="1"/>
                    </a:lnTo>
                    <a:lnTo>
                      <a:pt x="7767" y="1"/>
                    </a:lnTo>
                    <a:lnTo>
                      <a:pt x="8323" y="56"/>
                    </a:lnTo>
                    <a:lnTo>
                      <a:pt x="8842" y="112"/>
                    </a:lnTo>
                    <a:lnTo>
                      <a:pt x="9324" y="223"/>
                    </a:lnTo>
                    <a:lnTo>
                      <a:pt x="9787" y="353"/>
                    </a:lnTo>
                    <a:lnTo>
                      <a:pt x="10213" y="501"/>
                    </a:lnTo>
                    <a:lnTo>
                      <a:pt x="10602" y="668"/>
                    </a:lnTo>
                    <a:lnTo>
                      <a:pt x="10973" y="872"/>
                    </a:lnTo>
                    <a:lnTo>
                      <a:pt x="11325" y="1094"/>
                    </a:lnTo>
                    <a:lnTo>
                      <a:pt x="11640" y="1317"/>
                    </a:lnTo>
                    <a:lnTo>
                      <a:pt x="11918" y="1576"/>
                    </a:lnTo>
                    <a:lnTo>
                      <a:pt x="12196" y="1836"/>
                    </a:lnTo>
                    <a:lnTo>
                      <a:pt x="12437" y="2095"/>
                    </a:lnTo>
                    <a:lnTo>
                      <a:pt x="12660" y="2392"/>
                    </a:lnTo>
                    <a:lnTo>
                      <a:pt x="12864" y="2670"/>
                    </a:lnTo>
                    <a:lnTo>
                      <a:pt x="13049" y="2966"/>
                    </a:lnTo>
                    <a:lnTo>
                      <a:pt x="13197" y="3263"/>
                    </a:lnTo>
                    <a:lnTo>
                      <a:pt x="13346" y="3559"/>
                    </a:lnTo>
                    <a:lnTo>
                      <a:pt x="13475" y="3874"/>
                    </a:lnTo>
                    <a:lnTo>
                      <a:pt x="13587" y="4171"/>
                    </a:lnTo>
                    <a:lnTo>
                      <a:pt x="13679" y="4449"/>
                    </a:lnTo>
                    <a:lnTo>
                      <a:pt x="13753" y="4746"/>
                    </a:lnTo>
                    <a:lnTo>
                      <a:pt x="13827" y="5024"/>
                    </a:lnTo>
                    <a:lnTo>
                      <a:pt x="13920" y="5543"/>
                    </a:lnTo>
                    <a:lnTo>
                      <a:pt x="13976" y="6006"/>
                    </a:lnTo>
                    <a:lnTo>
                      <a:pt x="13994" y="6395"/>
                    </a:lnTo>
                    <a:lnTo>
                      <a:pt x="13994" y="6692"/>
                    </a:lnTo>
                    <a:lnTo>
                      <a:pt x="13994" y="6692"/>
                    </a:lnTo>
                    <a:lnTo>
                      <a:pt x="13976" y="7007"/>
                    </a:lnTo>
                    <a:lnTo>
                      <a:pt x="13939" y="7359"/>
                    </a:lnTo>
                    <a:lnTo>
                      <a:pt x="13865" y="8100"/>
                    </a:lnTo>
                    <a:lnTo>
                      <a:pt x="13790" y="8805"/>
                    </a:lnTo>
                    <a:lnTo>
                      <a:pt x="13790" y="9101"/>
                    </a:lnTo>
                    <a:lnTo>
                      <a:pt x="13790" y="9342"/>
                    </a:lnTo>
                    <a:lnTo>
                      <a:pt x="13790" y="9342"/>
                    </a:lnTo>
                    <a:lnTo>
                      <a:pt x="13846" y="9602"/>
                    </a:lnTo>
                    <a:lnTo>
                      <a:pt x="13902" y="9954"/>
                    </a:lnTo>
                    <a:lnTo>
                      <a:pt x="13976" y="10362"/>
                    </a:lnTo>
                    <a:lnTo>
                      <a:pt x="14013" y="10843"/>
                    </a:lnTo>
                    <a:lnTo>
                      <a:pt x="14050" y="11344"/>
                    </a:lnTo>
                    <a:lnTo>
                      <a:pt x="14050" y="11603"/>
                    </a:lnTo>
                    <a:lnTo>
                      <a:pt x="14031" y="11863"/>
                    </a:lnTo>
                    <a:lnTo>
                      <a:pt x="13994" y="12141"/>
                    </a:lnTo>
                    <a:lnTo>
                      <a:pt x="13939" y="12400"/>
                    </a:lnTo>
                    <a:lnTo>
                      <a:pt x="13883" y="12660"/>
                    </a:lnTo>
                    <a:lnTo>
                      <a:pt x="13790" y="12919"/>
                    </a:lnTo>
                    <a:lnTo>
                      <a:pt x="13790" y="12919"/>
                    </a:lnTo>
                    <a:lnTo>
                      <a:pt x="13624" y="13234"/>
                    </a:lnTo>
                    <a:lnTo>
                      <a:pt x="13475" y="13531"/>
                    </a:lnTo>
                    <a:lnTo>
                      <a:pt x="13290" y="13809"/>
                    </a:lnTo>
                    <a:lnTo>
                      <a:pt x="13123" y="14087"/>
                    </a:lnTo>
                    <a:lnTo>
                      <a:pt x="12938" y="14346"/>
                    </a:lnTo>
                    <a:lnTo>
                      <a:pt x="12734" y="14587"/>
                    </a:lnTo>
                    <a:lnTo>
                      <a:pt x="12530" y="14810"/>
                    </a:lnTo>
                    <a:lnTo>
                      <a:pt x="12326" y="15032"/>
                    </a:lnTo>
                    <a:lnTo>
                      <a:pt x="12122" y="15236"/>
                    </a:lnTo>
                    <a:lnTo>
                      <a:pt x="11900" y="15440"/>
                    </a:lnTo>
                    <a:lnTo>
                      <a:pt x="11474" y="15792"/>
                    </a:lnTo>
                    <a:lnTo>
                      <a:pt x="11029" y="16107"/>
                    </a:lnTo>
                    <a:lnTo>
                      <a:pt x="10602" y="16367"/>
                    </a:lnTo>
                    <a:lnTo>
                      <a:pt x="10158" y="16589"/>
                    </a:lnTo>
                    <a:lnTo>
                      <a:pt x="9750" y="16774"/>
                    </a:lnTo>
                    <a:lnTo>
                      <a:pt x="9361" y="16941"/>
                    </a:lnTo>
                    <a:lnTo>
                      <a:pt x="8990" y="17052"/>
                    </a:lnTo>
                    <a:lnTo>
                      <a:pt x="8656" y="17145"/>
                    </a:lnTo>
                    <a:lnTo>
                      <a:pt x="8378" y="17201"/>
                    </a:lnTo>
                    <a:lnTo>
                      <a:pt x="8137" y="17219"/>
                    </a:lnTo>
                    <a:lnTo>
                      <a:pt x="7934" y="17219"/>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3079;p46">
                <a:extLst>
                  <a:ext uri="{FF2B5EF4-FFF2-40B4-BE49-F238E27FC236}">
                    <a16:creationId xmlns:a16="http://schemas.microsoft.com/office/drawing/2014/main" xmlns="" id="{F10F55E2-A021-CD6C-77D6-03D4208DA5CA}"/>
                  </a:ext>
                </a:extLst>
              </p:cNvPr>
              <p:cNvSpPr/>
              <p:nvPr/>
            </p:nvSpPr>
            <p:spPr>
              <a:xfrm>
                <a:off x="5422250" y="3330125"/>
                <a:ext cx="355875" cy="435575"/>
              </a:xfrm>
              <a:custGeom>
                <a:avLst/>
                <a:gdLst/>
                <a:ahLst/>
                <a:cxnLst/>
                <a:rect l="l" t="t" r="r" b="b"/>
                <a:pathLst>
                  <a:path w="14235" h="17423" extrusionOk="0">
                    <a:moveTo>
                      <a:pt x="7525" y="185"/>
                    </a:moveTo>
                    <a:lnTo>
                      <a:pt x="7933" y="204"/>
                    </a:lnTo>
                    <a:lnTo>
                      <a:pt x="8322" y="223"/>
                    </a:lnTo>
                    <a:lnTo>
                      <a:pt x="8711" y="278"/>
                    </a:lnTo>
                    <a:lnTo>
                      <a:pt x="9082" y="334"/>
                    </a:lnTo>
                    <a:lnTo>
                      <a:pt x="9434" y="426"/>
                    </a:lnTo>
                    <a:lnTo>
                      <a:pt x="9786" y="519"/>
                    </a:lnTo>
                    <a:lnTo>
                      <a:pt x="10120" y="630"/>
                    </a:lnTo>
                    <a:lnTo>
                      <a:pt x="10454" y="760"/>
                    </a:lnTo>
                    <a:lnTo>
                      <a:pt x="10769" y="908"/>
                    </a:lnTo>
                    <a:lnTo>
                      <a:pt x="11065" y="1075"/>
                    </a:lnTo>
                    <a:lnTo>
                      <a:pt x="11343" y="1260"/>
                    </a:lnTo>
                    <a:lnTo>
                      <a:pt x="11621" y="1446"/>
                    </a:lnTo>
                    <a:lnTo>
                      <a:pt x="11881" y="1668"/>
                    </a:lnTo>
                    <a:lnTo>
                      <a:pt x="12122" y="1909"/>
                    </a:lnTo>
                    <a:lnTo>
                      <a:pt x="12418" y="2224"/>
                    </a:lnTo>
                    <a:lnTo>
                      <a:pt x="12696" y="2558"/>
                    </a:lnTo>
                    <a:lnTo>
                      <a:pt x="12919" y="2910"/>
                    </a:lnTo>
                    <a:lnTo>
                      <a:pt x="13141" y="3262"/>
                    </a:lnTo>
                    <a:lnTo>
                      <a:pt x="13308" y="3614"/>
                    </a:lnTo>
                    <a:lnTo>
                      <a:pt x="13475" y="3966"/>
                    </a:lnTo>
                    <a:lnTo>
                      <a:pt x="13604" y="4337"/>
                    </a:lnTo>
                    <a:lnTo>
                      <a:pt x="13697" y="4671"/>
                    </a:lnTo>
                    <a:lnTo>
                      <a:pt x="13790" y="5004"/>
                    </a:lnTo>
                    <a:lnTo>
                      <a:pt x="13864" y="5338"/>
                    </a:lnTo>
                    <a:lnTo>
                      <a:pt x="13919" y="5635"/>
                    </a:lnTo>
                    <a:lnTo>
                      <a:pt x="13957" y="5931"/>
                    </a:lnTo>
                    <a:lnTo>
                      <a:pt x="13994" y="6413"/>
                    </a:lnTo>
                    <a:lnTo>
                      <a:pt x="13975" y="6784"/>
                    </a:lnTo>
                    <a:lnTo>
                      <a:pt x="13975" y="7062"/>
                    </a:lnTo>
                    <a:lnTo>
                      <a:pt x="13957" y="7358"/>
                    </a:lnTo>
                    <a:lnTo>
                      <a:pt x="13882" y="8007"/>
                    </a:lnTo>
                    <a:lnTo>
                      <a:pt x="13790" y="8822"/>
                    </a:lnTo>
                    <a:lnTo>
                      <a:pt x="13790" y="9156"/>
                    </a:lnTo>
                    <a:lnTo>
                      <a:pt x="13790" y="9453"/>
                    </a:lnTo>
                    <a:lnTo>
                      <a:pt x="13864" y="9860"/>
                    </a:lnTo>
                    <a:lnTo>
                      <a:pt x="13975" y="10509"/>
                    </a:lnTo>
                    <a:lnTo>
                      <a:pt x="14012" y="10880"/>
                    </a:lnTo>
                    <a:lnTo>
                      <a:pt x="14031" y="11288"/>
                    </a:lnTo>
                    <a:lnTo>
                      <a:pt x="14031" y="11714"/>
                    </a:lnTo>
                    <a:lnTo>
                      <a:pt x="13994" y="12140"/>
                    </a:lnTo>
                    <a:lnTo>
                      <a:pt x="13975" y="12344"/>
                    </a:lnTo>
                    <a:lnTo>
                      <a:pt x="13919" y="12566"/>
                    </a:lnTo>
                    <a:lnTo>
                      <a:pt x="13864" y="12770"/>
                    </a:lnTo>
                    <a:lnTo>
                      <a:pt x="13790" y="12974"/>
                    </a:lnTo>
                    <a:lnTo>
                      <a:pt x="13641" y="13289"/>
                    </a:lnTo>
                    <a:lnTo>
                      <a:pt x="13475" y="13586"/>
                    </a:lnTo>
                    <a:lnTo>
                      <a:pt x="13308" y="13864"/>
                    </a:lnTo>
                    <a:lnTo>
                      <a:pt x="13122" y="14123"/>
                    </a:lnTo>
                    <a:lnTo>
                      <a:pt x="12937" y="14383"/>
                    </a:lnTo>
                    <a:lnTo>
                      <a:pt x="12752" y="14624"/>
                    </a:lnTo>
                    <a:lnTo>
                      <a:pt x="12548" y="14846"/>
                    </a:lnTo>
                    <a:lnTo>
                      <a:pt x="12344" y="15050"/>
                    </a:lnTo>
                    <a:lnTo>
                      <a:pt x="12140" y="15254"/>
                    </a:lnTo>
                    <a:lnTo>
                      <a:pt x="11918" y="15458"/>
                    </a:lnTo>
                    <a:lnTo>
                      <a:pt x="11491" y="15810"/>
                    </a:lnTo>
                    <a:lnTo>
                      <a:pt x="11047" y="16107"/>
                    </a:lnTo>
                    <a:lnTo>
                      <a:pt x="10620" y="16366"/>
                    </a:lnTo>
                    <a:lnTo>
                      <a:pt x="10194" y="16588"/>
                    </a:lnTo>
                    <a:lnTo>
                      <a:pt x="9786" y="16774"/>
                    </a:lnTo>
                    <a:lnTo>
                      <a:pt x="9397" y="16922"/>
                    </a:lnTo>
                    <a:lnTo>
                      <a:pt x="9045" y="17052"/>
                    </a:lnTo>
                    <a:lnTo>
                      <a:pt x="8730" y="17126"/>
                    </a:lnTo>
                    <a:lnTo>
                      <a:pt x="8452" y="17181"/>
                    </a:lnTo>
                    <a:lnTo>
                      <a:pt x="8211" y="17219"/>
                    </a:lnTo>
                    <a:lnTo>
                      <a:pt x="8044" y="17219"/>
                    </a:lnTo>
                    <a:lnTo>
                      <a:pt x="7859" y="17200"/>
                    </a:lnTo>
                    <a:lnTo>
                      <a:pt x="7655" y="17163"/>
                    </a:lnTo>
                    <a:lnTo>
                      <a:pt x="7117" y="17015"/>
                    </a:lnTo>
                    <a:lnTo>
                      <a:pt x="6487" y="16811"/>
                    </a:lnTo>
                    <a:lnTo>
                      <a:pt x="6135" y="16663"/>
                    </a:lnTo>
                    <a:lnTo>
                      <a:pt x="5764" y="16514"/>
                    </a:lnTo>
                    <a:lnTo>
                      <a:pt x="5394" y="16347"/>
                    </a:lnTo>
                    <a:lnTo>
                      <a:pt x="5023" y="16162"/>
                    </a:lnTo>
                    <a:lnTo>
                      <a:pt x="4652" y="15940"/>
                    </a:lnTo>
                    <a:lnTo>
                      <a:pt x="4282" y="15717"/>
                    </a:lnTo>
                    <a:lnTo>
                      <a:pt x="3911" y="15495"/>
                    </a:lnTo>
                    <a:lnTo>
                      <a:pt x="3577" y="15235"/>
                    </a:lnTo>
                    <a:lnTo>
                      <a:pt x="3244" y="14976"/>
                    </a:lnTo>
                    <a:lnTo>
                      <a:pt x="2947" y="14698"/>
                    </a:lnTo>
                    <a:lnTo>
                      <a:pt x="2799" y="14531"/>
                    </a:lnTo>
                    <a:lnTo>
                      <a:pt x="2669" y="14364"/>
                    </a:lnTo>
                    <a:lnTo>
                      <a:pt x="2391" y="13994"/>
                    </a:lnTo>
                    <a:lnTo>
                      <a:pt x="2132" y="13586"/>
                    </a:lnTo>
                    <a:lnTo>
                      <a:pt x="1891" y="13141"/>
                    </a:lnTo>
                    <a:lnTo>
                      <a:pt x="1650" y="12659"/>
                    </a:lnTo>
                    <a:lnTo>
                      <a:pt x="1446" y="12159"/>
                    </a:lnTo>
                    <a:lnTo>
                      <a:pt x="1242" y="11658"/>
                    </a:lnTo>
                    <a:lnTo>
                      <a:pt x="1057" y="11158"/>
                    </a:lnTo>
                    <a:lnTo>
                      <a:pt x="890" y="10639"/>
                    </a:lnTo>
                    <a:lnTo>
                      <a:pt x="723" y="10157"/>
                    </a:lnTo>
                    <a:lnTo>
                      <a:pt x="482" y="9249"/>
                    </a:lnTo>
                    <a:lnTo>
                      <a:pt x="315" y="8507"/>
                    </a:lnTo>
                    <a:lnTo>
                      <a:pt x="260" y="8211"/>
                    </a:lnTo>
                    <a:lnTo>
                      <a:pt x="223" y="7988"/>
                    </a:lnTo>
                    <a:lnTo>
                      <a:pt x="204" y="7803"/>
                    </a:lnTo>
                    <a:lnTo>
                      <a:pt x="204" y="7377"/>
                    </a:lnTo>
                    <a:lnTo>
                      <a:pt x="204" y="7099"/>
                    </a:lnTo>
                    <a:lnTo>
                      <a:pt x="223" y="6765"/>
                    </a:lnTo>
                    <a:lnTo>
                      <a:pt x="241" y="6413"/>
                    </a:lnTo>
                    <a:lnTo>
                      <a:pt x="297" y="6005"/>
                    </a:lnTo>
                    <a:lnTo>
                      <a:pt x="352" y="5597"/>
                    </a:lnTo>
                    <a:lnTo>
                      <a:pt x="445" y="5153"/>
                    </a:lnTo>
                    <a:lnTo>
                      <a:pt x="575" y="4689"/>
                    </a:lnTo>
                    <a:lnTo>
                      <a:pt x="742" y="4244"/>
                    </a:lnTo>
                    <a:lnTo>
                      <a:pt x="927" y="3781"/>
                    </a:lnTo>
                    <a:lnTo>
                      <a:pt x="1168" y="3318"/>
                    </a:lnTo>
                    <a:lnTo>
                      <a:pt x="1298" y="3095"/>
                    </a:lnTo>
                    <a:lnTo>
                      <a:pt x="1446" y="2873"/>
                    </a:lnTo>
                    <a:lnTo>
                      <a:pt x="1594" y="2651"/>
                    </a:lnTo>
                    <a:lnTo>
                      <a:pt x="1779" y="2447"/>
                    </a:lnTo>
                    <a:lnTo>
                      <a:pt x="1983" y="2206"/>
                    </a:lnTo>
                    <a:lnTo>
                      <a:pt x="2206" y="1965"/>
                    </a:lnTo>
                    <a:lnTo>
                      <a:pt x="2447" y="1761"/>
                    </a:lnTo>
                    <a:lnTo>
                      <a:pt x="2706" y="1557"/>
                    </a:lnTo>
                    <a:lnTo>
                      <a:pt x="2966" y="1372"/>
                    </a:lnTo>
                    <a:lnTo>
                      <a:pt x="3244" y="1205"/>
                    </a:lnTo>
                    <a:lnTo>
                      <a:pt x="3522" y="1038"/>
                    </a:lnTo>
                    <a:lnTo>
                      <a:pt x="3837" y="890"/>
                    </a:lnTo>
                    <a:lnTo>
                      <a:pt x="4133" y="760"/>
                    </a:lnTo>
                    <a:lnTo>
                      <a:pt x="4467" y="649"/>
                    </a:lnTo>
                    <a:lnTo>
                      <a:pt x="4801" y="538"/>
                    </a:lnTo>
                    <a:lnTo>
                      <a:pt x="5153" y="445"/>
                    </a:lnTo>
                    <a:lnTo>
                      <a:pt x="5505" y="371"/>
                    </a:lnTo>
                    <a:lnTo>
                      <a:pt x="5876" y="297"/>
                    </a:lnTo>
                    <a:lnTo>
                      <a:pt x="6265" y="260"/>
                    </a:lnTo>
                    <a:lnTo>
                      <a:pt x="6654" y="223"/>
                    </a:lnTo>
                    <a:lnTo>
                      <a:pt x="7099" y="204"/>
                    </a:lnTo>
                    <a:lnTo>
                      <a:pt x="7525" y="185"/>
                    </a:lnTo>
                    <a:close/>
                    <a:moveTo>
                      <a:pt x="7099" y="0"/>
                    </a:moveTo>
                    <a:lnTo>
                      <a:pt x="6654" y="19"/>
                    </a:lnTo>
                    <a:lnTo>
                      <a:pt x="6246" y="56"/>
                    </a:lnTo>
                    <a:lnTo>
                      <a:pt x="5857" y="111"/>
                    </a:lnTo>
                    <a:lnTo>
                      <a:pt x="5468" y="167"/>
                    </a:lnTo>
                    <a:lnTo>
                      <a:pt x="5097" y="260"/>
                    </a:lnTo>
                    <a:lnTo>
                      <a:pt x="4745" y="352"/>
                    </a:lnTo>
                    <a:lnTo>
                      <a:pt x="4393" y="463"/>
                    </a:lnTo>
                    <a:lnTo>
                      <a:pt x="4059" y="575"/>
                    </a:lnTo>
                    <a:lnTo>
                      <a:pt x="3744" y="723"/>
                    </a:lnTo>
                    <a:lnTo>
                      <a:pt x="3429" y="871"/>
                    </a:lnTo>
                    <a:lnTo>
                      <a:pt x="3132" y="1038"/>
                    </a:lnTo>
                    <a:lnTo>
                      <a:pt x="2854" y="1205"/>
                    </a:lnTo>
                    <a:lnTo>
                      <a:pt x="2576" y="1409"/>
                    </a:lnTo>
                    <a:lnTo>
                      <a:pt x="2317" y="1613"/>
                    </a:lnTo>
                    <a:lnTo>
                      <a:pt x="2076" y="1835"/>
                    </a:lnTo>
                    <a:lnTo>
                      <a:pt x="1835" y="2076"/>
                    </a:lnTo>
                    <a:lnTo>
                      <a:pt x="1613" y="2317"/>
                    </a:lnTo>
                    <a:lnTo>
                      <a:pt x="1446" y="2539"/>
                    </a:lnTo>
                    <a:lnTo>
                      <a:pt x="1298" y="2743"/>
                    </a:lnTo>
                    <a:lnTo>
                      <a:pt x="1149" y="2966"/>
                    </a:lnTo>
                    <a:lnTo>
                      <a:pt x="1001" y="3207"/>
                    </a:lnTo>
                    <a:lnTo>
                      <a:pt x="760" y="3651"/>
                    </a:lnTo>
                    <a:lnTo>
                      <a:pt x="556" y="4115"/>
                    </a:lnTo>
                    <a:lnTo>
                      <a:pt x="408" y="4578"/>
                    </a:lnTo>
                    <a:lnTo>
                      <a:pt x="278" y="5023"/>
                    </a:lnTo>
                    <a:lnTo>
                      <a:pt x="167" y="5468"/>
                    </a:lnTo>
                    <a:lnTo>
                      <a:pt x="93" y="5894"/>
                    </a:lnTo>
                    <a:lnTo>
                      <a:pt x="56" y="6283"/>
                    </a:lnTo>
                    <a:lnTo>
                      <a:pt x="19" y="6654"/>
                    </a:lnTo>
                    <a:lnTo>
                      <a:pt x="0" y="6988"/>
                    </a:lnTo>
                    <a:lnTo>
                      <a:pt x="0" y="7303"/>
                    </a:lnTo>
                    <a:lnTo>
                      <a:pt x="0" y="7766"/>
                    </a:lnTo>
                    <a:lnTo>
                      <a:pt x="37" y="8007"/>
                    </a:lnTo>
                    <a:lnTo>
                      <a:pt x="56" y="8248"/>
                    </a:lnTo>
                    <a:lnTo>
                      <a:pt x="111" y="8544"/>
                    </a:lnTo>
                    <a:lnTo>
                      <a:pt x="297" y="9304"/>
                    </a:lnTo>
                    <a:lnTo>
                      <a:pt x="538" y="10213"/>
                    </a:lnTo>
                    <a:lnTo>
                      <a:pt x="704" y="10713"/>
                    </a:lnTo>
                    <a:lnTo>
                      <a:pt x="871" y="11232"/>
                    </a:lnTo>
                    <a:lnTo>
                      <a:pt x="1057" y="11732"/>
                    </a:lnTo>
                    <a:lnTo>
                      <a:pt x="1261" y="12251"/>
                    </a:lnTo>
                    <a:lnTo>
                      <a:pt x="1483" y="12752"/>
                    </a:lnTo>
                    <a:lnTo>
                      <a:pt x="1724" y="13252"/>
                    </a:lnTo>
                    <a:lnTo>
                      <a:pt x="1983" y="13697"/>
                    </a:lnTo>
                    <a:lnTo>
                      <a:pt x="2243" y="14123"/>
                    </a:lnTo>
                    <a:lnTo>
                      <a:pt x="2521" y="14513"/>
                    </a:lnTo>
                    <a:lnTo>
                      <a:pt x="2669" y="14679"/>
                    </a:lnTo>
                    <a:lnTo>
                      <a:pt x="2799" y="14828"/>
                    </a:lnTo>
                    <a:lnTo>
                      <a:pt x="3114" y="15124"/>
                    </a:lnTo>
                    <a:lnTo>
                      <a:pt x="3448" y="15402"/>
                    </a:lnTo>
                    <a:lnTo>
                      <a:pt x="3818" y="15662"/>
                    </a:lnTo>
                    <a:lnTo>
                      <a:pt x="4170" y="15903"/>
                    </a:lnTo>
                    <a:lnTo>
                      <a:pt x="4560" y="16125"/>
                    </a:lnTo>
                    <a:lnTo>
                      <a:pt x="4930" y="16329"/>
                    </a:lnTo>
                    <a:lnTo>
                      <a:pt x="5320" y="16533"/>
                    </a:lnTo>
                    <a:lnTo>
                      <a:pt x="5709" y="16700"/>
                    </a:lnTo>
                    <a:lnTo>
                      <a:pt x="6061" y="16866"/>
                    </a:lnTo>
                    <a:lnTo>
                      <a:pt x="6432" y="16996"/>
                    </a:lnTo>
                    <a:lnTo>
                      <a:pt x="6765" y="17107"/>
                    </a:lnTo>
                    <a:lnTo>
                      <a:pt x="7080" y="17219"/>
                    </a:lnTo>
                    <a:lnTo>
                      <a:pt x="7377" y="17293"/>
                    </a:lnTo>
                    <a:lnTo>
                      <a:pt x="7618" y="17348"/>
                    </a:lnTo>
                    <a:lnTo>
                      <a:pt x="7840" y="17404"/>
                    </a:lnTo>
                    <a:lnTo>
                      <a:pt x="8026" y="17422"/>
                    </a:lnTo>
                    <a:lnTo>
                      <a:pt x="8100" y="17422"/>
                    </a:lnTo>
                    <a:lnTo>
                      <a:pt x="8304" y="17404"/>
                    </a:lnTo>
                    <a:lnTo>
                      <a:pt x="8563" y="17367"/>
                    </a:lnTo>
                    <a:lnTo>
                      <a:pt x="8860" y="17311"/>
                    </a:lnTo>
                    <a:lnTo>
                      <a:pt x="9193" y="17219"/>
                    </a:lnTo>
                    <a:lnTo>
                      <a:pt x="9564" y="17089"/>
                    </a:lnTo>
                    <a:lnTo>
                      <a:pt x="9953" y="16941"/>
                    </a:lnTo>
                    <a:lnTo>
                      <a:pt x="10361" y="16737"/>
                    </a:lnTo>
                    <a:lnTo>
                      <a:pt x="10787" y="16514"/>
                    </a:lnTo>
                    <a:lnTo>
                      <a:pt x="11232" y="16236"/>
                    </a:lnTo>
                    <a:lnTo>
                      <a:pt x="11658" y="15940"/>
                    </a:lnTo>
                    <a:lnTo>
                      <a:pt x="12103" y="15569"/>
                    </a:lnTo>
                    <a:lnTo>
                      <a:pt x="12307" y="15384"/>
                    </a:lnTo>
                    <a:lnTo>
                      <a:pt x="12511" y="15180"/>
                    </a:lnTo>
                    <a:lnTo>
                      <a:pt x="12715" y="14957"/>
                    </a:lnTo>
                    <a:lnTo>
                      <a:pt x="12919" y="14716"/>
                    </a:lnTo>
                    <a:lnTo>
                      <a:pt x="13122" y="14475"/>
                    </a:lnTo>
                    <a:lnTo>
                      <a:pt x="13308" y="14216"/>
                    </a:lnTo>
                    <a:lnTo>
                      <a:pt x="13475" y="13957"/>
                    </a:lnTo>
                    <a:lnTo>
                      <a:pt x="13660" y="13660"/>
                    </a:lnTo>
                    <a:lnTo>
                      <a:pt x="13808" y="13363"/>
                    </a:lnTo>
                    <a:lnTo>
                      <a:pt x="13975" y="13048"/>
                    </a:lnTo>
                    <a:lnTo>
                      <a:pt x="14049" y="12844"/>
                    </a:lnTo>
                    <a:lnTo>
                      <a:pt x="14105" y="12622"/>
                    </a:lnTo>
                    <a:lnTo>
                      <a:pt x="14160" y="12400"/>
                    </a:lnTo>
                    <a:lnTo>
                      <a:pt x="14197" y="12177"/>
                    </a:lnTo>
                    <a:lnTo>
                      <a:pt x="14235" y="11732"/>
                    </a:lnTo>
                    <a:lnTo>
                      <a:pt x="14235" y="11306"/>
                    </a:lnTo>
                    <a:lnTo>
                      <a:pt x="14216" y="10880"/>
                    </a:lnTo>
                    <a:lnTo>
                      <a:pt x="14160" y="10491"/>
                    </a:lnTo>
                    <a:lnTo>
                      <a:pt x="14049" y="9823"/>
                    </a:lnTo>
                    <a:lnTo>
                      <a:pt x="13994" y="9416"/>
                    </a:lnTo>
                    <a:lnTo>
                      <a:pt x="13975" y="9156"/>
                    </a:lnTo>
                    <a:lnTo>
                      <a:pt x="13994" y="8804"/>
                    </a:lnTo>
                    <a:lnTo>
                      <a:pt x="14068" y="8026"/>
                    </a:lnTo>
                    <a:lnTo>
                      <a:pt x="14142" y="7377"/>
                    </a:lnTo>
                    <a:lnTo>
                      <a:pt x="14160" y="7062"/>
                    </a:lnTo>
                    <a:lnTo>
                      <a:pt x="14179" y="6784"/>
                    </a:lnTo>
                    <a:lnTo>
                      <a:pt x="14179" y="6413"/>
                    </a:lnTo>
                    <a:lnTo>
                      <a:pt x="14142" y="5913"/>
                    </a:lnTo>
                    <a:lnTo>
                      <a:pt x="14105" y="5616"/>
                    </a:lnTo>
                    <a:lnTo>
                      <a:pt x="14049" y="5301"/>
                    </a:lnTo>
                    <a:lnTo>
                      <a:pt x="13975" y="4967"/>
                    </a:lnTo>
                    <a:lnTo>
                      <a:pt x="13901" y="4615"/>
                    </a:lnTo>
                    <a:lnTo>
                      <a:pt x="13790" y="4263"/>
                    </a:lnTo>
                    <a:lnTo>
                      <a:pt x="13641" y="3892"/>
                    </a:lnTo>
                    <a:lnTo>
                      <a:pt x="13493" y="3540"/>
                    </a:lnTo>
                    <a:lnTo>
                      <a:pt x="13308" y="3169"/>
                    </a:lnTo>
                    <a:lnTo>
                      <a:pt x="13085" y="2799"/>
                    </a:lnTo>
                    <a:lnTo>
                      <a:pt x="12844" y="2447"/>
                    </a:lnTo>
                    <a:lnTo>
                      <a:pt x="12566" y="2094"/>
                    </a:lnTo>
                    <a:lnTo>
                      <a:pt x="12270" y="1761"/>
                    </a:lnTo>
                    <a:lnTo>
                      <a:pt x="12010" y="1520"/>
                    </a:lnTo>
                    <a:lnTo>
                      <a:pt x="11732" y="1298"/>
                    </a:lnTo>
                    <a:lnTo>
                      <a:pt x="11454" y="1094"/>
                    </a:lnTo>
                    <a:lnTo>
                      <a:pt x="11158" y="908"/>
                    </a:lnTo>
                    <a:lnTo>
                      <a:pt x="10861" y="741"/>
                    </a:lnTo>
                    <a:lnTo>
                      <a:pt x="10528" y="575"/>
                    </a:lnTo>
                    <a:lnTo>
                      <a:pt x="10194" y="445"/>
                    </a:lnTo>
                    <a:lnTo>
                      <a:pt x="9860" y="334"/>
                    </a:lnTo>
                    <a:lnTo>
                      <a:pt x="9508" y="223"/>
                    </a:lnTo>
                    <a:lnTo>
                      <a:pt x="9138" y="148"/>
                    </a:lnTo>
                    <a:lnTo>
                      <a:pt x="8748" y="74"/>
                    </a:lnTo>
                    <a:lnTo>
                      <a:pt x="8359" y="37"/>
                    </a:lnTo>
                    <a:lnTo>
                      <a:pt x="7951"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3080;p46">
                <a:extLst>
                  <a:ext uri="{FF2B5EF4-FFF2-40B4-BE49-F238E27FC236}">
                    <a16:creationId xmlns:a16="http://schemas.microsoft.com/office/drawing/2014/main" xmlns="" id="{7A58C5A5-FCA8-6755-B854-31C0EBC84203}"/>
                  </a:ext>
                </a:extLst>
              </p:cNvPr>
              <p:cNvSpPr/>
              <p:nvPr/>
            </p:nvSpPr>
            <p:spPr>
              <a:xfrm>
                <a:off x="5422250" y="3330125"/>
                <a:ext cx="355875" cy="435575"/>
              </a:xfrm>
              <a:custGeom>
                <a:avLst/>
                <a:gdLst/>
                <a:ahLst/>
                <a:cxnLst/>
                <a:rect l="l" t="t" r="r" b="b"/>
                <a:pathLst>
                  <a:path w="14235" h="17423" fill="none" extrusionOk="0">
                    <a:moveTo>
                      <a:pt x="8100" y="17422"/>
                    </a:moveTo>
                    <a:lnTo>
                      <a:pt x="8100" y="17422"/>
                    </a:lnTo>
                    <a:lnTo>
                      <a:pt x="8026" y="17422"/>
                    </a:lnTo>
                    <a:lnTo>
                      <a:pt x="8026" y="17422"/>
                    </a:lnTo>
                    <a:lnTo>
                      <a:pt x="7840" y="17404"/>
                    </a:lnTo>
                    <a:lnTo>
                      <a:pt x="7618" y="17348"/>
                    </a:lnTo>
                    <a:lnTo>
                      <a:pt x="7377" y="17293"/>
                    </a:lnTo>
                    <a:lnTo>
                      <a:pt x="7080" y="17219"/>
                    </a:lnTo>
                    <a:lnTo>
                      <a:pt x="6765" y="17107"/>
                    </a:lnTo>
                    <a:lnTo>
                      <a:pt x="6432" y="16996"/>
                    </a:lnTo>
                    <a:lnTo>
                      <a:pt x="6061" y="16866"/>
                    </a:lnTo>
                    <a:lnTo>
                      <a:pt x="5709" y="16700"/>
                    </a:lnTo>
                    <a:lnTo>
                      <a:pt x="5320" y="16533"/>
                    </a:lnTo>
                    <a:lnTo>
                      <a:pt x="4930" y="16329"/>
                    </a:lnTo>
                    <a:lnTo>
                      <a:pt x="4560" y="16125"/>
                    </a:lnTo>
                    <a:lnTo>
                      <a:pt x="4170" y="15903"/>
                    </a:lnTo>
                    <a:lnTo>
                      <a:pt x="3818" y="15662"/>
                    </a:lnTo>
                    <a:lnTo>
                      <a:pt x="3448" y="15402"/>
                    </a:lnTo>
                    <a:lnTo>
                      <a:pt x="3114" y="15124"/>
                    </a:lnTo>
                    <a:lnTo>
                      <a:pt x="2799" y="14828"/>
                    </a:lnTo>
                    <a:lnTo>
                      <a:pt x="2799" y="14828"/>
                    </a:lnTo>
                    <a:lnTo>
                      <a:pt x="2669" y="14679"/>
                    </a:lnTo>
                    <a:lnTo>
                      <a:pt x="2521" y="14513"/>
                    </a:lnTo>
                    <a:lnTo>
                      <a:pt x="2243" y="14123"/>
                    </a:lnTo>
                    <a:lnTo>
                      <a:pt x="1983" y="13697"/>
                    </a:lnTo>
                    <a:lnTo>
                      <a:pt x="1724" y="13252"/>
                    </a:lnTo>
                    <a:lnTo>
                      <a:pt x="1483" y="12752"/>
                    </a:lnTo>
                    <a:lnTo>
                      <a:pt x="1261" y="12251"/>
                    </a:lnTo>
                    <a:lnTo>
                      <a:pt x="1057" y="11732"/>
                    </a:lnTo>
                    <a:lnTo>
                      <a:pt x="871" y="11232"/>
                    </a:lnTo>
                    <a:lnTo>
                      <a:pt x="704" y="10713"/>
                    </a:lnTo>
                    <a:lnTo>
                      <a:pt x="538" y="10213"/>
                    </a:lnTo>
                    <a:lnTo>
                      <a:pt x="297" y="9304"/>
                    </a:lnTo>
                    <a:lnTo>
                      <a:pt x="111" y="8544"/>
                    </a:lnTo>
                    <a:lnTo>
                      <a:pt x="56" y="8248"/>
                    </a:lnTo>
                    <a:lnTo>
                      <a:pt x="37" y="8007"/>
                    </a:lnTo>
                    <a:lnTo>
                      <a:pt x="37" y="8007"/>
                    </a:lnTo>
                    <a:lnTo>
                      <a:pt x="0" y="7766"/>
                    </a:lnTo>
                    <a:lnTo>
                      <a:pt x="0" y="7303"/>
                    </a:lnTo>
                    <a:lnTo>
                      <a:pt x="0" y="6988"/>
                    </a:lnTo>
                    <a:lnTo>
                      <a:pt x="19" y="6654"/>
                    </a:lnTo>
                    <a:lnTo>
                      <a:pt x="56" y="6283"/>
                    </a:lnTo>
                    <a:lnTo>
                      <a:pt x="93" y="5894"/>
                    </a:lnTo>
                    <a:lnTo>
                      <a:pt x="167" y="5468"/>
                    </a:lnTo>
                    <a:lnTo>
                      <a:pt x="278" y="5023"/>
                    </a:lnTo>
                    <a:lnTo>
                      <a:pt x="408" y="4578"/>
                    </a:lnTo>
                    <a:lnTo>
                      <a:pt x="556" y="4115"/>
                    </a:lnTo>
                    <a:lnTo>
                      <a:pt x="760" y="3651"/>
                    </a:lnTo>
                    <a:lnTo>
                      <a:pt x="1001" y="3207"/>
                    </a:lnTo>
                    <a:lnTo>
                      <a:pt x="1149" y="2966"/>
                    </a:lnTo>
                    <a:lnTo>
                      <a:pt x="1298" y="2743"/>
                    </a:lnTo>
                    <a:lnTo>
                      <a:pt x="1446" y="2539"/>
                    </a:lnTo>
                    <a:lnTo>
                      <a:pt x="1613" y="2317"/>
                    </a:lnTo>
                    <a:lnTo>
                      <a:pt x="1613" y="2317"/>
                    </a:lnTo>
                    <a:lnTo>
                      <a:pt x="1835" y="2076"/>
                    </a:lnTo>
                    <a:lnTo>
                      <a:pt x="2076" y="1835"/>
                    </a:lnTo>
                    <a:lnTo>
                      <a:pt x="2317" y="1613"/>
                    </a:lnTo>
                    <a:lnTo>
                      <a:pt x="2576" y="1409"/>
                    </a:lnTo>
                    <a:lnTo>
                      <a:pt x="2854" y="1205"/>
                    </a:lnTo>
                    <a:lnTo>
                      <a:pt x="3132" y="1038"/>
                    </a:lnTo>
                    <a:lnTo>
                      <a:pt x="3429" y="871"/>
                    </a:lnTo>
                    <a:lnTo>
                      <a:pt x="3744" y="723"/>
                    </a:lnTo>
                    <a:lnTo>
                      <a:pt x="4059" y="575"/>
                    </a:lnTo>
                    <a:lnTo>
                      <a:pt x="4393" y="463"/>
                    </a:lnTo>
                    <a:lnTo>
                      <a:pt x="4745" y="352"/>
                    </a:lnTo>
                    <a:lnTo>
                      <a:pt x="5097" y="260"/>
                    </a:lnTo>
                    <a:lnTo>
                      <a:pt x="5468" y="167"/>
                    </a:lnTo>
                    <a:lnTo>
                      <a:pt x="5857" y="111"/>
                    </a:lnTo>
                    <a:lnTo>
                      <a:pt x="6246" y="56"/>
                    </a:lnTo>
                    <a:lnTo>
                      <a:pt x="6654" y="19"/>
                    </a:lnTo>
                    <a:lnTo>
                      <a:pt x="6654" y="19"/>
                    </a:lnTo>
                    <a:lnTo>
                      <a:pt x="7099" y="0"/>
                    </a:lnTo>
                    <a:lnTo>
                      <a:pt x="7525" y="0"/>
                    </a:lnTo>
                    <a:lnTo>
                      <a:pt x="7951" y="0"/>
                    </a:lnTo>
                    <a:lnTo>
                      <a:pt x="8359" y="37"/>
                    </a:lnTo>
                    <a:lnTo>
                      <a:pt x="8748" y="74"/>
                    </a:lnTo>
                    <a:lnTo>
                      <a:pt x="9138" y="148"/>
                    </a:lnTo>
                    <a:lnTo>
                      <a:pt x="9508" y="223"/>
                    </a:lnTo>
                    <a:lnTo>
                      <a:pt x="9860" y="334"/>
                    </a:lnTo>
                    <a:lnTo>
                      <a:pt x="10194" y="445"/>
                    </a:lnTo>
                    <a:lnTo>
                      <a:pt x="10528" y="575"/>
                    </a:lnTo>
                    <a:lnTo>
                      <a:pt x="10861" y="741"/>
                    </a:lnTo>
                    <a:lnTo>
                      <a:pt x="11158" y="908"/>
                    </a:lnTo>
                    <a:lnTo>
                      <a:pt x="11454" y="1094"/>
                    </a:lnTo>
                    <a:lnTo>
                      <a:pt x="11732" y="1298"/>
                    </a:lnTo>
                    <a:lnTo>
                      <a:pt x="12010" y="1520"/>
                    </a:lnTo>
                    <a:lnTo>
                      <a:pt x="12270" y="1761"/>
                    </a:lnTo>
                    <a:lnTo>
                      <a:pt x="12270" y="1761"/>
                    </a:lnTo>
                    <a:lnTo>
                      <a:pt x="12566" y="2094"/>
                    </a:lnTo>
                    <a:lnTo>
                      <a:pt x="12844" y="2447"/>
                    </a:lnTo>
                    <a:lnTo>
                      <a:pt x="13085" y="2799"/>
                    </a:lnTo>
                    <a:lnTo>
                      <a:pt x="13308" y="3169"/>
                    </a:lnTo>
                    <a:lnTo>
                      <a:pt x="13493" y="3540"/>
                    </a:lnTo>
                    <a:lnTo>
                      <a:pt x="13641" y="3892"/>
                    </a:lnTo>
                    <a:lnTo>
                      <a:pt x="13790" y="4263"/>
                    </a:lnTo>
                    <a:lnTo>
                      <a:pt x="13901" y="4615"/>
                    </a:lnTo>
                    <a:lnTo>
                      <a:pt x="13975" y="4967"/>
                    </a:lnTo>
                    <a:lnTo>
                      <a:pt x="14049" y="5301"/>
                    </a:lnTo>
                    <a:lnTo>
                      <a:pt x="14105" y="5616"/>
                    </a:lnTo>
                    <a:lnTo>
                      <a:pt x="14142" y="5913"/>
                    </a:lnTo>
                    <a:lnTo>
                      <a:pt x="14179" y="6413"/>
                    </a:lnTo>
                    <a:lnTo>
                      <a:pt x="14179" y="6784"/>
                    </a:lnTo>
                    <a:lnTo>
                      <a:pt x="14179" y="6784"/>
                    </a:lnTo>
                    <a:lnTo>
                      <a:pt x="14160" y="7062"/>
                    </a:lnTo>
                    <a:lnTo>
                      <a:pt x="14142" y="7377"/>
                    </a:lnTo>
                    <a:lnTo>
                      <a:pt x="14068" y="8026"/>
                    </a:lnTo>
                    <a:lnTo>
                      <a:pt x="14068" y="8026"/>
                    </a:lnTo>
                    <a:lnTo>
                      <a:pt x="13994" y="8804"/>
                    </a:lnTo>
                    <a:lnTo>
                      <a:pt x="13975" y="9156"/>
                    </a:lnTo>
                    <a:lnTo>
                      <a:pt x="13994" y="9416"/>
                    </a:lnTo>
                    <a:lnTo>
                      <a:pt x="13994" y="9416"/>
                    </a:lnTo>
                    <a:lnTo>
                      <a:pt x="14049" y="9823"/>
                    </a:lnTo>
                    <a:lnTo>
                      <a:pt x="14049" y="9823"/>
                    </a:lnTo>
                    <a:lnTo>
                      <a:pt x="14160" y="10491"/>
                    </a:lnTo>
                    <a:lnTo>
                      <a:pt x="14216" y="10880"/>
                    </a:lnTo>
                    <a:lnTo>
                      <a:pt x="14235" y="11306"/>
                    </a:lnTo>
                    <a:lnTo>
                      <a:pt x="14235" y="11732"/>
                    </a:lnTo>
                    <a:lnTo>
                      <a:pt x="14197" y="12177"/>
                    </a:lnTo>
                    <a:lnTo>
                      <a:pt x="14160" y="12400"/>
                    </a:lnTo>
                    <a:lnTo>
                      <a:pt x="14105" y="12622"/>
                    </a:lnTo>
                    <a:lnTo>
                      <a:pt x="14049" y="12844"/>
                    </a:lnTo>
                    <a:lnTo>
                      <a:pt x="13975" y="13048"/>
                    </a:lnTo>
                    <a:lnTo>
                      <a:pt x="13975" y="13048"/>
                    </a:lnTo>
                    <a:lnTo>
                      <a:pt x="13808" y="13363"/>
                    </a:lnTo>
                    <a:lnTo>
                      <a:pt x="13660" y="13660"/>
                    </a:lnTo>
                    <a:lnTo>
                      <a:pt x="13475" y="13957"/>
                    </a:lnTo>
                    <a:lnTo>
                      <a:pt x="13308" y="14216"/>
                    </a:lnTo>
                    <a:lnTo>
                      <a:pt x="13122" y="14475"/>
                    </a:lnTo>
                    <a:lnTo>
                      <a:pt x="12919" y="14716"/>
                    </a:lnTo>
                    <a:lnTo>
                      <a:pt x="12715" y="14957"/>
                    </a:lnTo>
                    <a:lnTo>
                      <a:pt x="12511" y="15180"/>
                    </a:lnTo>
                    <a:lnTo>
                      <a:pt x="12307" y="15384"/>
                    </a:lnTo>
                    <a:lnTo>
                      <a:pt x="12103" y="15569"/>
                    </a:lnTo>
                    <a:lnTo>
                      <a:pt x="11658" y="15940"/>
                    </a:lnTo>
                    <a:lnTo>
                      <a:pt x="11232" y="16236"/>
                    </a:lnTo>
                    <a:lnTo>
                      <a:pt x="10787" y="16514"/>
                    </a:lnTo>
                    <a:lnTo>
                      <a:pt x="10361" y="16737"/>
                    </a:lnTo>
                    <a:lnTo>
                      <a:pt x="9953" y="16941"/>
                    </a:lnTo>
                    <a:lnTo>
                      <a:pt x="9564" y="17089"/>
                    </a:lnTo>
                    <a:lnTo>
                      <a:pt x="9193" y="17219"/>
                    </a:lnTo>
                    <a:lnTo>
                      <a:pt x="8860" y="17311"/>
                    </a:lnTo>
                    <a:lnTo>
                      <a:pt x="8563" y="17367"/>
                    </a:lnTo>
                    <a:lnTo>
                      <a:pt x="8304" y="17404"/>
                    </a:lnTo>
                    <a:lnTo>
                      <a:pt x="8100" y="17422"/>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3081;p46">
                <a:extLst>
                  <a:ext uri="{FF2B5EF4-FFF2-40B4-BE49-F238E27FC236}">
                    <a16:creationId xmlns:a16="http://schemas.microsoft.com/office/drawing/2014/main" xmlns="" id="{2D367383-C0B2-6923-3C75-0479E4BA8E91}"/>
                  </a:ext>
                </a:extLst>
              </p:cNvPr>
              <p:cNvSpPr/>
              <p:nvPr/>
            </p:nvSpPr>
            <p:spPr>
              <a:xfrm>
                <a:off x="5427350" y="3334750"/>
                <a:ext cx="345675" cy="425850"/>
              </a:xfrm>
              <a:custGeom>
                <a:avLst/>
                <a:gdLst/>
                <a:ahLst/>
                <a:cxnLst/>
                <a:rect l="l" t="t" r="r" b="b"/>
                <a:pathLst>
                  <a:path w="13827" h="17034" fill="none" extrusionOk="0">
                    <a:moveTo>
                      <a:pt x="7840" y="17034"/>
                    </a:moveTo>
                    <a:lnTo>
                      <a:pt x="7840" y="17034"/>
                    </a:lnTo>
                    <a:lnTo>
                      <a:pt x="8007" y="17034"/>
                    </a:lnTo>
                    <a:lnTo>
                      <a:pt x="8248" y="16996"/>
                    </a:lnTo>
                    <a:lnTo>
                      <a:pt x="8526" y="16941"/>
                    </a:lnTo>
                    <a:lnTo>
                      <a:pt x="8841" y="16867"/>
                    </a:lnTo>
                    <a:lnTo>
                      <a:pt x="9193" y="16737"/>
                    </a:lnTo>
                    <a:lnTo>
                      <a:pt x="9582" y="16589"/>
                    </a:lnTo>
                    <a:lnTo>
                      <a:pt x="9990" y="16403"/>
                    </a:lnTo>
                    <a:lnTo>
                      <a:pt x="10416" y="16181"/>
                    </a:lnTo>
                    <a:lnTo>
                      <a:pt x="10843" y="15922"/>
                    </a:lnTo>
                    <a:lnTo>
                      <a:pt x="11287" y="15625"/>
                    </a:lnTo>
                    <a:lnTo>
                      <a:pt x="11714" y="15273"/>
                    </a:lnTo>
                    <a:lnTo>
                      <a:pt x="11936" y="15069"/>
                    </a:lnTo>
                    <a:lnTo>
                      <a:pt x="12140" y="14865"/>
                    </a:lnTo>
                    <a:lnTo>
                      <a:pt x="12344" y="14661"/>
                    </a:lnTo>
                    <a:lnTo>
                      <a:pt x="12548" y="14439"/>
                    </a:lnTo>
                    <a:lnTo>
                      <a:pt x="12733" y="14198"/>
                    </a:lnTo>
                    <a:lnTo>
                      <a:pt x="12918" y="13938"/>
                    </a:lnTo>
                    <a:lnTo>
                      <a:pt x="13104" y="13679"/>
                    </a:lnTo>
                    <a:lnTo>
                      <a:pt x="13271" y="13401"/>
                    </a:lnTo>
                    <a:lnTo>
                      <a:pt x="13437" y="13104"/>
                    </a:lnTo>
                    <a:lnTo>
                      <a:pt x="13586" y="12789"/>
                    </a:lnTo>
                    <a:lnTo>
                      <a:pt x="13586" y="12789"/>
                    </a:lnTo>
                    <a:lnTo>
                      <a:pt x="13660" y="12585"/>
                    </a:lnTo>
                    <a:lnTo>
                      <a:pt x="13715" y="12381"/>
                    </a:lnTo>
                    <a:lnTo>
                      <a:pt x="13771" y="12159"/>
                    </a:lnTo>
                    <a:lnTo>
                      <a:pt x="13790" y="11955"/>
                    </a:lnTo>
                    <a:lnTo>
                      <a:pt x="13827" y="11529"/>
                    </a:lnTo>
                    <a:lnTo>
                      <a:pt x="13827" y="11103"/>
                    </a:lnTo>
                    <a:lnTo>
                      <a:pt x="13808" y="10695"/>
                    </a:lnTo>
                    <a:lnTo>
                      <a:pt x="13771" y="10324"/>
                    </a:lnTo>
                    <a:lnTo>
                      <a:pt x="13660" y="9675"/>
                    </a:lnTo>
                    <a:lnTo>
                      <a:pt x="13660" y="9675"/>
                    </a:lnTo>
                    <a:lnTo>
                      <a:pt x="13586" y="9268"/>
                    </a:lnTo>
                    <a:lnTo>
                      <a:pt x="13586" y="9268"/>
                    </a:lnTo>
                    <a:lnTo>
                      <a:pt x="13586" y="8971"/>
                    </a:lnTo>
                    <a:lnTo>
                      <a:pt x="13586" y="8637"/>
                    </a:lnTo>
                    <a:lnTo>
                      <a:pt x="13678" y="7822"/>
                    </a:lnTo>
                    <a:lnTo>
                      <a:pt x="13678" y="7822"/>
                    </a:lnTo>
                    <a:lnTo>
                      <a:pt x="13753" y="7173"/>
                    </a:lnTo>
                    <a:lnTo>
                      <a:pt x="13771" y="6877"/>
                    </a:lnTo>
                    <a:lnTo>
                      <a:pt x="13771" y="6599"/>
                    </a:lnTo>
                    <a:lnTo>
                      <a:pt x="13771" y="6599"/>
                    </a:lnTo>
                    <a:lnTo>
                      <a:pt x="13790" y="6228"/>
                    </a:lnTo>
                    <a:lnTo>
                      <a:pt x="13753" y="5746"/>
                    </a:lnTo>
                    <a:lnTo>
                      <a:pt x="13715" y="5450"/>
                    </a:lnTo>
                    <a:lnTo>
                      <a:pt x="13660" y="5153"/>
                    </a:lnTo>
                    <a:lnTo>
                      <a:pt x="13586" y="4819"/>
                    </a:lnTo>
                    <a:lnTo>
                      <a:pt x="13493" y="4486"/>
                    </a:lnTo>
                    <a:lnTo>
                      <a:pt x="13400" y="4152"/>
                    </a:lnTo>
                    <a:lnTo>
                      <a:pt x="13271" y="3781"/>
                    </a:lnTo>
                    <a:lnTo>
                      <a:pt x="13104" y="3429"/>
                    </a:lnTo>
                    <a:lnTo>
                      <a:pt x="12937" y="3077"/>
                    </a:lnTo>
                    <a:lnTo>
                      <a:pt x="12715" y="2725"/>
                    </a:lnTo>
                    <a:lnTo>
                      <a:pt x="12492" y="2373"/>
                    </a:lnTo>
                    <a:lnTo>
                      <a:pt x="12214" y="2039"/>
                    </a:lnTo>
                    <a:lnTo>
                      <a:pt x="11918" y="1724"/>
                    </a:lnTo>
                    <a:lnTo>
                      <a:pt x="11918" y="1724"/>
                    </a:lnTo>
                    <a:lnTo>
                      <a:pt x="11677" y="1483"/>
                    </a:lnTo>
                    <a:lnTo>
                      <a:pt x="11417" y="1261"/>
                    </a:lnTo>
                    <a:lnTo>
                      <a:pt x="11139" y="1075"/>
                    </a:lnTo>
                    <a:lnTo>
                      <a:pt x="10861" y="890"/>
                    </a:lnTo>
                    <a:lnTo>
                      <a:pt x="10565" y="723"/>
                    </a:lnTo>
                    <a:lnTo>
                      <a:pt x="10250" y="575"/>
                    </a:lnTo>
                    <a:lnTo>
                      <a:pt x="9916" y="445"/>
                    </a:lnTo>
                    <a:lnTo>
                      <a:pt x="9582" y="334"/>
                    </a:lnTo>
                    <a:lnTo>
                      <a:pt x="9230" y="241"/>
                    </a:lnTo>
                    <a:lnTo>
                      <a:pt x="8878" y="149"/>
                    </a:lnTo>
                    <a:lnTo>
                      <a:pt x="8507" y="93"/>
                    </a:lnTo>
                    <a:lnTo>
                      <a:pt x="8118" y="38"/>
                    </a:lnTo>
                    <a:lnTo>
                      <a:pt x="7729" y="19"/>
                    </a:lnTo>
                    <a:lnTo>
                      <a:pt x="7321" y="0"/>
                    </a:lnTo>
                    <a:lnTo>
                      <a:pt x="6895" y="19"/>
                    </a:lnTo>
                    <a:lnTo>
                      <a:pt x="6450" y="38"/>
                    </a:lnTo>
                    <a:lnTo>
                      <a:pt x="6450" y="38"/>
                    </a:lnTo>
                    <a:lnTo>
                      <a:pt x="6061" y="75"/>
                    </a:lnTo>
                    <a:lnTo>
                      <a:pt x="5672" y="112"/>
                    </a:lnTo>
                    <a:lnTo>
                      <a:pt x="5301" y="186"/>
                    </a:lnTo>
                    <a:lnTo>
                      <a:pt x="4949" y="260"/>
                    </a:lnTo>
                    <a:lnTo>
                      <a:pt x="4597" y="353"/>
                    </a:lnTo>
                    <a:lnTo>
                      <a:pt x="4263" y="464"/>
                    </a:lnTo>
                    <a:lnTo>
                      <a:pt x="3929" y="575"/>
                    </a:lnTo>
                    <a:lnTo>
                      <a:pt x="3633" y="705"/>
                    </a:lnTo>
                    <a:lnTo>
                      <a:pt x="3318" y="853"/>
                    </a:lnTo>
                    <a:lnTo>
                      <a:pt x="3040" y="1020"/>
                    </a:lnTo>
                    <a:lnTo>
                      <a:pt x="2762" y="1187"/>
                    </a:lnTo>
                    <a:lnTo>
                      <a:pt x="2502" y="1372"/>
                    </a:lnTo>
                    <a:lnTo>
                      <a:pt x="2243" y="1576"/>
                    </a:lnTo>
                    <a:lnTo>
                      <a:pt x="2002" y="1780"/>
                    </a:lnTo>
                    <a:lnTo>
                      <a:pt x="1779" y="2021"/>
                    </a:lnTo>
                    <a:lnTo>
                      <a:pt x="1575" y="2262"/>
                    </a:lnTo>
                    <a:lnTo>
                      <a:pt x="1575" y="2262"/>
                    </a:lnTo>
                    <a:lnTo>
                      <a:pt x="1390" y="2466"/>
                    </a:lnTo>
                    <a:lnTo>
                      <a:pt x="1242" y="2688"/>
                    </a:lnTo>
                    <a:lnTo>
                      <a:pt x="1094" y="2910"/>
                    </a:lnTo>
                    <a:lnTo>
                      <a:pt x="964" y="3133"/>
                    </a:lnTo>
                    <a:lnTo>
                      <a:pt x="723" y="3596"/>
                    </a:lnTo>
                    <a:lnTo>
                      <a:pt x="538" y="4059"/>
                    </a:lnTo>
                    <a:lnTo>
                      <a:pt x="371" y="4504"/>
                    </a:lnTo>
                    <a:lnTo>
                      <a:pt x="241" y="4968"/>
                    </a:lnTo>
                    <a:lnTo>
                      <a:pt x="148" y="5412"/>
                    </a:lnTo>
                    <a:lnTo>
                      <a:pt x="93" y="5820"/>
                    </a:lnTo>
                    <a:lnTo>
                      <a:pt x="37" y="6228"/>
                    </a:lnTo>
                    <a:lnTo>
                      <a:pt x="19" y="6580"/>
                    </a:lnTo>
                    <a:lnTo>
                      <a:pt x="0" y="6914"/>
                    </a:lnTo>
                    <a:lnTo>
                      <a:pt x="0" y="7192"/>
                    </a:lnTo>
                    <a:lnTo>
                      <a:pt x="0" y="7618"/>
                    </a:lnTo>
                    <a:lnTo>
                      <a:pt x="19" y="7803"/>
                    </a:lnTo>
                    <a:lnTo>
                      <a:pt x="19" y="7803"/>
                    </a:lnTo>
                    <a:lnTo>
                      <a:pt x="56" y="8026"/>
                    </a:lnTo>
                    <a:lnTo>
                      <a:pt x="111" y="8322"/>
                    </a:lnTo>
                    <a:lnTo>
                      <a:pt x="278" y="9064"/>
                    </a:lnTo>
                    <a:lnTo>
                      <a:pt x="519" y="9972"/>
                    </a:lnTo>
                    <a:lnTo>
                      <a:pt x="686" y="10454"/>
                    </a:lnTo>
                    <a:lnTo>
                      <a:pt x="853" y="10973"/>
                    </a:lnTo>
                    <a:lnTo>
                      <a:pt x="1038" y="11473"/>
                    </a:lnTo>
                    <a:lnTo>
                      <a:pt x="1242" y="11974"/>
                    </a:lnTo>
                    <a:lnTo>
                      <a:pt x="1446" y="12474"/>
                    </a:lnTo>
                    <a:lnTo>
                      <a:pt x="1687" y="12956"/>
                    </a:lnTo>
                    <a:lnTo>
                      <a:pt x="1928" y="13401"/>
                    </a:lnTo>
                    <a:lnTo>
                      <a:pt x="2187" y="13809"/>
                    </a:lnTo>
                    <a:lnTo>
                      <a:pt x="2465" y="14179"/>
                    </a:lnTo>
                    <a:lnTo>
                      <a:pt x="2595" y="14346"/>
                    </a:lnTo>
                    <a:lnTo>
                      <a:pt x="2743" y="14513"/>
                    </a:lnTo>
                    <a:lnTo>
                      <a:pt x="2743" y="14513"/>
                    </a:lnTo>
                    <a:lnTo>
                      <a:pt x="3040" y="14791"/>
                    </a:lnTo>
                    <a:lnTo>
                      <a:pt x="3373" y="15050"/>
                    </a:lnTo>
                    <a:lnTo>
                      <a:pt x="3707" y="15310"/>
                    </a:lnTo>
                    <a:lnTo>
                      <a:pt x="4078" y="15532"/>
                    </a:lnTo>
                    <a:lnTo>
                      <a:pt x="4448" y="15755"/>
                    </a:lnTo>
                    <a:lnTo>
                      <a:pt x="4819" y="15977"/>
                    </a:lnTo>
                    <a:lnTo>
                      <a:pt x="5190" y="16162"/>
                    </a:lnTo>
                    <a:lnTo>
                      <a:pt x="5560" y="16329"/>
                    </a:lnTo>
                    <a:lnTo>
                      <a:pt x="5931" y="16478"/>
                    </a:lnTo>
                    <a:lnTo>
                      <a:pt x="6283" y="16626"/>
                    </a:lnTo>
                    <a:lnTo>
                      <a:pt x="6913" y="16830"/>
                    </a:lnTo>
                    <a:lnTo>
                      <a:pt x="7451" y="16978"/>
                    </a:lnTo>
                    <a:lnTo>
                      <a:pt x="7655" y="17015"/>
                    </a:lnTo>
                    <a:lnTo>
                      <a:pt x="7840" y="17034"/>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3082;p46">
                <a:extLst>
                  <a:ext uri="{FF2B5EF4-FFF2-40B4-BE49-F238E27FC236}">
                    <a16:creationId xmlns:a16="http://schemas.microsoft.com/office/drawing/2014/main" xmlns="" id="{7BEE1F01-9280-CD4C-1ECE-A5F76DCA7E87}"/>
                  </a:ext>
                </a:extLst>
              </p:cNvPr>
              <p:cNvSpPr/>
              <p:nvPr/>
            </p:nvSpPr>
            <p:spPr>
              <a:xfrm>
                <a:off x="5522800" y="3558550"/>
                <a:ext cx="63025" cy="62575"/>
              </a:xfrm>
              <a:custGeom>
                <a:avLst/>
                <a:gdLst/>
                <a:ahLst/>
                <a:cxnLst/>
                <a:rect l="l" t="t" r="r" b="b"/>
                <a:pathLst>
                  <a:path w="2521" h="2503" extrusionOk="0">
                    <a:moveTo>
                      <a:pt x="1260" y="1"/>
                    </a:moveTo>
                    <a:lnTo>
                      <a:pt x="1075" y="19"/>
                    </a:lnTo>
                    <a:lnTo>
                      <a:pt x="908" y="56"/>
                    </a:lnTo>
                    <a:lnTo>
                      <a:pt x="779" y="93"/>
                    </a:lnTo>
                    <a:lnTo>
                      <a:pt x="667" y="149"/>
                    </a:lnTo>
                    <a:lnTo>
                      <a:pt x="556" y="223"/>
                    </a:lnTo>
                    <a:lnTo>
                      <a:pt x="463" y="297"/>
                    </a:lnTo>
                    <a:lnTo>
                      <a:pt x="371" y="371"/>
                    </a:lnTo>
                    <a:lnTo>
                      <a:pt x="297" y="464"/>
                    </a:lnTo>
                    <a:lnTo>
                      <a:pt x="223" y="557"/>
                    </a:lnTo>
                    <a:lnTo>
                      <a:pt x="148" y="668"/>
                    </a:lnTo>
                    <a:lnTo>
                      <a:pt x="111" y="779"/>
                    </a:lnTo>
                    <a:lnTo>
                      <a:pt x="56" y="890"/>
                    </a:lnTo>
                    <a:lnTo>
                      <a:pt x="37" y="1001"/>
                    </a:lnTo>
                    <a:lnTo>
                      <a:pt x="19" y="1131"/>
                    </a:lnTo>
                    <a:lnTo>
                      <a:pt x="0" y="1242"/>
                    </a:lnTo>
                    <a:lnTo>
                      <a:pt x="19" y="1372"/>
                    </a:lnTo>
                    <a:lnTo>
                      <a:pt x="37" y="1502"/>
                    </a:lnTo>
                    <a:lnTo>
                      <a:pt x="56" y="1613"/>
                    </a:lnTo>
                    <a:lnTo>
                      <a:pt x="130" y="1817"/>
                    </a:lnTo>
                    <a:lnTo>
                      <a:pt x="241" y="1984"/>
                    </a:lnTo>
                    <a:lnTo>
                      <a:pt x="371" y="2132"/>
                    </a:lnTo>
                    <a:lnTo>
                      <a:pt x="519" y="2262"/>
                    </a:lnTo>
                    <a:lnTo>
                      <a:pt x="686" y="2373"/>
                    </a:lnTo>
                    <a:lnTo>
                      <a:pt x="871" y="2447"/>
                    </a:lnTo>
                    <a:lnTo>
                      <a:pt x="1057" y="2503"/>
                    </a:lnTo>
                    <a:lnTo>
                      <a:pt x="1446" y="2503"/>
                    </a:lnTo>
                    <a:lnTo>
                      <a:pt x="1631" y="2466"/>
                    </a:lnTo>
                    <a:lnTo>
                      <a:pt x="1742" y="2410"/>
                    </a:lnTo>
                    <a:lnTo>
                      <a:pt x="1854" y="2354"/>
                    </a:lnTo>
                    <a:lnTo>
                      <a:pt x="1965" y="2299"/>
                    </a:lnTo>
                    <a:lnTo>
                      <a:pt x="2057" y="2225"/>
                    </a:lnTo>
                    <a:lnTo>
                      <a:pt x="2150" y="2132"/>
                    </a:lnTo>
                    <a:lnTo>
                      <a:pt x="2243" y="2058"/>
                    </a:lnTo>
                    <a:lnTo>
                      <a:pt x="2298" y="1947"/>
                    </a:lnTo>
                    <a:lnTo>
                      <a:pt x="2373" y="1854"/>
                    </a:lnTo>
                    <a:lnTo>
                      <a:pt x="2428" y="1743"/>
                    </a:lnTo>
                    <a:lnTo>
                      <a:pt x="2465" y="1632"/>
                    </a:lnTo>
                    <a:lnTo>
                      <a:pt x="2484" y="1502"/>
                    </a:lnTo>
                    <a:lnTo>
                      <a:pt x="2502" y="1391"/>
                    </a:lnTo>
                    <a:lnTo>
                      <a:pt x="2521" y="1261"/>
                    </a:lnTo>
                    <a:lnTo>
                      <a:pt x="2521" y="1150"/>
                    </a:lnTo>
                    <a:lnTo>
                      <a:pt x="2502" y="1020"/>
                    </a:lnTo>
                    <a:lnTo>
                      <a:pt x="2465" y="890"/>
                    </a:lnTo>
                    <a:lnTo>
                      <a:pt x="2391" y="705"/>
                    </a:lnTo>
                    <a:lnTo>
                      <a:pt x="2280" y="520"/>
                    </a:lnTo>
                    <a:lnTo>
                      <a:pt x="2150" y="371"/>
                    </a:lnTo>
                    <a:lnTo>
                      <a:pt x="2002" y="242"/>
                    </a:lnTo>
                    <a:lnTo>
                      <a:pt x="1835" y="149"/>
                    </a:lnTo>
                    <a:lnTo>
                      <a:pt x="1650" y="75"/>
                    </a:lnTo>
                    <a:lnTo>
                      <a:pt x="1464" y="19"/>
                    </a:lnTo>
                    <a:lnTo>
                      <a:pt x="1260" y="1"/>
                    </a:lnTo>
                    <a:close/>
                  </a:path>
                </a:pathLst>
              </a:custGeom>
              <a:solidFill>
                <a:srgbClr val="FCF3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3083;p46">
                <a:extLst>
                  <a:ext uri="{FF2B5EF4-FFF2-40B4-BE49-F238E27FC236}">
                    <a16:creationId xmlns:a16="http://schemas.microsoft.com/office/drawing/2014/main" xmlns="" id="{A79C5E7E-D955-6181-EBCB-D0AFA6B04231}"/>
                  </a:ext>
                </a:extLst>
              </p:cNvPr>
              <p:cNvSpPr/>
              <p:nvPr/>
            </p:nvSpPr>
            <p:spPr>
              <a:xfrm>
                <a:off x="5522800" y="3558550"/>
                <a:ext cx="63025" cy="62575"/>
              </a:xfrm>
              <a:custGeom>
                <a:avLst/>
                <a:gdLst/>
                <a:ahLst/>
                <a:cxnLst/>
                <a:rect l="l" t="t" r="r" b="b"/>
                <a:pathLst>
                  <a:path w="2521" h="2503" fill="none" extrusionOk="0">
                    <a:moveTo>
                      <a:pt x="1260" y="1"/>
                    </a:moveTo>
                    <a:lnTo>
                      <a:pt x="1260" y="1"/>
                    </a:lnTo>
                    <a:lnTo>
                      <a:pt x="1075" y="19"/>
                    </a:lnTo>
                    <a:lnTo>
                      <a:pt x="908" y="56"/>
                    </a:lnTo>
                    <a:lnTo>
                      <a:pt x="908" y="56"/>
                    </a:lnTo>
                    <a:lnTo>
                      <a:pt x="779" y="93"/>
                    </a:lnTo>
                    <a:lnTo>
                      <a:pt x="667" y="149"/>
                    </a:lnTo>
                    <a:lnTo>
                      <a:pt x="556" y="223"/>
                    </a:lnTo>
                    <a:lnTo>
                      <a:pt x="463" y="297"/>
                    </a:lnTo>
                    <a:lnTo>
                      <a:pt x="371" y="371"/>
                    </a:lnTo>
                    <a:lnTo>
                      <a:pt x="297" y="464"/>
                    </a:lnTo>
                    <a:lnTo>
                      <a:pt x="223" y="557"/>
                    </a:lnTo>
                    <a:lnTo>
                      <a:pt x="148" y="668"/>
                    </a:lnTo>
                    <a:lnTo>
                      <a:pt x="111" y="779"/>
                    </a:lnTo>
                    <a:lnTo>
                      <a:pt x="56" y="890"/>
                    </a:lnTo>
                    <a:lnTo>
                      <a:pt x="37" y="1001"/>
                    </a:lnTo>
                    <a:lnTo>
                      <a:pt x="19" y="1131"/>
                    </a:lnTo>
                    <a:lnTo>
                      <a:pt x="0" y="1242"/>
                    </a:lnTo>
                    <a:lnTo>
                      <a:pt x="19" y="1372"/>
                    </a:lnTo>
                    <a:lnTo>
                      <a:pt x="37" y="1502"/>
                    </a:lnTo>
                    <a:lnTo>
                      <a:pt x="56" y="1613"/>
                    </a:lnTo>
                    <a:lnTo>
                      <a:pt x="56" y="1613"/>
                    </a:lnTo>
                    <a:lnTo>
                      <a:pt x="130" y="1817"/>
                    </a:lnTo>
                    <a:lnTo>
                      <a:pt x="241" y="1984"/>
                    </a:lnTo>
                    <a:lnTo>
                      <a:pt x="371" y="2132"/>
                    </a:lnTo>
                    <a:lnTo>
                      <a:pt x="519" y="2262"/>
                    </a:lnTo>
                    <a:lnTo>
                      <a:pt x="686" y="2373"/>
                    </a:lnTo>
                    <a:lnTo>
                      <a:pt x="871" y="2447"/>
                    </a:lnTo>
                    <a:lnTo>
                      <a:pt x="1057" y="2503"/>
                    </a:lnTo>
                    <a:lnTo>
                      <a:pt x="1260" y="2503"/>
                    </a:lnTo>
                    <a:lnTo>
                      <a:pt x="1260" y="2503"/>
                    </a:lnTo>
                    <a:lnTo>
                      <a:pt x="1446" y="2503"/>
                    </a:lnTo>
                    <a:lnTo>
                      <a:pt x="1631" y="2466"/>
                    </a:lnTo>
                    <a:lnTo>
                      <a:pt x="1631" y="2466"/>
                    </a:lnTo>
                    <a:lnTo>
                      <a:pt x="1742" y="2410"/>
                    </a:lnTo>
                    <a:lnTo>
                      <a:pt x="1854" y="2354"/>
                    </a:lnTo>
                    <a:lnTo>
                      <a:pt x="1965" y="2299"/>
                    </a:lnTo>
                    <a:lnTo>
                      <a:pt x="2057" y="2225"/>
                    </a:lnTo>
                    <a:lnTo>
                      <a:pt x="2150" y="2132"/>
                    </a:lnTo>
                    <a:lnTo>
                      <a:pt x="2243" y="2058"/>
                    </a:lnTo>
                    <a:lnTo>
                      <a:pt x="2298" y="1947"/>
                    </a:lnTo>
                    <a:lnTo>
                      <a:pt x="2373" y="1854"/>
                    </a:lnTo>
                    <a:lnTo>
                      <a:pt x="2428" y="1743"/>
                    </a:lnTo>
                    <a:lnTo>
                      <a:pt x="2465" y="1632"/>
                    </a:lnTo>
                    <a:lnTo>
                      <a:pt x="2484" y="1502"/>
                    </a:lnTo>
                    <a:lnTo>
                      <a:pt x="2502" y="1391"/>
                    </a:lnTo>
                    <a:lnTo>
                      <a:pt x="2521" y="1261"/>
                    </a:lnTo>
                    <a:lnTo>
                      <a:pt x="2521" y="1150"/>
                    </a:lnTo>
                    <a:lnTo>
                      <a:pt x="2502" y="1020"/>
                    </a:lnTo>
                    <a:lnTo>
                      <a:pt x="2465" y="890"/>
                    </a:lnTo>
                    <a:lnTo>
                      <a:pt x="2465" y="890"/>
                    </a:lnTo>
                    <a:lnTo>
                      <a:pt x="2391" y="705"/>
                    </a:lnTo>
                    <a:lnTo>
                      <a:pt x="2280" y="520"/>
                    </a:lnTo>
                    <a:lnTo>
                      <a:pt x="2150" y="371"/>
                    </a:lnTo>
                    <a:lnTo>
                      <a:pt x="2002" y="242"/>
                    </a:lnTo>
                    <a:lnTo>
                      <a:pt x="1835" y="149"/>
                    </a:lnTo>
                    <a:lnTo>
                      <a:pt x="1650" y="75"/>
                    </a:lnTo>
                    <a:lnTo>
                      <a:pt x="1464" y="19"/>
                    </a:lnTo>
                    <a:lnTo>
                      <a:pt x="1260"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3084;p46">
                <a:extLst>
                  <a:ext uri="{FF2B5EF4-FFF2-40B4-BE49-F238E27FC236}">
                    <a16:creationId xmlns:a16="http://schemas.microsoft.com/office/drawing/2014/main" xmlns="" id="{BEF9E03F-971D-014C-5B72-8E9EA650AFC4}"/>
                  </a:ext>
                </a:extLst>
              </p:cNvPr>
              <p:cNvSpPr/>
              <p:nvPr/>
            </p:nvSpPr>
            <p:spPr>
              <a:xfrm>
                <a:off x="5708125" y="3566425"/>
                <a:ext cx="63050" cy="62575"/>
              </a:xfrm>
              <a:custGeom>
                <a:avLst/>
                <a:gdLst/>
                <a:ahLst/>
                <a:cxnLst/>
                <a:rect l="l" t="t" r="r" b="b"/>
                <a:pathLst>
                  <a:path w="2522" h="2503" extrusionOk="0">
                    <a:moveTo>
                      <a:pt x="1076" y="1"/>
                    </a:moveTo>
                    <a:lnTo>
                      <a:pt x="890" y="38"/>
                    </a:lnTo>
                    <a:lnTo>
                      <a:pt x="779" y="93"/>
                    </a:lnTo>
                    <a:lnTo>
                      <a:pt x="668" y="149"/>
                    </a:lnTo>
                    <a:lnTo>
                      <a:pt x="557" y="205"/>
                    </a:lnTo>
                    <a:lnTo>
                      <a:pt x="464" y="279"/>
                    </a:lnTo>
                    <a:lnTo>
                      <a:pt x="372" y="371"/>
                    </a:lnTo>
                    <a:lnTo>
                      <a:pt x="279" y="445"/>
                    </a:lnTo>
                    <a:lnTo>
                      <a:pt x="223" y="557"/>
                    </a:lnTo>
                    <a:lnTo>
                      <a:pt x="149" y="649"/>
                    </a:lnTo>
                    <a:lnTo>
                      <a:pt x="94" y="761"/>
                    </a:lnTo>
                    <a:lnTo>
                      <a:pt x="56" y="872"/>
                    </a:lnTo>
                    <a:lnTo>
                      <a:pt x="38" y="1002"/>
                    </a:lnTo>
                    <a:lnTo>
                      <a:pt x="19" y="1113"/>
                    </a:lnTo>
                    <a:lnTo>
                      <a:pt x="1" y="1242"/>
                    </a:lnTo>
                    <a:lnTo>
                      <a:pt x="1" y="1354"/>
                    </a:lnTo>
                    <a:lnTo>
                      <a:pt x="19" y="1483"/>
                    </a:lnTo>
                    <a:lnTo>
                      <a:pt x="56" y="1613"/>
                    </a:lnTo>
                    <a:lnTo>
                      <a:pt x="131" y="1798"/>
                    </a:lnTo>
                    <a:lnTo>
                      <a:pt x="242" y="1984"/>
                    </a:lnTo>
                    <a:lnTo>
                      <a:pt x="372" y="2132"/>
                    </a:lnTo>
                    <a:lnTo>
                      <a:pt x="520" y="2262"/>
                    </a:lnTo>
                    <a:lnTo>
                      <a:pt x="687" y="2355"/>
                    </a:lnTo>
                    <a:lnTo>
                      <a:pt x="872" y="2447"/>
                    </a:lnTo>
                    <a:lnTo>
                      <a:pt x="1057" y="2484"/>
                    </a:lnTo>
                    <a:lnTo>
                      <a:pt x="1261" y="2503"/>
                    </a:lnTo>
                    <a:lnTo>
                      <a:pt x="1447" y="2484"/>
                    </a:lnTo>
                    <a:lnTo>
                      <a:pt x="1613" y="2447"/>
                    </a:lnTo>
                    <a:lnTo>
                      <a:pt x="1743" y="2410"/>
                    </a:lnTo>
                    <a:lnTo>
                      <a:pt x="1854" y="2355"/>
                    </a:lnTo>
                    <a:lnTo>
                      <a:pt x="1965" y="2280"/>
                    </a:lnTo>
                    <a:lnTo>
                      <a:pt x="2058" y="2206"/>
                    </a:lnTo>
                    <a:lnTo>
                      <a:pt x="2151" y="2132"/>
                    </a:lnTo>
                    <a:lnTo>
                      <a:pt x="2225" y="2039"/>
                    </a:lnTo>
                    <a:lnTo>
                      <a:pt x="2299" y="1947"/>
                    </a:lnTo>
                    <a:lnTo>
                      <a:pt x="2355" y="1836"/>
                    </a:lnTo>
                    <a:lnTo>
                      <a:pt x="2410" y="1724"/>
                    </a:lnTo>
                    <a:lnTo>
                      <a:pt x="2447" y="1613"/>
                    </a:lnTo>
                    <a:lnTo>
                      <a:pt x="2484" y="1502"/>
                    </a:lnTo>
                    <a:lnTo>
                      <a:pt x="2503" y="1372"/>
                    </a:lnTo>
                    <a:lnTo>
                      <a:pt x="2522" y="1261"/>
                    </a:lnTo>
                    <a:lnTo>
                      <a:pt x="2503" y="1131"/>
                    </a:lnTo>
                    <a:lnTo>
                      <a:pt x="2484" y="1002"/>
                    </a:lnTo>
                    <a:lnTo>
                      <a:pt x="2466" y="890"/>
                    </a:lnTo>
                    <a:lnTo>
                      <a:pt x="2373" y="686"/>
                    </a:lnTo>
                    <a:lnTo>
                      <a:pt x="2281" y="520"/>
                    </a:lnTo>
                    <a:lnTo>
                      <a:pt x="2151" y="371"/>
                    </a:lnTo>
                    <a:lnTo>
                      <a:pt x="2003" y="242"/>
                    </a:lnTo>
                    <a:lnTo>
                      <a:pt x="1836" y="130"/>
                    </a:lnTo>
                    <a:lnTo>
                      <a:pt x="1650" y="56"/>
                    </a:lnTo>
                    <a:lnTo>
                      <a:pt x="1465" y="1"/>
                    </a:lnTo>
                    <a:close/>
                  </a:path>
                </a:pathLst>
              </a:custGeom>
              <a:solidFill>
                <a:srgbClr val="FCF3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3085;p46">
                <a:extLst>
                  <a:ext uri="{FF2B5EF4-FFF2-40B4-BE49-F238E27FC236}">
                    <a16:creationId xmlns:a16="http://schemas.microsoft.com/office/drawing/2014/main" xmlns="" id="{FC4204F3-B768-0645-8EE3-513EAA79CD13}"/>
                  </a:ext>
                </a:extLst>
              </p:cNvPr>
              <p:cNvSpPr/>
              <p:nvPr/>
            </p:nvSpPr>
            <p:spPr>
              <a:xfrm>
                <a:off x="5708125" y="3566425"/>
                <a:ext cx="63050" cy="62575"/>
              </a:xfrm>
              <a:custGeom>
                <a:avLst/>
                <a:gdLst/>
                <a:ahLst/>
                <a:cxnLst/>
                <a:rect l="l" t="t" r="r" b="b"/>
                <a:pathLst>
                  <a:path w="2522" h="2503" fill="none" extrusionOk="0">
                    <a:moveTo>
                      <a:pt x="1261" y="1"/>
                    </a:moveTo>
                    <a:lnTo>
                      <a:pt x="1261" y="1"/>
                    </a:lnTo>
                    <a:lnTo>
                      <a:pt x="1076" y="1"/>
                    </a:lnTo>
                    <a:lnTo>
                      <a:pt x="890" y="38"/>
                    </a:lnTo>
                    <a:lnTo>
                      <a:pt x="890" y="38"/>
                    </a:lnTo>
                    <a:lnTo>
                      <a:pt x="779" y="93"/>
                    </a:lnTo>
                    <a:lnTo>
                      <a:pt x="668" y="149"/>
                    </a:lnTo>
                    <a:lnTo>
                      <a:pt x="557" y="205"/>
                    </a:lnTo>
                    <a:lnTo>
                      <a:pt x="464" y="279"/>
                    </a:lnTo>
                    <a:lnTo>
                      <a:pt x="372" y="371"/>
                    </a:lnTo>
                    <a:lnTo>
                      <a:pt x="279" y="445"/>
                    </a:lnTo>
                    <a:lnTo>
                      <a:pt x="223" y="557"/>
                    </a:lnTo>
                    <a:lnTo>
                      <a:pt x="149" y="649"/>
                    </a:lnTo>
                    <a:lnTo>
                      <a:pt x="94" y="761"/>
                    </a:lnTo>
                    <a:lnTo>
                      <a:pt x="56" y="872"/>
                    </a:lnTo>
                    <a:lnTo>
                      <a:pt x="38" y="1002"/>
                    </a:lnTo>
                    <a:lnTo>
                      <a:pt x="19" y="1113"/>
                    </a:lnTo>
                    <a:lnTo>
                      <a:pt x="1" y="1242"/>
                    </a:lnTo>
                    <a:lnTo>
                      <a:pt x="1" y="1354"/>
                    </a:lnTo>
                    <a:lnTo>
                      <a:pt x="19" y="1483"/>
                    </a:lnTo>
                    <a:lnTo>
                      <a:pt x="56" y="1613"/>
                    </a:lnTo>
                    <a:lnTo>
                      <a:pt x="56" y="1613"/>
                    </a:lnTo>
                    <a:lnTo>
                      <a:pt x="131" y="1798"/>
                    </a:lnTo>
                    <a:lnTo>
                      <a:pt x="242" y="1984"/>
                    </a:lnTo>
                    <a:lnTo>
                      <a:pt x="372" y="2132"/>
                    </a:lnTo>
                    <a:lnTo>
                      <a:pt x="520" y="2262"/>
                    </a:lnTo>
                    <a:lnTo>
                      <a:pt x="687" y="2355"/>
                    </a:lnTo>
                    <a:lnTo>
                      <a:pt x="872" y="2447"/>
                    </a:lnTo>
                    <a:lnTo>
                      <a:pt x="1057" y="2484"/>
                    </a:lnTo>
                    <a:lnTo>
                      <a:pt x="1261" y="2503"/>
                    </a:lnTo>
                    <a:lnTo>
                      <a:pt x="1261" y="2503"/>
                    </a:lnTo>
                    <a:lnTo>
                      <a:pt x="1447" y="2484"/>
                    </a:lnTo>
                    <a:lnTo>
                      <a:pt x="1613" y="2447"/>
                    </a:lnTo>
                    <a:lnTo>
                      <a:pt x="1613" y="2447"/>
                    </a:lnTo>
                    <a:lnTo>
                      <a:pt x="1743" y="2410"/>
                    </a:lnTo>
                    <a:lnTo>
                      <a:pt x="1854" y="2355"/>
                    </a:lnTo>
                    <a:lnTo>
                      <a:pt x="1965" y="2280"/>
                    </a:lnTo>
                    <a:lnTo>
                      <a:pt x="2058" y="2206"/>
                    </a:lnTo>
                    <a:lnTo>
                      <a:pt x="2151" y="2132"/>
                    </a:lnTo>
                    <a:lnTo>
                      <a:pt x="2225" y="2039"/>
                    </a:lnTo>
                    <a:lnTo>
                      <a:pt x="2299" y="1947"/>
                    </a:lnTo>
                    <a:lnTo>
                      <a:pt x="2355" y="1836"/>
                    </a:lnTo>
                    <a:lnTo>
                      <a:pt x="2410" y="1724"/>
                    </a:lnTo>
                    <a:lnTo>
                      <a:pt x="2447" y="1613"/>
                    </a:lnTo>
                    <a:lnTo>
                      <a:pt x="2484" y="1502"/>
                    </a:lnTo>
                    <a:lnTo>
                      <a:pt x="2503" y="1372"/>
                    </a:lnTo>
                    <a:lnTo>
                      <a:pt x="2522" y="1261"/>
                    </a:lnTo>
                    <a:lnTo>
                      <a:pt x="2503" y="1131"/>
                    </a:lnTo>
                    <a:lnTo>
                      <a:pt x="2484" y="1002"/>
                    </a:lnTo>
                    <a:lnTo>
                      <a:pt x="2466" y="890"/>
                    </a:lnTo>
                    <a:lnTo>
                      <a:pt x="2466" y="890"/>
                    </a:lnTo>
                    <a:lnTo>
                      <a:pt x="2373" y="686"/>
                    </a:lnTo>
                    <a:lnTo>
                      <a:pt x="2281" y="520"/>
                    </a:lnTo>
                    <a:lnTo>
                      <a:pt x="2151" y="371"/>
                    </a:lnTo>
                    <a:lnTo>
                      <a:pt x="2003" y="242"/>
                    </a:lnTo>
                    <a:lnTo>
                      <a:pt x="1836" y="130"/>
                    </a:lnTo>
                    <a:lnTo>
                      <a:pt x="1650" y="56"/>
                    </a:lnTo>
                    <a:lnTo>
                      <a:pt x="1465" y="1"/>
                    </a:lnTo>
                    <a:lnTo>
                      <a:pt x="1261"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3086;p46">
                <a:extLst>
                  <a:ext uri="{FF2B5EF4-FFF2-40B4-BE49-F238E27FC236}">
                    <a16:creationId xmlns:a16="http://schemas.microsoft.com/office/drawing/2014/main" xmlns="" id="{7C1B2C5E-D1F4-76AE-1DDF-7A4B2E1981F5}"/>
                  </a:ext>
                </a:extLst>
              </p:cNvPr>
              <p:cNvSpPr/>
              <p:nvPr/>
            </p:nvSpPr>
            <p:spPr>
              <a:xfrm>
                <a:off x="5412500" y="3318075"/>
                <a:ext cx="374425" cy="249300"/>
              </a:xfrm>
              <a:custGeom>
                <a:avLst/>
                <a:gdLst/>
                <a:ahLst/>
                <a:cxnLst/>
                <a:rect l="l" t="t" r="r" b="b"/>
                <a:pathLst>
                  <a:path w="14977" h="9972" extrusionOk="0">
                    <a:moveTo>
                      <a:pt x="7396" y="0"/>
                    </a:moveTo>
                    <a:lnTo>
                      <a:pt x="7044" y="19"/>
                    </a:lnTo>
                    <a:lnTo>
                      <a:pt x="6692" y="37"/>
                    </a:lnTo>
                    <a:lnTo>
                      <a:pt x="6358" y="93"/>
                    </a:lnTo>
                    <a:lnTo>
                      <a:pt x="6043" y="148"/>
                    </a:lnTo>
                    <a:lnTo>
                      <a:pt x="5469" y="278"/>
                    </a:lnTo>
                    <a:lnTo>
                      <a:pt x="4987" y="426"/>
                    </a:lnTo>
                    <a:lnTo>
                      <a:pt x="4597" y="556"/>
                    </a:lnTo>
                    <a:lnTo>
                      <a:pt x="4319" y="686"/>
                    </a:lnTo>
                    <a:lnTo>
                      <a:pt x="4134" y="779"/>
                    </a:lnTo>
                    <a:lnTo>
                      <a:pt x="3893" y="890"/>
                    </a:lnTo>
                    <a:lnTo>
                      <a:pt x="3671" y="1001"/>
                    </a:lnTo>
                    <a:lnTo>
                      <a:pt x="3467" y="1112"/>
                    </a:lnTo>
                    <a:lnTo>
                      <a:pt x="3282" y="1242"/>
                    </a:lnTo>
                    <a:lnTo>
                      <a:pt x="2948" y="1483"/>
                    </a:lnTo>
                    <a:lnTo>
                      <a:pt x="2707" y="1724"/>
                    </a:lnTo>
                    <a:lnTo>
                      <a:pt x="2522" y="1928"/>
                    </a:lnTo>
                    <a:lnTo>
                      <a:pt x="2392" y="2095"/>
                    </a:lnTo>
                    <a:lnTo>
                      <a:pt x="2299" y="2243"/>
                    </a:lnTo>
                    <a:lnTo>
                      <a:pt x="1984" y="2558"/>
                    </a:lnTo>
                    <a:lnTo>
                      <a:pt x="1725" y="2873"/>
                    </a:lnTo>
                    <a:lnTo>
                      <a:pt x="1465" y="3207"/>
                    </a:lnTo>
                    <a:lnTo>
                      <a:pt x="1243" y="3540"/>
                    </a:lnTo>
                    <a:lnTo>
                      <a:pt x="1039" y="3874"/>
                    </a:lnTo>
                    <a:lnTo>
                      <a:pt x="872" y="4208"/>
                    </a:lnTo>
                    <a:lnTo>
                      <a:pt x="705" y="4541"/>
                    </a:lnTo>
                    <a:lnTo>
                      <a:pt x="576" y="4875"/>
                    </a:lnTo>
                    <a:lnTo>
                      <a:pt x="446" y="5190"/>
                    </a:lnTo>
                    <a:lnTo>
                      <a:pt x="335" y="5523"/>
                    </a:lnTo>
                    <a:lnTo>
                      <a:pt x="260" y="5839"/>
                    </a:lnTo>
                    <a:lnTo>
                      <a:pt x="186" y="6154"/>
                    </a:lnTo>
                    <a:lnTo>
                      <a:pt x="131" y="6469"/>
                    </a:lnTo>
                    <a:lnTo>
                      <a:pt x="75" y="6765"/>
                    </a:lnTo>
                    <a:lnTo>
                      <a:pt x="19" y="7358"/>
                    </a:lnTo>
                    <a:lnTo>
                      <a:pt x="1" y="7896"/>
                    </a:lnTo>
                    <a:lnTo>
                      <a:pt x="19" y="8378"/>
                    </a:lnTo>
                    <a:lnTo>
                      <a:pt x="57" y="8823"/>
                    </a:lnTo>
                    <a:lnTo>
                      <a:pt x="112" y="9193"/>
                    </a:lnTo>
                    <a:lnTo>
                      <a:pt x="149" y="9508"/>
                    </a:lnTo>
                    <a:lnTo>
                      <a:pt x="205" y="9731"/>
                    </a:lnTo>
                    <a:lnTo>
                      <a:pt x="260" y="9935"/>
                    </a:lnTo>
                    <a:lnTo>
                      <a:pt x="2373" y="9972"/>
                    </a:lnTo>
                    <a:lnTo>
                      <a:pt x="2336" y="9620"/>
                    </a:lnTo>
                    <a:lnTo>
                      <a:pt x="2336" y="9230"/>
                    </a:lnTo>
                    <a:lnTo>
                      <a:pt x="2318" y="8748"/>
                    </a:lnTo>
                    <a:lnTo>
                      <a:pt x="2336" y="8248"/>
                    </a:lnTo>
                    <a:lnTo>
                      <a:pt x="2373" y="7729"/>
                    </a:lnTo>
                    <a:lnTo>
                      <a:pt x="2392" y="7488"/>
                    </a:lnTo>
                    <a:lnTo>
                      <a:pt x="2429" y="7266"/>
                    </a:lnTo>
                    <a:lnTo>
                      <a:pt x="2485" y="7062"/>
                    </a:lnTo>
                    <a:lnTo>
                      <a:pt x="2559" y="6895"/>
                    </a:lnTo>
                    <a:lnTo>
                      <a:pt x="2633" y="6747"/>
                    </a:lnTo>
                    <a:lnTo>
                      <a:pt x="2726" y="6598"/>
                    </a:lnTo>
                    <a:lnTo>
                      <a:pt x="2818" y="6487"/>
                    </a:lnTo>
                    <a:lnTo>
                      <a:pt x="2929" y="6376"/>
                    </a:lnTo>
                    <a:lnTo>
                      <a:pt x="3170" y="6172"/>
                    </a:lnTo>
                    <a:lnTo>
                      <a:pt x="3393" y="6024"/>
                    </a:lnTo>
                    <a:lnTo>
                      <a:pt x="3615" y="5913"/>
                    </a:lnTo>
                    <a:lnTo>
                      <a:pt x="3800" y="5839"/>
                    </a:lnTo>
                    <a:lnTo>
                      <a:pt x="3967" y="5783"/>
                    </a:lnTo>
                    <a:lnTo>
                      <a:pt x="3930" y="5635"/>
                    </a:lnTo>
                    <a:lnTo>
                      <a:pt x="3912" y="5505"/>
                    </a:lnTo>
                    <a:lnTo>
                      <a:pt x="3893" y="5190"/>
                    </a:lnTo>
                    <a:lnTo>
                      <a:pt x="3930" y="4856"/>
                    </a:lnTo>
                    <a:lnTo>
                      <a:pt x="4004" y="4541"/>
                    </a:lnTo>
                    <a:lnTo>
                      <a:pt x="4116" y="4226"/>
                    </a:lnTo>
                    <a:lnTo>
                      <a:pt x="4171" y="4078"/>
                    </a:lnTo>
                    <a:lnTo>
                      <a:pt x="4264" y="3930"/>
                    </a:lnTo>
                    <a:lnTo>
                      <a:pt x="4338" y="3800"/>
                    </a:lnTo>
                    <a:lnTo>
                      <a:pt x="4431" y="3670"/>
                    </a:lnTo>
                    <a:lnTo>
                      <a:pt x="4542" y="3559"/>
                    </a:lnTo>
                    <a:lnTo>
                      <a:pt x="4653" y="3448"/>
                    </a:lnTo>
                    <a:lnTo>
                      <a:pt x="4875" y="3281"/>
                    </a:lnTo>
                    <a:lnTo>
                      <a:pt x="5135" y="3133"/>
                    </a:lnTo>
                    <a:lnTo>
                      <a:pt x="5413" y="3003"/>
                    </a:lnTo>
                    <a:lnTo>
                      <a:pt x="5691" y="2910"/>
                    </a:lnTo>
                    <a:lnTo>
                      <a:pt x="6006" y="2836"/>
                    </a:lnTo>
                    <a:lnTo>
                      <a:pt x="6358" y="2799"/>
                    </a:lnTo>
                    <a:lnTo>
                      <a:pt x="6729" y="2780"/>
                    </a:lnTo>
                    <a:lnTo>
                      <a:pt x="7118" y="2799"/>
                    </a:lnTo>
                    <a:lnTo>
                      <a:pt x="7378" y="2873"/>
                    </a:lnTo>
                    <a:lnTo>
                      <a:pt x="7526" y="3188"/>
                    </a:lnTo>
                    <a:lnTo>
                      <a:pt x="7711" y="3559"/>
                    </a:lnTo>
                    <a:lnTo>
                      <a:pt x="7822" y="3763"/>
                    </a:lnTo>
                    <a:lnTo>
                      <a:pt x="7971" y="3967"/>
                    </a:lnTo>
                    <a:lnTo>
                      <a:pt x="8119" y="4170"/>
                    </a:lnTo>
                    <a:lnTo>
                      <a:pt x="8304" y="4374"/>
                    </a:lnTo>
                    <a:lnTo>
                      <a:pt x="8490" y="4560"/>
                    </a:lnTo>
                    <a:lnTo>
                      <a:pt x="8694" y="4745"/>
                    </a:lnTo>
                    <a:lnTo>
                      <a:pt x="8934" y="4893"/>
                    </a:lnTo>
                    <a:lnTo>
                      <a:pt x="9175" y="5023"/>
                    </a:lnTo>
                    <a:lnTo>
                      <a:pt x="9453" y="5134"/>
                    </a:lnTo>
                    <a:lnTo>
                      <a:pt x="9750" y="5208"/>
                    </a:lnTo>
                    <a:lnTo>
                      <a:pt x="10065" y="5245"/>
                    </a:lnTo>
                    <a:lnTo>
                      <a:pt x="10399" y="5245"/>
                    </a:lnTo>
                    <a:lnTo>
                      <a:pt x="10343" y="5227"/>
                    </a:lnTo>
                    <a:lnTo>
                      <a:pt x="10195" y="5171"/>
                    </a:lnTo>
                    <a:lnTo>
                      <a:pt x="9991" y="5060"/>
                    </a:lnTo>
                    <a:lnTo>
                      <a:pt x="9731" y="4875"/>
                    </a:lnTo>
                    <a:lnTo>
                      <a:pt x="9602" y="4764"/>
                    </a:lnTo>
                    <a:lnTo>
                      <a:pt x="9491" y="4634"/>
                    </a:lnTo>
                    <a:lnTo>
                      <a:pt x="9361" y="4486"/>
                    </a:lnTo>
                    <a:lnTo>
                      <a:pt x="9250" y="4319"/>
                    </a:lnTo>
                    <a:lnTo>
                      <a:pt x="9138" y="4133"/>
                    </a:lnTo>
                    <a:lnTo>
                      <a:pt x="9046" y="3911"/>
                    </a:lnTo>
                    <a:lnTo>
                      <a:pt x="8990" y="3670"/>
                    </a:lnTo>
                    <a:lnTo>
                      <a:pt x="8934" y="3411"/>
                    </a:lnTo>
                    <a:lnTo>
                      <a:pt x="9213" y="3707"/>
                    </a:lnTo>
                    <a:lnTo>
                      <a:pt x="9491" y="4004"/>
                    </a:lnTo>
                    <a:lnTo>
                      <a:pt x="9843" y="4319"/>
                    </a:lnTo>
                    <a:lnTo>
                      <a:pt x="10250" y="4634"/>
                    </a:lnTo>
                    <a:lnTo>
                      <a:pt x="10454" y="4801"/>
                    </a:lnTo>
                    <a:lnTo>
                      <a:pt x="10677" y="4930"/>
                    </a:lnTo>
                    <a:lnTo>
                      <a:pt x="10899" y="5060"/>
                    </a:lnTo>
                    <a:lnTo>
                      <a:pt x="11122" y="5171"/>
                    </a:lnTo>
                    <a:lnTo>
                      <a:pt x="11344" y="5264"/>
                    </a:lnTo>
                    <a:lnTo>
                      <a:pt x="11548" y="5301"/>
                    </a:lnTo>
                    <a:lnTo>
                      <a:pt x="11863" y="5357"/>
                    </a:lnTo>
                    <a:lnTo>
                      <a:pt x="12178" y="5375"/>
                    </a:lnTo>
                    <a:lnTo>
                      <a:pt x="12493" y="5394"/>
                    </a:lnTo>
                    <a:lnTo>
                      <a:pt x="12808" y="5375"/>
                    </a:lnTo>
                    <a:lnTo>
                      <a:pt x="13142" y="5338"/>
                    </a:lnTo>
                    <a:lnTo>
                      <a:pt x="13457" y="5283"/>
                    </a:lnTo>
                    <a:lnTo>
                      <a:pt x="13753" y="5208"/>
                    </a:lnTo>
                    <a:lnTo>
                      <a:pt x="14069" y="5116"/>
                    </a:lnTo>
                    <a:lnTo>
                      <a:pt x="14198" y="5171"/>
                    </a:lnTo>
                    <a:lnTo>
                      <a:pt x="14180" y="5060"/>
                    </a:lnTo>
                    <a:lnTo>
                      <a:pt x="14402" y="4967"/>
                    </a:lnTo>
                    <a:lnTo>
                      <a:pt x="14606" y="4875"/>
                    </a:lnTo>
                    <a:lnTo>
                      <a:pt x="14791" y="4764"/>
                    </a:lnTo>
                    <a:lnTo>
                      <a:pt x="14977" y="4634"/>
                    </a:lnTo>
                    <a:lnTo>
                      <a:pt x="14847" y="4208"/>
                    </a:lnTo>
                    <a:lnTo>
                      <a:pt x="14680" y="3800"/>
                    </a:lnTo>
                    <a:lnTo>
                      <a:pt x="14513" y="3429"/>
                    </a:lnTo>
                    <a:lnTo>
                      <a:pt x="14328" y="3095"/>
                    </a:lnTo>
                    <a:lnTo>
                      <a:pt x="14124" y="2762"/>
                    </a:lnTo>
                    <a:lnTo>
                      <a:pt x="13920" y="2465"/>
                    </a:lnTo>
                    <a:lnTo>
                      <a:pt x="13698" y="2187"/>
                    </a:lnTo>
                    <a:lnTo>
                      <a:pt x="13457" y="1928"/>
                    </a:lnTo>
                    <a:lnTo>
                      <a:pt x="13216" y="1705"/>
                    </a:lnTo>
                    <a:lnTo>
                      <a:pt x="12975" y="1483"/>
                    </a:lnTo>
                    <a:lnTo>
                      <a:pt x="12715" y="1279"/>
                    </a:lnTo>
                    <a:lnTo>
                      <a:pt x="12456" y="1112"/>
                    </a:lnTo>
                    <a:lnTo>
                      <a:pt x="12197" y="945"/>
                    </a:lnTo>
                    <a:lnTo>
                      <a:pt x="11919" y="797"/>
                    </a:lnTo>
                    <a:lnTo>
                      <a:pt x="11659" y="667"/>
                    </a:lnTo>
                    <a:lnTo>
                      <a:pt x="11400" y="556"/>
                    </a:lnTo>
                    <a:lnTo>
                      <a:pt x="11122" y="464"/>
                    </a:lnTo>
                    <a:lnTo>
                      <a:pt x="10862" y="371"/>
                    </a:lnTo>
                    <a:lnTo>
                      <a:pt x="10343" y="223"/>
                    </a:lnTo>
                    <a:lnTo>
                      <a:pt x="9861" y="130"/>
                    </a:lnTo>
                    <a:lnTo>
                      <a:pt x="9416" y="56"/>
                    </a:lnTo>
                    <a:lnTo>
                      <a:pt x="9009" y="19"/>
                    </a:lnTo>
                    <a:lnTo>
                      <a:pt x="8656" y="0"/>
                    </a:lnTo>
                    <a:lnTo>
                      <a:pt x="8175" y="19"/>
                    </a:lnTo>
                    <a:lnTo>
                      <a:pt x="7785"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3087;p46">
                <a:extLst>
                  <a:ext uri="{FF2B5EF4-FFF2-40B4-BE49-F238E27FC236}">
                    <a16:creationId xmlns:a16="http://schemas.microsoft.com/office/drawing/2014/main" xmlns="" id="{0F0EC938-7E19-39F4-AB89-359A7DF3418B}"/>
                  </a:ext>
                </a:extLst>
              </p:cNvPr>
              <p:cNvSpPr/>
              <p:nvPr/>
            </p:nvSpPr>
            <p:spPr>
              <a:xfrm>
                <a:off x="5385175" y="3543250"/>
                <a:ext cx="95475" cy="120975"/>
              </a:xfrm>
              <a:custGeom>
                <a:avLst/>
                <a:gdLst/>
                <a:ahLst/>
                <a:cxnLst/>
                <a:rect l="l" t="t" r="r" b="b"/>
                <a:pathLst>
                  <a:path w="3819" h="4839" extrusionOk="0">
                    <a:moveTo>
                      <a:pt x="1724" y="1"/>
                    </a:moveTo>
                    <a:lnTo>
                      <a:pt x="1465" y="38"/>
                    </a:lnTo>
                    <a:lnTo>
                      <a:pt x="1335" y="75"/>
                    </a:lnTo>
                    <a:lnTo>
                      <a:pt x="1205" y="112"/>
                    </a:lnTo>
                    <a:lnTo>
                      <a:pt x="1057" y="186"/>
                    </a:lnTo>
                    <a:lnTo>
                      <a:pt x="909" y="260"/>
                    </a:lnTo>
                    <a:lnTo>
                      <a:pt x="742" y="353"/>
                    </a:lnTo>
                    <a:lnTo>
                      <a:pt x="594" y="483"/>
                    </a:lnTo>
                    <a:lnTo>
                      <a:pt x="445" y="613"/>
                    </a:lnTo>
                    <a:lnTo>
                      <a:pt x="316" y="761"/>
                    </a:lnTo>
                    <a:lnTo>
                      <a:pt x="204" y="928"/>
                    </a:lnTo>
                    <a:lnTo>
                      <a:pt x="130" y="1094"/>
                    </a:lnTo>
                    <a:lnTo>
                      <a:pt x="75" y="1280"/>
                    </a:lnTo>
                    <a:lnTo>
                      <a:pt x="37" y="1465"/>
                    </a:lnTo>
                    <a:lnTo>
                      <a:pt x="19" y="1669"/>
                    </a:lnTo>
                    <a:lnTo>
                      <a:pt x="0" y="1873"/>
                    </a:lnTo>
                    <a:lnTo>
                      <a:pt x="19" y="2077"/>
                    </a:lnTo>
                    <a:lnTo>
                      <a:pt x="56" y="2262"/>
                    </a:lnTo>
                    <a:lnTo>
                      <a:pt x="93" y="2466"/>
                    </a:lnTo>
                    <a:lnTo>
                      <a:pt x="149" y="2670"/>
                    </a:lnTo>
                    <a:lnTo>
                      <a:pt x="204" y="2874"/>
                    </a:lnTo>
                    <a:lnTo>
                      <a:pt x="278" y="3059"/>
                    </a:lnTo>
                    <a:lnTo>
                      <a:pt x="445" y="3411"/>
                    </a:lnTo>
                    <a:lnTo>
                      <a:pt x="556" y="3578"/>
                    </a:lnTo>
                    <a:lnTo>
                      <a:pt x="686" y="3745"/>
                    </a:lnTo>
                    <a:lnTo>
                      <a:pt x="834" y="3893"/>
                    </a:lnTo>
                    <a:lnTo>
                      <a:pt x="1001" y="4041"/>
                    </a:lnTo>
                    <a:lnTo>
                      <a:pt x="1168" y="4190"/>
                    </a:lnTo>
                    <a:lnTo>
                      <a:pt x="1353" y="4301"/>
                    </a:lnTo>
                    <a:lnTo>
                      <a:pt x="1557" y="4431"/>
                    </a:lnTo>
                    <a:lnTo>
                      <a:pt x="1761" y="4523"/>
                    </a:lnTo>
                    <a:lnTo>
                      <a:pt x="1965" y="4616"/>
                    </a:lnTo>
                    <a:lnTo>
                      <a:pt x="2187" y="4709"/>
                    </a:lnTo>
                    <a:lnTo>
                      <a:pt x="2391" y="4764"/>
                    </a:lnTo>
                    <a:lnTo>
                      <a:pt x="2614" y="4801"/>
                    </a:lnTo>
                    <a:lnTo>
                      <a:pt x="2818" y="4838"/>
                    </a:lnTo>
                    <a:lnTo>
                      <a:pt x="3022" y="4838"/>
                    </a:lnTo>
                    <a:lnTo>
                      <a:pt x="3207" y="4820"/>
                    </a:lnTo>
                    <a:lnTo>
                      <a:pt x="3374" y="4783"/>
                    </a:lnTo>
                    <a:lnTo>
                      <a:pt x="3466" y="4746"/>
                    </a:lnTo>
                    <a:lnTo>
                      <a:pt x="3540" y="4690"/>
                    </a:lnTo>
                    <a:lnTo>
                      <a:pt x="3596" y="4635"/>
                    </a:lnTo>
                    <a:lnTo>
                      <a:pt x="3652" y="4542"/>
                    </a:lnTo>
                    <a:lnTo>
                      <a:pt x="3689" y="4449"/>
                    </a:lnTo>
                    <a:lnTo>
                      <a:pt x="3726" y="4338"/>
                    </a:lnTo>
                    <a:lnTo>
                      <a:pt x="3781" y="4078"/>
                    </a:lnTo>
                    <a:lnTo>
                      <a:pt x="3800" y="3782"/>
                    </a:lnTo>
                    <a:lnTo>
                      <a:pt x="3819" y="3467"/>
                    </a:lnTo>
                    <a:lnTo>
                      <a:pt x="3800" y="3133"/>
                    </a:lnTo>
                    <a:lnTo>
                      <a:pt x="3763" y="2781"/>
                    </a:lnTo>
                    <a:lnTo>
                      <a:pt x="3670" y="2114"/>
                    </a:lnTo>
                    <a:lnTo>
                      <a:pt x="3578" y="1521"/>
                    </a:lnTo>
                    <a:lnTo>
                      <a:pt x="3466" y="965"/>
                    </a:lnTo>
                    <a:lnTo>
                      <a:pt x="3374" y="835"/>
                    </a:lnTo>
                    <a:lnTo>
                      <a:pt x="3262" y="705"/>
                    </a:lnTo>
                    <a:lnTo>
                      <a:pt x="3133" y="575"/>
                    </a:lnTo>
                    <a:lnTo>
                      <a:pt x="3003" y="464"/>
                    </a:lnTo>
                    <a:lnTo>
                      <a:pt x="2725" y="279"/>
                    </a:lnTo>
                    <a:lnTo>
                      <a:pt x="2465" y="131"/>
                    </a:lnTo>
                    <a:lnTo>
                      <a:pt x="2317" y="75"/>
                    </a:lnTo>
                    <a:lnTo>
                      <a:pt x="2150" y="38"/>
                    </a:lnTo>
                    <a:lnTo>
                      <a:pt x="1947"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3088;p46">
                <a:extLst>
                  <a:ext uri="{FF2B5EF4-FFF2-40B4-BE49-F238E27FC236}">
                    <a16:creationId xmlns:a16="http://schemas.microsoft.com/office/drawing/2014/main" xmlns="" id="{642A8F9C-B6FE-B21F-04B2-D825143558AB}"/>
                  </a:ext>
                </a:extLst>
              </p:cNvPr>
              <p:cNvSpPr/>
              <p:nvPr/>
            </p:nvSpPr>
            <p:spPr>
              <a:xfrm>
                <a:off x="5398150" y="3576150"/>
                <a:ext cx="73700" cy="45900"/>
              </a:xfrm>
              <a:custGeom>
                <a:avLst/>
                <a:gdLst/>
                <a:ahLst/>
                <a:cxnLst/>
                <a:rect l="l" t="t" r="r" b="b"/>
                <a:pathLst>
                  <a:path w="2948" h="1836" extrusionOk="0">
                    <a:moveTo>
                      <a:pt x="75" y="1"/>
                    </a:moveTo>
                    <a:lnTo>
                      <a:pt x="37" y="19"/>
                    </a:lnTo>
                    <a:lnTo>
                      <a:pt x="0" y="38"/>
                    </a:lnTo>
                    <a:lnTo>
                      <a:pt x="0" y="75"/>
                    </a:lnTo>
                    <a:lnTo>
                      <a:pt x="0" y="112"/>
                    </a:lnTo>
                    <a:lnTo>
                      <a:pt x="19" y="149"/>
                    </a:lnTo>
                    <a:lnTo>
                      <a:pt x="37" y="186"/>
                    </a:lnTo>
                    <a:lnTo>
                      <a:pt x="2799" y="1817"/>
                    </a:lnTo>
                    <a:lnTo>
                      <a:pt x="2855" y="1836"/>
                    </a:lnTo>
                    <a:lnTo>
                      <a:pt x="2910" y="1817"/>
                    </a:lnTo>
                    <a:lnTo>
                      <a:pt x="2947" y="1780"/>
                    </a:lnTo>
                    <a:lnTo>
                      <a:pt x="2947" y="1743"/>
                    </a:lnTo>
                    <a:lnTo>
                      <a:pt x="2947" y="1706"/>
                    </a:lnTo>
                    <a:lnTo>
                      <a:pt x="2929" y="1669"/>
                    </a:lnTo>
                    <a:lnTo>
                      <a:pt x="2910" y="1650"/>
                    </a:lnTo>
                    <a:lnTo>
                      <a:pt x="149"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3089;p46">
                <a:extLst>
                  <a:ext uri="{FF2B5EF4-FFF2-40B4-BE49-F238E27FC236}">
                    <a16:creationId xmlns:a16="http://schemas.microsoft.com/office/drawing/2014/main" xmlns="" id="{EC319CBC-30B3-AEB9-B174-E38E7BEA22FD}"/>
                  </a:ext>
                </a:extLst>
              </p:cNvPr>
              <p:cNvSpPr/>
              <p:nvPr/>
            </p:nvSpPr>
            <p:spPr>
              <a:xfrm>
                <a:off x="5416225" y="3571525"/>
                <a:ext cx="47275" cy="59800"/>
              </a:xfrm>
              <a:custGeom>
                <a:avLst/>
                <a:gdLst/>
                <a:ahLst/>
                <a:cxnLst/>
                <a:rect l="l" t="t" r="r" b="b"/>
                <a:pathLst>
                  <a:path w="1891" h="2392" extrusionOk="0">
                    <a:moveTo>
                      <a:pt x="1742" y="1"/>
                    </a:moveTo>
                    <a:lnTo>
                      <a:pt x="1724" y="38"/>
                    </a:lnTo>
                    <a:lnTo>
                      <a:pt x="19" y="2225"/>
                    </a:lnTo>
                    <a:lnTo>
                      <a:pt x="19" y="2262"/>
                    </a:lnTo>
                    <a:lnTo>
                      <a:pt x="0" y="2299"/>
                    </a:lnTo>
                    <a:lnTo>
                      <a:pt x="19" y="2336"/>
                    </a:lnTo>
                    <a:lnTo>
                      <a:pt x="37" y="2373"/>
                    </a:lnTo>
                    <a:lnTo>
                      <a:pt x="111" y="2391"/>
                    </a:lnTo>
                    <a:lnTo>
                      <a:pt x="149" y="2373"/>
                    </a:lnTo>
                    <a:lnTo>
                      <a:pt x="186" y="2354"/>
                    </a:lnTo>
                    <a:lnTo>
                      <a:pt x="1872" y="149"/>
                    </a:lnTo>
                    <a:lnTo>
                      <a:pt x="1891" y="112"/>
                    </a:lnTo>
                    <a:lnTo>
                      <a:pt x="1891" y="75"/>
                    </a:lnTo>
                    <a:lnTo>
                      <a:pt x="1891" y="38"/>
                    </a:lnTo>
                    <a:lnTo>
                      <a:pt x="1854" y="19"/>
                    </a:lnTo>
                    <a:lnTo>
                      <a:pt x="1817"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3090;p46">
                <a:extLst>
                  <a:ext uri="{FF2B5EF4-FFF2-40B4-BE49-F238E27FC236}">
                    <a16:creationId xmlns:a16="http://schemas.microsoft.com/office/drawing/2014/main" xmlns="" id="{F3ED717D-DDFA-CB6C-D44F-A3B6DAB491AB}"/>
                  </a:ext>
                </a:extLst>
              </p:cNvPr>
              <p:cNvSpPr/>
              <p:nvPr/>
            </p:nvSpPr>
            <p:spPr>
              <a:xfrm>
                <a:off x="5382850" y="3541400"/>
                <a:ext cx="91325" cy="125150"/>
              </a:xfrm>
              <a:custGeom>
                <a:avLst/>
                <a:gdLst/>
                <a:ahLst/>
                <a:cxnLst/>
                <a:rect l="l" t="t" r="r" b="b"/>
                <a:pathLst>
                  <a:path w="3653" h="5006" extrusionOk="0">
                    <a:moveTo>
                      <a:pt x="1799" y="1"/>
                    </a:moveTo>
                    <a:lnTo>
                      <a:pt x="1558" y="19"/>
                    </a:lnTo>
                    <a:lnTo>
                      <a:pt x="1317" y="93"/>
                    </a:lnTo>
                    <a:lnTo>
                      <a:pt x="1076" y="186"/>
                    </a:lnTo>
                    <a:lnTo>
                      <a:pt x="853" y="316"/>
                    </a:lnTo>
                    <a:lnTo>
                      <a:pt x="612" y="483"/>
                    </a:lnTo>
                    <a:lnTo>
                      <a:pt x="464" y="612"/>
                    </a:lnTo>
                    <a:lnTo>
                      <a:pt x="334" y="761"/>
                    </a:lnTo>
                    <a:lnTo>
                      <a:pt x="242" y="928"/>
                    </a:lnTo>
                    <a:lnTo>
                      <a:pt x="149" y="1094"/>
                    </a:lnTo>
                    <a:lnTo>
                      <a:pt x="93" y="1280"/>
                    </a:lnTo>
                    <a:lnTo>
                      <a:pt x="38" y="1465"/>
                    </a:lnTo>
                    <a:lnTo>
                      <a:pt x="19" y="1669"/>
                    </a:lnTo>
                    <a:lnTo>
                      <a:pt x="1" y="1873"/>
                    </a:lnTo>
                    <a:lnTo>
                      <a:pt x="19" y="2095"/>
                    </a:lnTo>
                    <a:lnTo>
                      <a:pt x="38" y="2299"/>
                    </a:lnTo>
                    <a:lnTo>
                      <a:pt x="75" y="2521"/>
                    </a:lnTo>
                    <a:lnTo>
                      <a:pt x="130" y="2725"/>
                    </a:lnTo>
                    <a:lnTo>
                      <a:pt x="186" y="2929"/>
                    </a:lnTo>
                    <a:lnTo>
                      <a:pt x="260" y="3152"/>
                    </a:lnTo>
                    <a:lnTo>
                      <a:pt x="353" y="3337"/>
                    </a:lnTo>
                    <a:lnTo>
                      <a:pt x="464" y="3541"/>
                    </a:lnTo>
                    <a:lnTo>
                      <a:pt x="557" y="3689"/>
                    </a:lnTo>
                    <a:lnTo>
                      <a:pt x="668" y="3837"/>
                    </a:lnTo>
                    <a:lnTo>
                      <a:pt x="798" y="3986"/>
                    </a:lnTo>
                    <a:lnTo>
                      <a:pt x="927" y="4115"/>
                    </a:lnTo>
                    <a:lnTo>
                      <a:pt x="1076" y="4245"/>
                    </a:lnTo>
                    <a:lnTo>
                      <a:pt x="1243" y="4356"/>
                    </a:lnTo>
                    <a:lnTo>
                      <a:pt x="1409" y="4468"/>
                    </a:lnTo>
                    <a:lnTo>
                      <a:pt x="1595" y="4579"/>
                    </a:lnTo>
                    <a:lnTo>
                      <a:pt x="1947" y="4764"/>
                    </a:lnTo>
                    <a:lnTo>
                      <a:pt x="2151" y="4838"/>
                    </a:lnTo>
                    <a:lnTo>
                      <a:pt x="2336" y="4894"/>
                    </a:lnTo>
                    <a:lnTo>
                      <a:pt x="2521" y="4949"/>
                    </a:lnTo>
                    <a:lnTo>
                      <a:pt x="2707" y="4987"/>
                    </a:lnTo>
                    <a:lnTo>
                      <a:pt x="2892" y="5005"/>
                    </a:lnTo>
                    <a:lnTo>
                      <a:pt x="3077" y="5005"/>
                    </a:lnTo>
                    <a:lnTo>
                      <a:pt x="3300" y="4987"/>
                    </a:lnTo>
                    <a:lnTo>
                      <a:pt x="3504" y="4949"/>
                    </a:lnTo>
                    <a:lnTo>
                      <a:pt x="3541" y="4931"/>
                    </a:lnTo>
                    <a:lnTo>
                      <a:pt x="3559" y="4912"/>
                    </a:lnTo>
                    <a:lnTo>
                      <a:pt x="3578" y="4875"/>
                    </a:lnTo>
                    <a:lnTo>
                      <a:pt x="3578" y="4838"/>
                    </a:lnTo>
                    <a:lnTo>
                      <a:pt x="3559" y="4801"/>
                    </a:lnTo>
                    <a:lnTo>
                      <a:pt x="3522" y="4764"/>
                    </a:lnTo>
                    <a:lnTo>
                      <a:pt x="3448" y="4764"/>
                    </a:lnTo>
                    <a:lnTo>
                      <a:pt x="3281" y="4801"/>
                    </a:lnTo>
                    <a:lnTo>
                      <a:pt x="2911" y="4801"/>
                    </a:lnTo>
                    <a:lnTo>
                      <a:pt x="2725" y="4783"/>
                    </a:lnTo>
                    <a:lnTo>
                      <a:pt x="2521" y="4746"/>
                    </a:lnTo>
                    <a:lnTo>
                      <a:pt x="2318" y="4671"/>
                    </a:lnTo>
                    <a:lnTo>
                      <a:pt x="2114" y="4597"/>
                    </a:lnTo>
                    <a:lnTo>
                      <a:pt x="1910" y="4523"/>
                    </a:lnTo>
                    <a:lnTo>
                      <a:pt x="1706" y="4412"/>
                    </a:lnTo>
                    <a:lnTo>
                      <a:pt x="1521" y="4301"/>
                    </a:lnTo>
                    <a:lnTo>
                      <a:pt x="1335" y="4190"/>
                    </a:lnTo>
                    <a:lnTo>
                      <a:pt x="1150" y="4041"/>
                    </a:lnTo>
                    <a:lnTo>
                      <a:pt x="1002" y="3912"/>
                    </a:lnTo>
                    <a:lnTo>
                      <a:pt x="853" y="3763"/>
                    </a:lnTo>
                    <a:lnTo>
                      <a:pt x="742" y="3596"/>
                    </a:lnTo>
                    <a:lnTo>
                      <a:pt x="631" y="3448"/>
                    </a:lnTo>
                    <a:lnTo>
                      <a:pt x="538" y="3263"/>
                    </a:lnTo>
                    <a:lnTo>
                      <a:pt x="446" y="3078"/>
                    </a:lnTo>
                    <a:lnTo>
                      <a:pt x="371" y="2892"/>
                    </a:lnTo>
                    <a:lnTo>
                      <a:pt x="316" y="2688"/>
                    </a:lnTo>
                    <a:lnTo>
                      <a:pt x="260" y="2503"/>
                    </a:lnTo>
                    <a:lnTo>
                      <a:pt x="223" y="2299"/>
                    </a:lnTo>
                    <a:lnTo>
                      <a:pt x="205" y="2095"/>
                    </a:lnTo>
                    <a:lnTo>
                      <a:pt x="205" y="1910"/>
                    </a:lnTo>
                    <a:lnTo>
                      <a:pt x="205" y="1724"/>
                    </a:lnTo>
                    <a:lnTo>
                      <a:pt x="223" y="1539"/>
                    </a:lnTo>
                    <a:lnTo>
                      <a:pt x="260" y="1354"/>
                    </a:lnTo>
                    <a:lnTo>
                      <a:pt x="334" y="1187"/>
                    </a:lnTo>
                    <a:lnTo>
                      <a:pt x="409" y="1039"/>
                    </a:lnTo>
                    <a:lnTo>
                      <a:pt x="501" y="890"/>
                    </a:lnTo>
                    <a:lnTo>
                      <a:pt x="612" y="742"/>
                    </a:lnTo>
                    <a:lnTo>
                      <a:pt x="742" y="631"/>
                    </a:lnTo>
                    <a:lnTo>
                      <a:pt x="890" y="520"/>
                    </a:lnTo>
                    <a:lnTo>
                      <a:pt x="1039" y="427"/>
                    </a:lnTo>
                    <a:lnTo>
                      <a:pt x="1187" y="353"/>
                    </a:lnTo>
                    <a:lnTo>
                      <a:pt x="1335" y="297"/>
                    </a:lnTo>
                    <a:lnTo>
                      <a:pt x="1465" y="242"/>
                    </a:lnTo>
                    <a:lnTo>
                      <a:pt x="1595" y="223"/>
                    </a:lnTo>
                    <a:lnTo>
                      <a:pt x="1836" y="186"/>
                    </a:lnTo>
                    <a:lnTo>
                      <a:pt x="2058" y="186"/>
                    </a:lnTo>
                    <a:lnTo>
                      <a:pt x="2225" y="223"/>
                    </a:lnTo>
                    <a:lnTo>
                      <a:pt x="2373" y="260"/>
                    </a:lnTo>
                    <a:lnTo>
                      <a:pt x="2484" y="297"/>
                    </a:lnTo>
                    <a:lnTo>
                      <a:pt x="2707" y="390"/>
                    </a:lnTo>
                    <a:lnTo>
                      <a:pt x="2892" y="520"/>
                    </a:lnTo>
                    <a:lnTo>
                      <a:pt x="3077" y="649"/>
                    </a:lnTo>
                    <a:lnTo>
                      <a:pt x="3207" y="779"/>
                    </a:lnTo>
                    <a:lnTo>
                      <a:pt x="3411" y="1002"/>
                    </a:lnTo>
                    <a:lnTo>
                      <a:pt x="3467" y="1094"/>
                    </a:lnTo>
                    <a:lnTo>
                      <a:pt x="3504" y="1131"/>
                    </a:lnTo>
                    <a:lnTo>
                      <a:pt x="3541" y="1131"/>
                    </a:lnTo>
                    <a:lnTo>
                      <a:pt x="3578" y="1150"/>
                    </a:lnTo>
                    <a:lnTo>
                      <a:pt x="3615" y="1131"/>
                    </a:lnTo>
                    <a:lnTo>
                      <a:pt x="3633" y="1094"/>
                    </a:lnTo>
                    <a:lnTo>
                      <a:pt x="3652" y="1057"/>
                    </a:lnTo>
                    <a:lnTo>
                      <a:pt x="3652" y="1020"/>
                    </a:lnTo>
                    <a:lnTo>
                      <a:pt x="3633" y="983"/>
                    </a:lnTo>
                    <a:lnTo>
                      <a:pt x="3559" y="872"/>
                    </a:lnTo>
                    <a:lnTo>
                      <a:pt x="3467" y="779"/>
                    </a:lnTo>
                    <a:lnTo>
                      <a:pt x="3355" y="649"/>
                    </a:lnTo>
                    <a:lnTo>
                      <a:pt x="3189" y="501"/>
                    </a:lnTo>
                    <a:lnTo>
                      <a:pt x="3003" y="353"/>
                    </a:lnTo>
                    <a:lnTo>
                      <a:pt x="2799" y="223"/>
                    </a:lnTo>
                    <a:lnTo>
                      <a:pt x="2540" y="112"/>
                    </a:lnTo>
                    <a:lnTo>
                      <a:pt x="2299" y="38"/>
                    </a:lnTo>
                    <a:lnTo>
                      <a:pt x="2040"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3091;p46">
                <a:extLst>
                  <a:ext uri="{FF2B5EF4-FFF2-40B4-BE49-F238E27FC236}">
                    <a16:creationId xmlns:a16="http://schemas.microsoft.com/office/drawing/2014/main" xmlns="" id="{6D48B80F-EC7A-87DF-DB8A-CD4BDA46258E}"/>
                  </a:ext>
                </a:extLst>
              </p:cNvPr>
              <p:cNvSpPr/>
              <p:nvPr/>
            </p:nvSpPr>
            <p:spPr>
              <a:xfrm>
                <a:off x="5469500" y="3372750"/>
                <a:ext cx="53775" cy="43100"/>
              </a:xfrm>
              <a:custGeom>
                <a:avLst/>
                <a:gdLst/>
                <a:ahLst/>
                <a:cxnLst/>
                <a:rect l="l" t="t" r="r" b="b"/>
                <a:pathLst>
                  <a:path w="2151" h="1724" extrusionOk="0">
                    <a:moveTo>
                      <a:pt x="112" y="0"/>
                    </a:moveTo>
                    <a:lnTo>
                      <a:pt x="75" y="19"/>
                    </a:lnTo>
                    <a:lnTo>
                      <a:pt x="38" y="19"/>
                    </a:lnTo>
                    <a:lnTo>
                      <a:pt x="1" y="56"/>
                    </a:lnTo>
                    <a:lnTo>
                      <a:pt x="1" y="93"/>
                    </a:lnTo>
                    <a:lnTo>
                      <a:pt x="1" y="130"/>
                    </a:lnTo>
                    <a:lnTo>
                      <a:pt x="1" y="167"/>
                    </a:lnTo>
                    <a:lnTo>
                      <a:pt x="38" y="186"/>
                    </a:lnTo>
                    <a:lnTo>
                      <a:pt x="334" y="371"/>
                    </a:lnTo>
                    <a:lnTo>
                      <a:pt x="649" y="612"/>
                    </a:lnTo>
                    <a:lnTo>
                      <a:pt x="1280" y="1094"/>
                    </a:lnTo>
                    <a:lnTo>
                      <a:pt x="1780" y="1520"/>
                    </a:lnTo>
                    <a:lnTo>
                      <a:pt x="1984" y="1687"/>
                    </a:lnTo>
                    <a:lnTo>
                      <a:pt x="2021" y="1705"/>
                    </a:lnTo>
                    <a:lnTo>
                      <a:pt x="2058" y="1724"/>
                    </a:lnTo>
                    <a:lnTo>
                      <a:pt x="2095" y="1705"/>
                    </a:lnTo>
                    <a:lnTo>
                      <a:pt x="2132" y="1687"/>
                    </a:lnTo>
                    <a:lnTo>
                      <a:pt x="2151" y="1650"/>
                    </a:lnTo>
                    <a:lnTo>
                      <a:pt x="2151" y="1613"/>
                    </a:lnTo>
                    <a:lnTo>
                      <a:pt x="2151" y="1576"/>
                    </a:lnTo>
                    <a:lnTo>
                      <a:pt x="2114" y="1539"/>
                    </a:lnTo>
                    <a:lnTo>
                      <a:pt x="1891" y="1353"/>
                    </a:lnTo>
                    <a:lnTo>
                      <a:pt x="1391" y="927"/>
                    </a:lnTo>
                    <a:lnTo>
                      <a:pt x="742" y="445"/>
                    </a:lnTo>
                    <a:lnTo>
                      <a:pt x="427" y="204"/>
                    </a:lnTo>
                    <a:lnTo>
                      <a:pt x="149" y="19"/>
                    </a:lnTo>
                    <a:lnTo>
                      <a:pt x="112"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3092;p46">
                <a:extLst>
                  <a:ext uri="{FF2B5EF4-FFF2-40B4-BE49-F238E27FC236}">
                    <a16:creationId xmlns:a16="http://schemas.microsoft.com/office/drawing/2014/main" xmlns="" id="{B0D1D0FB-EB5A-5D6F-0CF1-236C9AC58F23}"/>
                  </a:ext>
                </a:extLst>
              </p:cNvPr>
              <p:cNvSpPr/>
              <p:nvPr/>
            </p:nvSpPr>
            <p:spPr>
              <a:xfrm>
                <a:off x="5583950" y="3523800"/>
                <a:ext cx="39425" cy="39875"/>
              </a:xfrm>
              <a:custGeom>
                <a:avLst/>
                <a:gdLst/>
                <a:ahLst/>
                <a:cxnLst/>
                <a:rect l="l" t="t" r="r" b="b"/>
                <a:pathLst>
                  <a:path w="1577" h="1595" extrusionOk="0">
                    <a:moveTo>
                      <a:pt x="761" y="0"/>
                    </a:moveTo>
                    <a:lnTo>
                      <a:pt x="612" y="19"/>
                    </a:lnTo>
                    <a:lnTo>
                      <a:pt x="464" y="75"/>
                    </a:lnTo>
                    <a:lnTo>
                      <a:pt x="334" y="149"/>
                    </a:lnTo>
                    <a:lnTo>
                      <a:pt x="205" y="260"/>
                    </a:lnTo>
                    <a:lnTo>
                      <a:pt x="112" y="371"/>
                    </a:lnTo>
                    <a:lnTo>
                      <a:pt x="56" y="519"/>
                    </a:lnTo>
                    <a:lnTo>
                      <a:pt x="1" y="668"/>
                    </a:lnTo>
                    <a:lnTo>
                      <a:pt x="1" y="816"/>
                    </a:lnTo>
                    <a:lnTo>
                      <a:pt x="19" y="983"/>
                    </a:lnTo>
                    <a:lnTo>
                      <a:pt x="75" y="1131"/>
                    </a:lnTo>
                    <a:lnTo>
                      <a:pt x="149" y="1261"/>
                    </a:lnTo>
                    <a:lnTo>
                      <a:pt x="242" y="1372"/>
                    </a:lnTo>
                    <a:lnTo>
                      <a:pt x="371" y="1465"/>
                    </a:lnTo>
                    <a:lnTo>
                      <a:pt x="501" y="1539"/>
                    </a:lnTo>
                    <a:lnTo>
                      <a:pt x="649" y="1576"/>
                    </a:lnTo>
                    <a:lnTo>
                      <a:pt x="816" y="1594"/>
                    </a:lnTo>
                    <a:lnTo>
                      <a:pt x="964" y="1557"/>
                    </a:lnTo>
                    <a:lnTo>
                      <a:pt x="1113" y="1520"/>
                    </a:lnTo>
                    <a:lnTo>
                      <a:pt x="1242" y="1446"/>
                    </a:lnTo>
                    <a:lnTo>
                      <a:pt x="1372" y="1335"/>
                    </a:lnTo>
                    <a:lnTo>
                      <a:pt x="1465" y="1224"/>
                    </a:lnTo>
                    <a:lnTo>
                      <a:pt x="1520" y="1075"/>
                    </a:lnTo>
                    <a:lnTo>
                      <a:pt x="1558" y="927"/>
                    </a:lnTo>
                    <a:lnTo>
                      <a:pt x="1576" y="779"/>
                    </a:lnTo>
                    <a:lnTo>
                      <a:pt x="1558" y="612"/>
                    </a:lnTo>
                    <a:lnTo>
                      <a:pt x="1502" y="464"/>
                    </a:lnTo>
                    <a:lnTo>
                      <a:pt x="1428" y="334"/>
                    </a:lnTo>
                    <a:lnTo>
                      <a:pt x="1335" y="223"/>
                    </a:lnTo>
                    <a:lnTo>
                      <a:pt x="1205" y="130"/>
                    </a:lnTo>
                    <a:lnTo>
                      <a:pt x="1076" y="56"/>
                    </a:lnTo>
                    <a:lnTo>
                      <a:pt x="927" y="19"/>
                    </a:lnTo>
                    <a:lnTo>
                      <a:pt x="761"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3093;p46">
                <a:extLst>
                  <a:ext uri="{FF2B5EF4-FFF2-40B4-BE49-F238E27FC236}">
                    <a16:creationId xmlns:a16="http://schemas.microsoft.com/office/drawing/2014/main" xmlns="" id="{828C7311-0484-ACF0-9D93-1DAFA8A6C943}"/>
                  </a:ext>
                </a:extLst>
              </p:cNvPr>
              <p:cNvSpPr/>
              <p:nvPr/>
            </p:nvSpPr>
            <p:spPr>
              <a:xfrm>
                <a:off x="5705825" y="3523800"/>
                <a:ext cx="39400" cy="39875"/>
              </a:xfrm>
              <a:custGeom>
                <a:avLst/>
                <a:gdLst/>
                <a:ahLst/>
                <a:cxnLst/>
                <a:rect l="l" t="t" r="r" b="b"/>
                <a:pathLst>
                  <a:path w="1576" h="1595" extrusionOk="0">
                    <a:moveTo>
                      <a:pt x="760" y="0"/>
                    </a:moveTo>
                    <a:lnTo>
                      <a:pt x="612" y="19"/>
                    </a:lnTo>
                    <a:lnTo>
                      <a:pt x="464" y="75"/>
                    </a:lnTo>
                    <a:lnTo>
                      <a:pt x="334" y="149"/>
                    </a:lnTo>
                    <a:lnTo>
                      <a:pt x="223" y="260"/>
                    </a:lnTo>
                    <a:lnTo>
                      <a:pt x="130" y="371"/>
                    </a:lnTo>
                    <a:lnTo>
                      <a:pt x="56" y="519"/>
                    </a:lnTo>
                    <a:lnTo>
                      <a:pt x="19" y="668"/>
                    </a:lnTo>
                    <a:lnTo>
                      <a:pt x="0" y="816"/>
                    </a:lnTo>
                    <a:lnTo>
                      <a:pt x="19" y="983"/>
                    </a:lnTo>
                    <a:lnTo>
                      <a:pt x="74" y="1131"/>
                    </a:lnTo>
                    <a:lnTo>
                      <a:pt x="148" y="1261"/>
                    </a:lnTo>
                    <a:lnTo>
                      <a:pt x="260" y="1372"/>
                    </a:lnTo>
                    <a:lnTo>
                      <a:pt x="371" y="1465"/>
                    </a:lnTo>
                    <a:lnTo>
                      <a:pt x="501" y="1539"/>
                    </a:lnTo>
                    <a:lnTo>
                      <a:pt x="649" y="1576"/>
                    </a:lnTo>
                    <a:lnTo>
                      <a:pt x="816" y="1594"/>
                    </a:lnTo>
                    <a:lnTo>
                      <a:pt x="982" y="1557"/>
                    </a:lnTo>
                    <a:lnTo>
                      <a:pt x="1131" y="1520"/>
                    </a:lnTo>
                    <a:lnTo>
                      <a:pt x="1261" y="1446"/>
                    </a:lnTo>
                    <a:lnTo>
                      <a:pt x="1372" y="1335"/>
                    </a:lnTo>
                    <a:lnTo>
                      <a:pt x="1464" y="1224"/>
                    </a:lnTo>
                    <a:lnTo>
                      <a:pt x="1539" y="1075"/>
                    </a:lnTo>
                    <a:lnTo>
                      <a:pt x="1576" y="927"/>
                    </a:lnTo>
                    <a:lnTo>
                      <a:pt x="1576" y="779"/>
                    </a:lnTo>
                    <a:lnTo>
                      <a:pt x="1557" y="612"/>
                    </a:lnTo>
                    <a:lnTo>
                      <a:pt x="1520" y="464"/>
                    </a:lnTo>
                    <a:lnTo>
                      <a:pt x="1427" y="334"/>
                    </a:lnTo>
                    <a:lnTo>
                      <a:pt x="1335" y="223"/>
                    </a:lnTo>
                    <a:lnTo>
                      <a:pt x="1205" y="130"/>
                    </a:lnTo>
                    <a:lnTo>
                      <a:pt x="1075" y="56"/>
                    </a:lnTo>
                    <a:lnTo>
                      <a:pt x="927" y="19"/>
                    </a:lnTo>
                    <a:lnTo>
                      <a:pt x="760"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3094;p46">
                <a:extLst>
                  <a:ext uri="{FF2B5EF4-FFF2-40B4-BE49-F238E27FC236}">
                    <a16:creationId xmlns:a16="http://schemas.microsoft.com/office/drawing/2014/main" xmlns="" id="{79B14FD0-5985-9057-9821-94CC2C6E4568}"/>
                  </a:ext>
                </a:extLst>
              </p:cNvPr>
              <p:cNvSpPr/>
              <p:nvPr/>
            </p:nvSpPr>
            <p:spPr>
              <a:xfrm>
                <a:off x="5563575" y="3473750"/>
                <a:ext cx="68125" cy="28300"/>
              </a:xfrm>
              <a:custGeom>
                <a:avLst/>
                <a:gdLst/>
                <a:ahLst/>
                <a:cxnLst/>
                <a:rect l="l" t="t" r="r" b="b"/>
                <a:pathLst>
                  <a:path w="2725" h="1132" extrusionOk="0">
                    <a:moveTo>
                      <a:pt x="1576" y="1"/>
                    </a:moveTo>
                    <a:lnTo>
                      <a:pt x="1335" y="56"/>
                    </a:lnTo>
                    <a:lnTo>
                      <a:pt x="1112" y="112"/>
                    </a:lnTo>
                    <a:lnTo>
                      <a:pt x="908" y="205"/>
                    </a:lnTo>
                    <a:lnTo>
                      <a:pt x="742" y="297"/>
                    </a:lnTo>
                    <a:lnTo>
                      <a:pt x="575" y="409"/>
                    </a:lnTo>
                    <a:lnTo>
                      <a:pt x="426" y="520"/>
                    </a:lnTo>
                    <a:lnTo>
                      <a:pt x="204" y="742"/>
                    </a:lnTo>
                    <a:lnTo>
                      <a:pt x="56" y="909"/>
                    </a:lnTo>
                    <a:lnTo>
                      <a:pt x="19" y="965"/>
                    </a:lnTo>
                    <a:lnTo>
                      <a:pt x="0" y="1002"/>
                    </a:lnTo>
                    <a:lnTo>
                      <a:pt x="0" y="1039"/>
                    </a:lnTo>
                    <a:lnTo>
                      <a:pt x="19" y="1076"/>
                    </a:lnTo>
                    <a:lnTo>
                      <a:pt x="37" y="1113"/>
                    </a:lnTo>
                    <a:lnTo>
                      <a:pt x="93" y="1131"/>
                    </a:lnTo>
                    <a:lnTo>
                      <a:pt x="148" y="1113"/>
                    </a:lnTo>
                    <a:lnTo>
                      <a:pt x="167" y="1076"/>
                    </a:lnTo>
                    <a:lnTo>
                      <a:pt x="223" y="1002"/>
                    </a:lnTo>
                    <a:lnTo>
                      <a:pt x="352" y="853"/>
                    </a:lnTo>
                    <a:lnTo>
                      <a:pt x="575" y="649"/>
                    </a:lnTo>
                    <a:lnTo>
                      <a:pt x="704" y="557"/>
                    </a:lnTo>
                    <a:lnTo>
                      <a:pt x="834" y="464"/>
                    </a:lnTo>
                    <a:lnTo>
                      <a:pt x="1001" y="371"/>
                    </a:lnTo>
                    <a:lnTo>
                      <a:pt x="1186" y="297"/>
                    </a:lnTo>
                    <a:lnTo>
                      <a:pt x="1390" y="242"/>
                    </a:lnTo>
                    <a:lnTo>
                      <a:pt x="1594" y="205"/>
                    </a:lnTo>
                    <a:lnTo>
                      <a:pt x="1817" y="205"/>
                    </a:lnTo>
                    <a:lnTo>
                      <a:pt x="2057" y="223"/>
                    </a:lnTo>
                    <a:lnTo>
                      <a:pt x="2317" y="297"/>
                    </a:lnTo>
                    <a:lnTo>
                      <a:pt x="2595" y="390"/>
                    </a:lnTo>
                    <a:lnTo>
                      <a:pt x="2632" y="409"/>
                    </a:lnTo>
                    <a:lnTo>
                      <a:pt x="2669" y="409"/>
                    </a:lnTo>
                    <a:lnTo>
                      <a:pt x="2688" y="371"/>
                    </a:lnTo>
                    <a:lnTo>
                      <a:pt x="2725" y="353"/>
                    </a:lnTo>
                    <a:lnTo>
                      <a:pt x="2725" y="316"/>
                    </a:lnTo>
                    <a:lnTo>
                      <a:pt x="2725" y="279"/>
                    </a:lnTo>
                    <a:lnTo>
                      <a:pt x="2706" y="242"/>
                    </a:lnTo>
                    <a:lnTo>
                      <a:pt x="2669" y="223"/>
                    </a:lnTo>
                    <a:lnTo>
                      <a:pt x="2373" y="93"/>
                    </a:lnTo>
                    <a:lnTo>
                      <a:pt x="2095" y="38"/>
                    </a:lnTo>
                    <a:lnTo>
                      <a:pt x="1817"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3095;p46">
                <a:extLst>
                  <a:ext uri="{FF2B5EF4-FFF2-40B4-BE49-F238E27FC236}">
                    <a16:creationId xmlns:a16="http://schemas.microsoft.com/office/drawing/2014/main" xmlns="" id="{32B4C86C-5402-798E-033D-29C82E77E81C}"/>
                  </a:ext>
                </a:extLst>
              </p:cNvPr>
              <p:cNvSpPr/>
              <p:nvPr/>
            </p:nvSpPr>
            <p:spPr>
              <a:xfrm>
                <a:off x="5706275" y="3473300"/>
                <a:ext cx="62575" cy="28750"/>
              </a:xfrm>
              <a:custGeom>
                <a:avLst/>
                <a:gdLst/>
                <a:ahLst/>
                <a:cxnLst/>
                <a:rect l="l" t="t" r="r" b="b"/>
                <a:pathLst>
                  <a:path w="2503" h="1150" extrusionOk="0">
                    <a:moveTo>
                      <a:pt x="853" y="0"/>
                    </a:moveTo>
                    <a:lnTo>
                      <a:pt x="612" y="19"/>
                    </a:lnTo>
                    <a:lnTo>
                      <a:pt x="353" y="56"/>
                    </a:lnTo>
                    <a:lnTo>
                      <a:pt x="75" y="149"/>
                    </a:lnTo>
                    <a:lnTo>
                      <a:pt x="38" y="167"/>
                    </a:lnTo>
                    <a:lnTo>
                      <a:pt x="19" y="204"/>
                    </a:lnTo>
                    <a:lnTo>
                      <a:pt x="1" y="241"/>
                    </a:lnTo>
                    <a:lnTo>
                      <a:pt x="19" y="278"/>
                    </a:lnTo>
                    <a:lnTo>
                      <a:pt x="38" y="315"/>
                    </a:lnTo>
                    <a:lnTo>
                      <a:pt x="56" y="334"/>
                    </a:lnTo>
                    <a:lnTo>
                      <a:pt x="149" y="334"/>
                    </a:lnTo>
                    <a:lnTo>
                      <a:pt x="390" y="260"/>
                    </a:lnTo>
                    <a:lnTo>
                      <a:pt x="631" y="204"/>
                    </a:lnTo>
                    <a:lnTo>
                      <a:pt x="853" y="186"/>
                    </a:lnTo>
                    <a:lnTo>
                      <a:pt x="1057" y="204"/>
                    </a:lnTo>
                    <a:lnTo>
                      <a:pt x="1243" y="260"/>
                    </a:lnTo>
                    <a:lnTo>
                      <a:pt x="1428" y="315"/>
                    </a:lnTo>
                    <a:lnTo>
                      <a:pt x="1576" y="389"/>
                    </a:lnTo>
                    <a:lnTo>
                      <a:pt x="1724" y="482"/>
                    </a:lnTo>
                    <a:lnTo>
                      <a:pt x="1873" y="575"/>
                    </a:lnTo>
                    <a:lnTo>
                      <a:pt x="1984" y="686"/>
                    </a:lnTo>
                    <a:lnTo>
                      <a:pt x="2169" y="871"/>
                    </a:lnTo>
                    <a:lnTo>
                      <a:pt x="2280" y="1020"/>
                    </a:lnTo>
                    <a:lnTo>
                      <a:pt x="2318" y="1094"/>
                    </a:lnTo>
                    <a:lnTo>
                      <a:pt x="2355" y="1131"/>
                    </a:lnTo>
                    <a:lnTo>
                      <a:pt x="2410" y="1149"/>
                    </a:lnTo>
                    <a:lnTo>
                      <a:pt x="2466" y="1131"/>
                    </a:lnTo>
                    <a:lnTo>
                      <a:pt x="2484" y="1094"/>
                    </a:lnTo>
                    <a:lnTo>
                      <a:pt x="2503" y="1075"/>
                    </a:lnTo>
                    <a:lnTo>
                      <a:pt x="2503" y="1020"/>
                    </a:lnTo>
                    <a:lnTo>
                      <a:pt x="2503" y="983"/>
                    </a:lnTo>
                    <a:lnTo>
                      <a:pt x="2447" y="927"/>
                    </a:lnTo>
                    <a:lnTo>
                      <a:pt x="2318" y="760"/>
                    </a:lnTo>
                    <a:lnTo>
                      <a:pt x="2132" y="556"/>
                    </a:lnTo>
                    <a:lnTo>
                      <a:pt x="2002" y="445"/>
                    </a:lnTo>
                    <a:lnTo>
                      <a:pt x="1854" y="334"/>
                    </a:lnTo>
                    <a:lnTo>
                      <a:pt x="1687" y="241"/>
                    </a:lnTo>
                    <a:lnTo>
                      <a:pt x="1502" y="149"/>
                    </a:lnTo>
                    <a:lnTo>
                      <a:pt x="1298" y="74"/>
                    </a:lnTo>
                    <a:lnTo>
                      <a:pt x="1094" y="19"/>
                    </a:lnTo>
                    <a:lnTo>
                      <a:pt x="853"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3096;p46">
                <a:extLst>
                  <a:ext uri="{FF2B5EF4-FFF2-40B4-BE49-F238E27FC236}">
                    <a16:creationId xmlns:a16="http://schemas.microsoft.com/office/drawing/2014/main" xmlns="" id="{DA54B140-6303-114A-4FE4-73DBDD4C6964}"/>
                  </a:ext>
                </a:extLst>
              </p:cNvPr>
              <p:cNvSpPr/>
              <p:nvPr/>
            </p:nvSpPr>
            <p:spPr>
              <a:xfrm>
                <a:off x="5601550" y="3631300"/>
                <a:ext cx="116800" cy="34300"/>
              </a:xfrm>
              <a:custGeom>
                <a:avLst/>
                <a:gdLst/>
                <a:ahLst/>
                <a:cxnLst/>
                <a:rect l="l" t="t" r="r" b="b"/>
                <a:pathLst>
                  <a:path w="4672" h="1372" extrusionOk="0">
                    <a:moveTo>
                      <a:pt x="75" y="0"/>
                    </a:moveTo>
                    <a:lnTo>
                      <a:pt x="38" y="19"/>
                    </a:lnTo>
                    <a:lnTo>
                      <a:pt x="1" y="56"/>
                    </a:lnTo>
                    <a:lnTo>
                      <a:pt x="1" y="93"/>
                    </a:lnTo>
                    <a:lnTo>
                      <a:pt x="1" y="130"/>
                    </a:lnTo>
                    <a:lnTo>
                      <a:pt x="19" y="167"/>
                    </a:lnTo>
                    <a:lnTo>
                      <a:pt x="75" y="223"/>
                    </a:lnTo>
                    <a:lnTo>
                      <a:pt x="205" y="371"/>
                    </a:lnTo>
                    <a:lnTo>
                      <a:pt x="427" y="556"/>
                    </a:lnTo>
                    <a:lnTo>
                      <a:pt x="724" y="779"/>
                    </a:lnTo>
                    <a:lnTo>
                      <a:pt x="909" y="890"/>
                    </a:lnTo>
                    <a:lnTo>
                      <a:pt x="1113" y="1001"/>
                    </a:lnTo>
                    <a:lnTo>
                      <a:pt x="1317" y="1094"/>
                    </a:lnTo>
                    <a:lnTo>
                      <a:pt x="1558" y="1187"/>
                    </a:lnTo>
                    <a:lnTo>
                      <a:pt x="1799" y="1261"/>
                    </a:lnTo>
                    <a:lnTo>
                      <a:pt x="2058" y="1316"/>
                    </a:lnTo>
                    <a:lnTo>
                      <a:pt x="2336" y="1353"/>
                    </a:lnTo>
                    <a:lnTo>
                      <a:pt x="2633" y="1372"/>
                    </a:lnTo>
                    <a:lnTo>
                      <a:pt x="2855" y="1372"/>
                    </a:lnTo>
                    <a:lnTo>
                      <a:pt x="3096" y="1335"/>
                    </a:lnTo>
                    <a:lnTo>
                      <a:pt x="3337" y="1298"/>
                    </a:lnTo>
                    <a:lnTo>
                      <a:pt x="3578" y="1242"/>
                    </a:lnTo>
                    <a:lnTo>
                      <a:pt x="3838" y="1150"/>
                    </a:lnTo>
                    <a:lnTo>
                      <a:pt x="4097" y="1038"/>
                    </a:lnTo>
                    <a:lnTo>
                      <a:pt x="4357" y="909"/>
                    </a:lnTo>
                    <a:lnTo>
                      <a:pt x="4635" y="760"/>
                    </a:lnTo>
                    <a:lnTo>
                      <a:pt x="4653" y="723"/>
                    </a:lnTo>
                    <a:lnTo>
                      <a:pt x="4672" y="686"/>
                    </a:lnTo>
                    <a:lnTo>
                      <a:pt x="4672" y="649"/>
                    </a:lnTo>
                    <a:lnTo>
                      <a:pt x="4653" y="612"/>
                    </a:lnTo>
                    <a:lnTo>
                      <a:pt x="4635" y="594"/>
                    </a:lnTo>
                    <a:lnTo>
                      <a:pt x="4597" y="575"/>
                    </a:lnTo>
                    <a:lnTo>
                      <a:pt x="4560" y="575"/>
                    </a:lnTo>
                    <a:lnTo>
                      <a:pt x="4523" y="594"/>
                    </a:lnTo>
                    <a:lnTo>
                      <a:pt x="4282" y="723"/>
                    </a:lnTo>
                    <a:lnTo>
                      <a:pt x="4060" y="835"/>
                    </a:lnTo>
                    <a:lnTo>
                      <a:pt x="3838" y="946"/>
                    </a:lnTo>
                    <a:lnTo>
                      <a:pt x="3615" y="1020"/>
                    </a:lnTo>
                    <a:lnTo>
                      <a:pt x="3393" y="1075"/>
                    </a:lnTo>
                    <a:lnTo>
                      <a:pt x="3189" y="1131"/>
                    </a:lnTo>
                    <a:lnTo>
                      <a:pt x="2985" y="1168"/>
                    </a:lnTo>
                    <a:lnTo>
                      <a:pt x="2781" y="1187"/>
                    </a:lnTo>
                    <a:lnTo>
                      <a:pt x="2392" y="1187"/>
                    </a:lnTo>
                    <a:lnTo>
                      <a:pt x="2040" y="1131"/>
                    </a:lnTo>
                    <a:lnTo>
                      <a:pt x="1725" y="1057"/>
                    </a:lnTo>
                    <a:lnTo>
                      <a:pt x="1428" y="946"/>
                    </a:lnTo>
                    <a:lnTo>
                      <a:pt x="1150" y="816"/>
                    </a:lnTo>
                    <a:lnTo>
                      <a:pt x="909" y="668"/>
                    </a:lnTo>
                    <a:lnTo>
                      <a:pt x="705" y="519"/>
                    </a:lnTo>
                    <a:lnTo>
                      <a:pt x="520" y="390"/>
                    </a:lnTo>
                    <a:lnTo>
                      <a:pt x="279" y="149"/>
                    </a:lnTo>
                    <a:lnTo>
                      <a:pt x="168" y="38"/>
                    </a:lnTo>
                    <a:lnTo>
                      <a:pt x="149" y="19"/>
                    </a:lnTo>
                    <a:lnTo>
                      <a:pt x="112"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3097;p46">
                <a:extLst>
                  <a:ext uri="{FF2B5EF4-FFF2-40B4-BE49-F238E27FC236}">
                    <a16:creationId xmlns:a16="http://schemas.microsoft.com/office/drawing/2014/main" xmlns="" id="{85ED0A85-1A2C-6D83-9DF2-0302867EBF6A}"/>
                  </a:ext>
                </a:extLst>
              </p:cNvPr>
              <p:cNvSpPr/>
              <p:nvPr/>
            </p:nvSpPr>
            <p:spPr>
              <a:xfrm>
                <a:off x="5675225" y="3519625"/>
                <a:ext cx="35250" cy="122825"/>
              </a:xfrm>
              <a:custGeom>
                <a:avLst/>
                <a:gdLst/>
                <a:ahLst/>
                <a:cxnLst/>
                <a:rect l="l" t="t" r="r" b="b"/>
                <a:pathLst>
                  <a:path w="1410" h="4913" extrusionOk="0">
                    <a:moveTo>
                      <a:pt x="205" y="1"/>
                    </a:moveTo>
                    <a:lnTo>
                      <a:pt x="149" y="19"/>
                    </a:lnTo>
                    <a:lnTo>
                      <a:pt x="131" y="38"/>
                    </a:lnTo>
                    <a:lnTo>
                      <a:pt x="112" y="75"/>
                    </a:lnTo>
                    <a:lnTo>
                      <a:pt x="94" y="112"/>
                    </a:lnTo>
                    <a:lnTo>
                      <a:pt x="94" y="1632"/>
                    </a:lnTo>
                    <a:lnTo>
                      <a:pt x="112" y="1669"/>
                    </a:lnTo>
                    <a:lnTo>
                      <a:pt x="131" y="1706"/>
                    </a:lnTo>
                    <a:lnTo>
                      <a:pt x="353" y="1873"/>
                    </a:lnTo>
                    <a:lnTo>
                      <a:pt x="538" y="2077"/>
                    </a:lnTo>
                    <a:lnTo>
                      <a:pt x="724" y="2317"/>
                    </a:lnTo>
                    <a:lnTo>
                      <a:pt x="872" y="2577"/>
                    </a:lnTo>
                    <a:lnTo>
                      <a:pt x="1020" y="2836"/>
                    </a:lnTo>
                    <a:lnTo>
                      <a:pt x="1113" y="3096"/>
                    </a:lnTo>
                    <a:lnTo>
                      <a:pt x="1187" y="3374"/>
                    </a:lnTo>
                    <a:lnTo>
                      <a:pt x="1224" y="3615"/>
                    </a:lnTo>
                    <a:lnTo>
                      <a:pt x="75" y="4023"/>
                    </a:lnTo>
                    <a:lnTo>
                      <a:pt x="19" y="4060"/>
                    </a:lnTo>
                    <a:lnTo>
                      <a:pt x="1" y="4115"/>
                    </a:lnTo>
                    <a:lnTo>
                      <a:pt x="19" y="4820"/>
                    </a:lnTo>
                    <a:lnTo>
                      <a:pt x="19" y="4857"/>
                    </a:lnTo>
                    <a:lnTo>
                      <a:pt x="38" y="4894"/>
                    </a:lnTo>
                    <a:lnTo>
                      <a:pt x="75" y="4912"/>
                    </a:lnTo>
                    <a:lnTo>
                      <a:pt x="149" y="4912"/>
                    </a:lnTo>
                    <a:lnTo>
                      <a:pt x="186" y="4894"/>
                    </a:lnTo>
                    <a:lnTo>
                      <a:pt x="205" y="4857"/>
                    </a:lnTo>
                    <a:lnTo>
                      <a:pt x="205" y="4820"/>
                    </a:lnTo>
                    <a:lnTo>
                      <a:pt x="205" y="4189"/>
                    </a:lnTo>
                    <a:lnTo>
                      <a:pt x="1354" y="3782"/>
                    </a:lnTo>
                    <a:lnTo>
                      <a:pt x="1391" y="3745"/>
                    </a:lnTo>
                    <a:lnTo>
                      <a:pt x="1410" y="3689"/>
                    </a:lnTo>
                    <a:lnTo>
                      <a:pt x="1391" y="3411"/>
                    </a:lnTo>
                    <a:lnTo>
                      <a:pt x="1335" y="3133"/>
                    </a:lnTo>
                    <a:lnTo>
                      <a:pt x="1224" y="2836"/>
                    </a:lnTo>
                    <a:lnTo>
                      <a:pt x="1094" y="2540"/>
                    </a:lnTo>
                    <a:lnTo>
                      <a:pt x="928" y="2262"/>
                    </a:lnTo>
                    <a:lnTo>
                      <a:pt x="724" y="2002"/>
                    </a:lnTo>
                    <a:lnTo>
                      <a:pt x="520" y="1780"/>
                    </a:lnTo>
                    <a:lnTo>
                      <a:pt x="297" y="1576"/>
                    </a:lnTo>
                    <a:lnTo>
                      <a:pt x="297" y="112"/>
                    </a:lnTo>
                    <a:lnTo>
                      <a:pt x="279" y="75"/>
                    </a:lnTo>
                    <a:lnTo>
                      <a:pt x="260" y="38"/>
                    </a:lnTo>
                    <a:lnTo>
                      <a:pt x="242" y="19"/>
                    </a:lnTo>
                    <a:lnTo>
                      <a:pt x="205"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3098;p46">
                <a:extLst>
                  <a:ext uri="{FF2B5EF4-FFF2-40B4-BE49-F238E27FC236}">
                    <a16:creationId xmlns:a16="http://schemas.microsoft.com/office/drawing/2014/main" xmlns="" id="{1C6F82A2-AD83-6D6F-64B1-826FE6A879FA}"/>
                  </a:ext>
                </a:extLst>
              </p:cNvPr>
              <p:cNvSpPr/>
              <p:nvPr/>
            </p:nvSpPr>
            <p:spPr>
              <a:xfrm>
                <a:off x="5472275" y="3829625"/>
                <a:ext cx="257650" cy="377650"/>
              </a:xfrm>
              <a:custGeom>
                <a:avLst/>
                <a:gdLst/>
                <a:ahLst/>
                <a:cxnLst/>
                <a:rect l="l" t="t" r="r" b="b"/>
                <a:pathLst>
                  <a:path w="10306" h="15106" extrusionOk="0">
                    <a:moveTo>
                      <a:pt x="8304" y="0"/>
                    </a:moveTo>
                    <a:lnTo>
                      <a:pt x="2151" y="56"/>
                    </a:lnTo>
                    <a:lnTo>
                      <a:pt x="1" y="612"/>
                    </a:lnTo>
                    <a:lnTo>
                      <a:pt x="5506" y="15106"/>
                    </a:lnTo>
                    <a:lnTo>
                      <a:pt x="10306" y="612"/>
                    </a:lnTo>
                    <a:lnTo>
                      <a:pt x="8304" y="0"/>
                    </a:lnTo>
                    <a:close/>
                  </a:path>
                </a:pathLst>
              </a:custGeom>
              <a:solidFill>
                <a:srgbClr val="71BD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3099;p46">
                <a:extLst>
                  <a:ext uri="{FF2B5EF4-FFF2-40B4-BE49-F238E27FC236}">
                    <a16:creationId xmlns:a16="http://schemas.microsoft.com/office/drawing/2014/main" xmlns="" id="{501D4776-207C-8563-7124-922051C68D49}"/>
                  </a:ext>
                </a:extLst>
              </p:cNvPr>
              <p:cNvSpPr/>
              <p:nvPr/>
            </p:nvSpPr>
            <p:spPr>
              <a:xfrm>
                <a:off x="5567275" y="3824050"/>
                <a:ext cx="80650" cy="383225"/>
              </a:xfrm>
              <a:custGeom>
                <a:avLst/>
                <a:gdLst/>
                <a:ahLst/>
                <a:cxnLst/>
                <a:rect l="l" t="t" r="r" b="b"/>
                <a:pathLst>
                  <a:path w="3226" h="15329" extrusionOk="0">
                    <a:moveTo>
                      <a:pt x="1650" y="1"/>
                    </a:moveTo>
                    <a:lnTo>
                      <a:pt x="112" y="2966"/>
                    </a:lnTo>
                    <a:lnTo>
                      <a:pt x="686" y="4282"/>
                    </a:lnTo>
                    <a:lnTo>
                      <a:pt x="0" y="10862"/>
                    </a:lnTo>
                    <a:lnTo>
                      <a:pt x="1706" y="15329"/>
                    </a:lnTo>
                    <a:lnTo>
                      <a:pt x="3188" y="10825"/>
                    </a:lnTo>
                    <a:lnTo>
                      <a:pt x="2558" y="4301"/>
                    </a:lnTo>
                    <a:lnTo>
                      <a:pt x="3225" y="2966"/>
                    </a:lnTo>
                    <a:lnTo>
                      <a:pt x="1650" y="1"/>
                    </a:lnTo>
                    <a:close/>
                  </a:path>
                </a:pathLst>
              </a:custGeom>
              <a:solidFill>
                <a:srgbClr val="F287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3100;p46">
                <a:extLst>
                  <a:ext uri="{FF2B5EF4-FFF2-40B4-BE49-F238E27FC236}">
                    <a16:creationId xmlns:a16="http://schemas.microsoft.com/office/drawing/2014/main" xmlns="" id="{B3D33C58-F358-4F4C-0718-79AFADAB4440}"/>
                  </a:ext>
                </a:extLst>
              </p:cNvPr>
              <p:cNvSpPr/>
              <p:nvPr/>
            </p:nvSpPr>
            <p:spPr>
              <a:xfrm>
                <a:off x="5509350" y="3788375"/>
                <a:ext cx="182600" cy="123275"/>
              </a:xfrm>
              <a:custGeom>
                <a:avLst/>
                <a:gdLst/>
                <a:ahLst/>
                <a:cxnLst/>
                <a:rect l="l" t="t" r="r" b="b"/>
                <a:pathLst>
                  <a:path w="7304" h="4931" extrusionOk="0">
                    <a:moveTo>
                      <a:pt x="705" y="1"/>
                    </a:moveTo>
                    <a:lnTo>
                      <a:pt x="1" y="1873"/>
                    </a:lnTo>
                    <a:lnTo>
                      <a:pt x="2188" y="4857"/>
                    </a:lnTo>
                    <a:lnTo>
                      <a:pt x="3967" y="1428"/>
                    </a:lnTo>
                    <a:lnTo>
                      <a:pt x="705" y="1"/>
                    </a:lnTo>
                    <a:close/>
                    <a:moveTo>
                      <a:pt x="6747" y="353"/>
                    </a:moveTo>
                    <a:lnTo>
                      <a:pt x="3967" y="1428"/>
                    </a:lnTo>
                    <a:lnTo>
                      <a:pt x="5839" y="4931"/>
                    </a:lnTo>
                    <a:lnTo>
                      <a:pt x="7303" y="1706"/>
                    </a:lnTo>
                    <a:lnTo>
                      <a:pt x="6747" y="353"/>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3101;p46">
                <a:extLst>
                  <a:ext uri="{FF2B5EF4-FFF2-40B4-BE49-F238E27FC236}">
                    <a16:creationId xmlns:a16="http://schemas.microsoft.com/office/drawing/2014/main" xmlns="" id="{9B9AFEC5-BE83-46C2-142A-E7ACBEBD8C5B}"/>
                  </a:ext>
                </a:extLst>
              </p:cNvPr>
              <p:cNvSpPr/>
              <p:nvPr/>
            </p:nvSpPr>
            <p:spPr>
              <a:xfrm>
                <a:off x="5507025" y="3821275"/>
                <a:ext cx="187225" cy="92700"/>
              </a:xfrm>
              <a:custGeom>
                <a:avLst/>
                <a:gdLst/>
                <a:ahLst/>
                <a:cxnLst/>
                <a:rect l="l" t="t" r="r" b="b"/>
                <a:pathLst>
                  <a:path w="7489" h="3708" extrusionOk="0">
                    <a:moveTo>
                      <a:pt x="4041" y="1"/>
                    </a:moveTo>
                    <a:lnTo>
                      <a:pt x="4023" y="19"/>
                    </a:lnTo>
                    <a:lnTo>
                      <a:pt x="3986" y="56"/>
                    </a:lnTo>
                    <a:lnTo>
                      <a:pt x="2262" y="3355"/>
                    </a:lnTo>
                    <a:lnTo>
                      <a:pt x="186" y="501"/>
                    </a:lnTo>
                    <a:lnTo>
                      <a:pt x="149" y="464"/>
                    </a:lnTo>
                    <a:lnTo>
                      <a:pt x="75" y="464"/>
                    </a:lnTo>
                    <a:lnTo>
                      <a:pt x="38" y="482"/>
                    </a:lnTo>
                    <a:lnTo>
                      <a:pt x="19" y="501"/>
                    </a:lnTo>
                    <a:lnTo>
                      <a:pt x="1" y="538"/>
                    </a:lnTo>
                    <a:lnTo>
                      <a:pt x="1" y="575"/>
                    </a:lnTo>
                    <a:lnTo>
                      <a:pt x="19" y="612"/>
                    </a:lnTo>
                    <a:lnTo>
                      <a:pt x="2207" y="3596"/>
                    </a:lnTo>
                    <a:lnTo>
                      <a:pt x="2244" y="3633"/>
                    </a:lnTo>
                    <a:lnTo>
                      <a:pt x="2281" y="3633"/>
                    </a:lnTo>
                    <a:lnTo>
                      <a:pt x="2336" y="3615"/>
                    </a:lnTo>
                    <a:lnTo>
                      <a:pt x="2373" y="3578"/>
                    </a:lnTo>
                    <a:lnTo>
                      <a:pt x="4060" y="316"/>
                    </a:lnTo>
                    <a:lnTo>
                      <a:pt x="5839" y="3652"/>
                    </a:lnTo>
                    <a:lnTo>
                      <a:pt x="5876" y="3707"/>
                    </a:lnTo>
                    <a:lnTo>
                      <a:pt x="5932" y="3707"/>
                    </a:lnTo>
                    <a:lnTo>
                      <a:pt x="5988" y="3689"/>
                    </a:lnTo>
                    <a:lnTo>
                      <a:pt x="6025" y="3652"/>
                    </a:lnTo>
                    <a:lnTo>
                      <a:pt x="7470" y="427"/>
                    </a:lnTo>
                    <a:lnTo>
                      <a:pt x="7489" y="390"/>
                    </a:lnTo>
                    <a:lnTo>
                      <a:pt x="7489" y="353"/>
                    </a:lnTo>
                    <a:lnTo>
                      <a:pt x="7452" y="316"/>
                    </a:lnTo>
                    <a:lnTo>
                      <a:pt x="7433" y="297"/>
                    </a:lnTo>
                    <a:lnTo>
                      <a:pt x="7359" y="297"/>
                    </a:lnTo>
                    <a:lnTo>
                      <a:pt x="7322" y="316"/>
                    </a:lnTo>
                    <a:lnTo>
                      <a:pt x="7303" y="353"/>
                    </a:lnTo>
                    <a:lnTo>
                      <a:pt x="5913" y="3392"/>
                    </a:lnTo>
                    <a:lnTo>
                      <a:pt x="4153" y="56"/>
                    </a:lnTo>
                    <a:lnTo>
                      <a:pt x="4116" y="19"/>
                    </a:lnTo>
                    <a:lnTo>
                      <a:pt x="4060"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3102;p46">
                <a:extLst>
                  <a:ext uri="{FF2B5EF4-FFF2-40B4-BE49-F238E27FC236}">
                    <a16:creationId xmlns:a16="http://schemas.microsoft.com/office/drawing/2014/main" xmlns="" id="{DF7560BE-9F4C-763B-4FAB-1E101614FEC9}"/>
                  </a:ext>
                </a:extLst>
              </p:cNvPr>
              <p:cNvSpPr/>
              <p:nvPr/>
            </p:nvSpPr>
            <p:spPr>
              <a:xfrm>
                <a:off x="5524650" y="3786050"/>
                <a:ext cx="156175" cy="40350"/>
              </a:xfrm>
              <a:custGeom>
                <a:avLst/>
                <a:gdLst/>
                <a:ahLst/>
                <a:cxnLst/>
                <a:rect l="l" t="t" r="r" b="b"/>
                <a:pathLst>
                  <a:path w="6247" h="1614" extrusionOk="0">
                    <a:moveTo>
                      <a:pt x="56" y="1"/>
                    </a:moveTo>
                    <a:lnTo>
                      <a:pt x="19" y="19"/>
                    </a:lnTo>
                    <a:lnTo>
                      <a:pt x="0" y="57"/>
                    </a:lnTo>
                    <a:lnTo>
                      <a:pt x="0" y="94"/>
                    </a:lnTo>
                    <a:lnTo>
                      <a:pt x="0" y="131"/>
                    </a:lnTo>
                    <a:lnTo>
                      <a:pt x="19" y="168"/>
                    </a:lnTo>
                    <a:lnTo>
                      <a:pt x="56" y="186"/>
                    </a:lnTo>
                    <a:lnTo>
                      <a:pt x="3318" y="1595"/>
                    </a:lnTo>
                    <a:lnTo>
                      <a:pt x="3355" y="1613"/>
                    </a:lnTo>
                    <a:lnTo>
                      <a:pt x="3392" y="1595"/>
                    </a:lnTo>
                    <a:lnTo>
                      <a:pt x="6172" y="538"/>
                    </a:lnTo>
                    <a:lnTo>
                      <a:pt x="6209" y="520"/>
                    </a:lnTo>
                    <a:lnTo>
                      <a:pt x="6228" y="483"/>
                    </a:lnTo>
                    <a:lnTo>
                      <a:pt x="6246" y="446"/>
                    </a:lnTo>
                    <a:lnTo>
                      <a:pt x="6228" y="409"/>
                    </a:lnTo>
                    <a:lnTo>
                      <a:pt x="6209" y="372"/>
                    </a:lnTo>
                    <a:lnTo>
                      <a:pt x="6191" y="353"/>
                    </a:lnTo>
                    <a:lnTo>
                      <a:pt x="6154" y="335"/>
                    </a:lnTo>
                    <a:lnTo>
                      <a:pt x="6098" y="353"/>
                    </a:lnTo>
                    <a:lnTo>
                      <a:pt x="3374" y="1410"/>
                    </a:lnTo>
                    <a:lnTo>
                      <a:pt x="130"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3103;p46">
                <a:extLst>
                  <a:ext uri="{FF2B5EF4-FFF2-40B4-BE49-F238E27FC236}">
                    <a16:creationId xmlns:a16="http://schemas.microsoft.com/office/drawing/2014/main" xmlns="" id="{8F41767B-5268-2D7D-4189-EAE09DC018A0}"/>
                  </a:ext>
                </a:extLst>
              </p:cNvPr>
              <p:cNvSpPr/>
              <p:nvPr/>
            </p:nvSpPr>
            <p:spPr>
              <a:xfrm>
                <a:off x="5583500" y="3927375"/>
                <a:ext cx="48675" cy="5125"/>
              </a:xfrm>
              <a:custGeom>
                <a:avLst/>
                <a:gdLst/>
                <a:ahLst/>
                <a:cxnLst/>
                <a:rect l="l" t="t" r="r" b="b"/>
                <a:pathLst>
                  <a:path w="1947" h="205" extrusionOk="0">
                    <a:moveTo>
                      <a:pt x="93" y="1"/>
                    </a:moveTo>
                    <a:lnTo>
                      <a:pt x="56" y="19"/>
                    </a:lnTo>
                    <a:lnTo>
                      <a:pt x="19" y="38"/>
                    </a:lnTo>
                    <a:lnTo>
                      <a:pt x="0" y="75"/>
                    </a:lnTo>
                    <a:lnTo>
                      <a:pt x="0" y="112"/>
                    </a:lnTo>
                    <a:lnTo>
                      <a:pt x="0" y="149"/>
                    </a:lnTo>
                    <a:lnTo>
                      <a:pt x="19" y="186"/>
                    </a:lnTo>
                    <a:lnTo>
                      <a:pt x="56" y="205"/>
                    </a:lnTo>
                    <a:lnTo>
                      <a:pt x="1891" y="205"/>
                    </a:lnTo>
                    <a:lnTo>
                      <a:pt x="1928" y="186"/>
                    </a:lnTo>
                    <a:lnTo>
                      <a:pt x="1946" y="149"/>
                    </a:lnTo>
                    <a:lnTo>
                      <a:pt x="1946" y="112"/>
                    </a:lnTo>
                    <a:lnTo>
                      <a:pt x="1946" y="75"/>
                    </a:lnTo>
                    <a:lnTo>
                      <a:pt x="1928" y="38"/>
                    </a:lnTo>
                    <a:lnTo>
                      <a:pt x="1891" y="19"/>
                    </a:lnTo>
                    <a:lnTo>
                      <a:pt x="1854"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3104;p46">
                <a:extLst>
                  <a:ext uri="{FF2B5EF4-FFF2-40B4-BE49-F238E27FC236}">
                    <a16:creationId xmlns:a16="http://schemas.microsoft.com/office/drawing/2014/main" xmlns="" id="{453EFB5D-0FF1-61F9-E444-020EE7DA7642}"/>
                  </a:ext>
                </a:extLst>
              </p:cNvPr>
              <p:cNvSpPr/>
              <p:nvPr/>
            </p:nvSpPr>
            <p:spPr>
              <a:xfrm>
                <a:off x="5433375" y="3855100"/>
                <a:ext cx="101500" cy="165900"/>
              </a:xfrm>
              <a:custGeom>
                <a:avLst/>
                <a:gdLst/>
                <a:ahLst/>
                <a:cxnLst/>
                <a:rect l="l" t="t" r="r" b="b"/>
                <a:pathLst>
                  <a:path w="4060" h="6636" extrusionOk="0">
                    <a:moveTo>
                      <a:pt x="612" y="1"/>
                    </a:moveTo>
                    <a:lnTo>
                      <a:pt x="575" y="19"/>
                    </a:lnTo>
                    <a:lnTo>
                      <a:pt x="556" y="38"/>
                    </a:lnTo>
                    <a:lnTo>
                      <a:pt x="537" y="93"/>
                    </a:lnTo>
                    <a:lnTo>
                      <a:pt x="0" y="5802"/>
                    </a:lnTo>
                    <a:lnTo>
                      <a:pt x="0" y="5839"/>
                    </a:lnTo>
                    <a:lnTo>
                      <a:pt x="19" y="5876"/>
                    </a:lnTo>
                    <a:lnTo>
                      <a:pt x="56" y="5895"/>
                    </a:lnTo>
                    <a:lnTo>
                      <a:pt x="93" y="5913"/>
                    </a:lnTo>
                    <a:lnTo>
                      <a:pt x="3948" y="6636"/>
                    </a:lnTo>
                    <a:lnTo>
                      <a:pt x="4003" y="6636"/>
                    </a:lnTo>
                    <a:lnTo>
                      <a:pt x="4022" y="6617"/>
                    </a:lnTo>
                    <a:lnTo>
                      <a:pt x="4059" y="6599"/>
                    </a:lnTo>
                    <a:lnTo>
                      <a:pt x="4059" y="6562"/>
                    </a:lnTo>
                    <a:lnTo>
                      <a:pt x="4059" y="6525"/>
                    </a:lnTo>
                    <a:lnTo>
                      <a:pt x="4040" y="6488"/>
                    </a:lnTo>
                    <a:lnTo>
                      <a:pt x="4022" y="6451"/>
                    </a:lnTo>
                    <a:lnTo>
                      <a:pt x="3985" y="6451"/>
                    </a:lnTo>
                    <a:lnTo>
                      <a:pt x="204" y="5728"/>
                    </a:lnTo>
                    <a:lnTo>
                      <a:pt x="741" y="112"/>
                    </a:lnTo>
                    <a:lnTo>
                      <a:pt x="741" y="56"/>
                    </a:lnTo>
                    <a:lnTo>
                      <a:pt x="723" y="38"/>
                    </a:lnTo>
                    <a:lnTo>
                      <a:pt x="686"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3105;p46">
                <a:extLst>
                  <a:ext uri="{FF2B5EF4-FFF2-40B4-BE49-F238E27FC236}">
                    <a16:creationId xmlns:a16="http://schemas.microsoft.com/office/drawing/2014/main" xmlns="" id="{1953937B-EFD1-3C8F-35E6-DD3E5B1EFF25}"/>
                  </a:ext>
                </a:extLst>
              </p:cNvPr>
              <p:cNvSpPr/>
              <p:nvPr/>
            </p:nvSpPr>
            <p:spPr>
              <a:xfrm>
                <a:off x="5493600" y="4010325"/>
                <a:ext cx="118650" cy="199725"/>
              </a:xfrm>
              <a:custGeom>
                <a:avLst/>
                <a:gdLst/>
                <a:ahLst/>
                <a:cxnLst/>
                <a:rect l="l" t="t" r="r" b="b"/>
                <a:pathLst>
                  <a:path w="4746" h="7989" extrusionOk="0">
                    <a:moveTo>
                      <a:pt x="278" y="1"/>
                    </a:moveTo>
                    <a:lnTo>
                      <a:pt x="241" y="19"/>
                    </a:lnTo>
                    <a:lnTo>
                      <a:pt x="223" y="56"/>
                    </a:lnTo>
                    <a:lnTo>
                      <a:pt x="204" y="93"/>
                    </a:lnTo>
                    <a:lnTo>
                      <a:pt x="0" y="3652"/>
                    </a:lnTo>
                    <a:lnTo>
                      <a:pt x="19" y="3689"/>
                    </a:lnTo>
                    <a:lnTo>
                      <a:pt x="38" y="3726"/>
                    </a:lnTo>
                    <a:lnTo>
                      <a:pt x="4578" y="7952"/>
                    </a:lnTo>
                    <a:lnTo>
                      <a:pt x="4616" y="7970"/>
                    </a:lnTo>
                    <a:lnTo>
                      <a:pt x="4653" y="7989"/>
                    </a:lnTo>
                    <a:lnTo>
                      <a:pt x="4690" y="7970"/>
                    </a:lnTo>
                    <a:lnTo>
                      <a:pt x="4727" y="7952"/>
                    </a:lnTo>
                    <a:lnTo>
                      <a:pt x="4745" y="7915"/>
                    </a:lnTo>
                    <a:lnTo>
                      <a:pt x="4745" y="7878"/>
                    </a:lnTo>
                    <a:lnTo>
                      <a:pt x="4745" y="7841"/>
                    </a:lnTo>
                    <a:lnTo>
                      <a:pt x="4727" y="7822"/>
                    </a:lnTo>
                    <a:lnTo>
                      <a:pt x="204" y="3615"/>
                    </a:lnTo>
                    <a:lnTo>
                      <a:pt x="408" y="112"/>
                    </a:lnTo>
                    <a:lnTo>
                      <a:pt x="408" y="56"/>
                    </a:lnTo>
                    <a:lnTo>
                      <a:pt x="390" y="38"/>
                    </a:lnTo>
                    <a:lnTo>
                      <a:pt x="353"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3106;p46">
                <a:extLst>
                  <a:ext uri="{FF2B5EF4-FFF2-40B4-BE49-F238E27FC236}">
                    <a16:creationId xmlns:a16="http://schemas.microsoft.com/office/drawing/2014/main" xmlns="" id="{5509C03E-7A0B-337D-667A-BDCC1231818D}"/>
                  </a:ext>
                </a:extLst>
              </p:cNvPr>
              <p:cNvSpPr/>
              <p:nvPr/>
            </p:nvSpPr>
            <p:spPr>
              <a:xfrm>
                <a:off x="5672450" y="3854175"/>
                <a:ext cx="101500" cy="166825"/>
              </a:xfrm>
              <a:custGeom>
                <a:avLst/>
                <a:gdLst/>
                <a:ahLst/>
                <a:cxnLst/>
                <a:rect l="l" t="t" r="r" b="b"/>
                <a:pathLst>
                  <a:path w="4060" h="6673" extrusionOk="0">
                    <a:moveTo>
                      <a:pt x="3448" y="1"/>
                    </a:moveTo>
                    <a:lnTo>
                      <a:pt x="3411" y="19"/>
                    </a:lnTo>
                    <a:lnTo>
                      <a:pt x="3374" y="38"/>
                    </a:lnTo>
                    <a:lnTo>
                      <a:pt x="3355" y="75"/>
                    </a:lnTo>
                    <a:lnTo>
                      <a:pt x="3355" y="112"/>
                    </a:lnTo>
                    <a:lnTo>
                      <a:pt x="3856" y="5765"/>
                    </a:lnTo>
                    <a:lnTo>
                      <a:pt x="93" y="6488"/>
                    </a:lnTo>
                    <a:lnTo>
                      <a:pt x="56" y="6488"/>
                    </a:lnTo>
                    <a:lnTo>
                      <a:pt x="19" y="6525"/>
                    </a:lnTo>
                    <a:lnTo>
                      <a:pt x="1" y="6562"/>
                    </a:lnTo>
                    <a:lnTo>
                      <a:pt x="1" y="6599"/>
                    </a:lnTo>
                    <a:lnTo>
                      <a:pt x="19" y="6636"/>
                    </a:lnTo>
                    <a:lnTo>
                      <a:pt x="38" y="6654"/>
                    </a:lnTo>
                    <a:lnTo>
                      <a:pt x="75" y="6673"/>
                    </a:lnTo>
                    <a:lnTo>
                      <a:pt x="130" y="6673"/>
                    </a:lnTo>
                    <a:lnTo>
                      <a:pt x="3986" y="5950"/>
                    </a:lnTo>
                    <a:lnTo>
                      <a:pt x="4023" y="5932"/>
                    </a:lnTo>
                    <a:lnTo>
                      <a:pt x="4041" y="5913"/>
                    </a:lnTo>
                    <a:lnTo>
                      <a:pt x="4060" y="5876"/>
                    </a:lnTo>
                    <a:lnTo>
                      <a:pt x="4060" y="5839"/>
                    </a:lnTo>
                    <a:lnTo>
                      <a:pt x="3559" y="93"/>
                    </a:lnTo>
                    <a:lnTo>
                      <a:pt x="3541" y="56"/>
                    </a:lnTo>
                    <a:lnTo>
                      <a:pt x="3522" y="19"/>
                    </a:lnTo>
                    <a:lnTo>
                      <a:pt x="3485"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3107;p46">
                <a:extLst>
                  <a:ext uri="{FF2B5EF4-FFF2-40B4-BE49-F238E27FC236}">
                    <a16:creationId xmlns:a16="http://schemas.microsoft.com/office/drawing/2014/main" xmlns="" id="{4607EDB7-C1AB-3DDD-4D88-FD946659B086}"/>
                  </a:ext>
                </a:extLst>
              </p:cNvPr>
              <p:cNvSpPr/>
              <p:nvPr/>
            </p:nvSpPr>
            <p:spPr>
              <a:xfrm>
                <a:off x="5607575" y="4010325"/>
                <a:ext cx="106150" cy="199725"/>
              </a:xfrm>
              <a:custGeom>
                <a:avLst/>
                <a:gdLst/>
                <a:ahLst/>
                <a:cxnLst/>
                <a:rect l="l" t="t" r="r" b="b"/>
                <a:pathLst>
                  <a:path w="4246" h="7989" extrusionOk="0">
                    <a:moveTo>
                      <a:pt x="3912" y="1"/>
                    </a:moveTo>
                    <a:lnTo>
                      <a:pt x="3875" y="38"/>
                    </a:lnTo>
                    <a:lnTo>
                      <a:pt x="3856" y="56"/>
                    </a:lnTo>
                    <a:lnTo>
                      <a:pt x="3856" y="112"/>
                    </a:lnTo>
                    <a:lnTo>
                      <a:pt x="4060" y="3615"/>
                    </a:lnTo>
                    <a:lnTo>
                      <a:pt x="19" y="7822"/>
                    </a:lnTo>
                    <a:lnTo>
                      <a:pt x="1" y="7859"/>
                    </a:lnTo>
                    <a:lnTo>
                      <a:pt x="1" y="7896"/>
                    </a:lnTo>
                    <a:lnTo>
                      <a:pt x="1" y="7933"/>
                    </a:lnTo>
                    <a:lnTo>
                      <a:pt x="19" y="7952"/>
                    </a:lnTo>
                    <a:lnTo>
                      <a:pt x="57" y="7970"/>
                    </a:lnTo>
                    <a:lnTo>
                      <a:pt x="94" y="7989"/>
                    </a:lnTo>
                    <a:lnTo>
                      <a:pt x="131" y="7970"/>
                    </a:lnTo>
                    <a:lnTo>
                      <a:pt x="168" y="7952"/>
                    </a:lnTo>
                    <a:lnTo>
                      <a:pt x="4227" y="3726"/>
                    </a:lnTo>
                    <a:lnTo>
                      <a:pt x="4245" y="3689"/>
                    </a:lnTo>
                    <a:lnTo>
                      <a:pt x="4245" y="3652"/>
                    </a:lnTo>
                    <a:lnTo>
                      <a:pt x="4041" y="93"/>
                    </a:lnTo>
                    <a:lnTo>
                      <a:pt x="4041" y="56"/>
                    </a:lnTo>
                    <a:lnTo>
                      <a:pt x="4023" y="19"/>
                    </a:lnTo>
                    <a:lnTo>
                      <a:pt x="3986"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3108;p46">
                <a:extLst>
                  <a:ext uri="{FF2B5EF4-FFF2-40B4-BE49-F238E27FC236}">
                    <a16:creationId xmlns:a16="http://schemas.microsoft.com/office/drawing/2014/main" xmlns="" id="{A7A7238B-EFDC-6880-818E-E282719467A3}"/>
                  </a:ext>
                </a:extLst>
              </p:cNvPr>
              <p:cNvSpPr/>
              <p:nvPr/>
            </p:nvSpPr>
            <p:spPr>
              <a:xfrm>
                <a:off x="5413450" y="4567750"/>
                <a:ext cx="379500" cy="51925"/>
              </a:xfrm>
              <a:custGeom>
                <a:avLst/>
                <a:gdLst/>
                <a:ahLst/>
                <a:cxnLst/>
                <a:rect l="l" t="t" r="r" b="b"/>
                <a:pathLst>
                  <a:path w="15180" h="2077" extrusionOk="0">
                    <a:moveTo>
                      <a:pt x="74" y="1"/>
                    </a:moveTo>
                    <a:lnTo>
                      <a:pt x="37" y="38"/>
                    </a:lnTo>
                    <a:lnTo>
                      <a:pt x="19" y="56"/>
                    </a:lnTo>
                    <a:lnTo>
                      <a:pt x="0" y="112"/>
                    </a:lnTo>
                    <a:lnTo>
                      <a:pt x="19" y="130"/>
                    </a:lnTo>
                    <a:lnTo>
                      <a:pt x="37" y="167"/>
                    </a:lnTo>
                    <a:lnTo>
                      <a:pt x="222" y="316"/>
                    </a:lnTo>
                    <a:lnTo>
                      <a:pt x="426" y="482"/>
                    </a:lnTo>
                    <a:lnTo>
                      <a:pt x="704" y="668"/>
                    </a:lnTo>
                    <a:lnTo>
                      <a:pt x="1038" y="872"/>
                    </a:lnTo>
                    <a:lnTo>
                      <a:pt x="1446" y="1075"/>
                    </a:lnTo>
                    <a:lnTo>
                      <a:pt x="1909" y="1279"/>
                    </a:lnTo>
                    <a:lnTo>
                      <a:pt x="2169" y="1372"/>
                    </a:lnTo>
                    <a:lnTo>
                      <a:pt x="2428" y="1465"/>
                    </a:lnTo>
                    <a:lnTo>
                      <a:pt x="2706" y="1539"/>
                    </a:lnTo>
                    <a:lnTo>
                      <a:pt x="2984" y="1594"/>
                    </a:lnTo>
                    <a:lnTo>
                      <a:pt x="3281" y="1650"/>
                    </a:lnTo>
                    <a:lnTo>
                      <a:pt x="3596" y="1687"/>
                    </a:lnTo>
                    <a:lnTo>
                      <a:pt x="3911" y="1706"/>
                    </a:lnTo>
                    <a:lnTo>
                      <a:pt x="4226" y="1706"/>
                    </a:lnTo>
                    <a:lnTo>
                      <a:pt x="4559" y="1669"/>
                    </a:lnTo>
                    <a:lnTo>
                      <a:pt x="4912" y="1632"/>
                    </a:lnTo>
                    <a:lnTo>
                      <a:pt x="5264" y="1557"/>
                    </a:lnTo>
                    <a:lnTo>
                      <a:pt x="5616" y="1465"/>
                    </a:lnTo>
                    <a:lnTo>
                      <a:pt x="5968" y="1335"/>
                    </a:lnTo>
                    <a:lnTo>
                      <a:pt x="6339" y="1187"/>
                    </a:lnTo>
                    <a:lnTo>
                      <a:pt x="6709" y="1001"/>
                    </a:lnTo>
                    <a:lnTo>
                      <a:pt x="7080" y="779"/>
                    </a:lnTo>
                    <a:lnTo>
                      <a:pt x="7469" y="519"/>
                    </a:lnTo>
                    <a:lnTo>
                      <a:pt x="7840" y="241"/>
                    </a:lnTo>
                    <a:lnTo>
                      <a:pt x="8025" y="408"/>
                    </a:lnTo>
                    <a:lnTo>
                      <a:pt x="8303" y="668"/>
                    </a:lnTo>
                    <a:lnTo>
                      <a:pt x="8693" y="964"/>
                    </a:lnTo>
                    <a:lnTo>
                      <a:pt x="8934" y="1131"/>
                    </a:lnTo>
                    <a:lnTo>
                      <a:pt x="9175" y="1298"/>
                    </a:lnTo>
                    <a:lnTo>
                      <a:pt x="9453" y="1446"/>
                    </a:lnTo>
                    <a:lnTo>
                      <a:pt x="9749" y="1594"/>
                    </a:lnTo>
                    <a:lnTo>
                      <a:pt x="10064" y="1724"/>
                    </a:lnTo>
                    <a:lnTo>
                      <a:pt x="10379" y="1835"/>
                    </a:lnTo>
                    <a:lnTo>
                      <a:pt x="10731" y="1947"/>
                    </a:lnTo>
                    <a:lnTo>
                      <a:pt x="11102" y="2021"/>
                    </a:lnTo>
                    <a:lnTo>
                      <a:pt x="11491" y="2076"/>
                    </a:lnTo>
                    <a:lnTo>
                      <a:pt x="12270" y="2076"/>
                    </a:lnTo>
                    <a:lnTo>
                      <a:pt x="12640" y="2021"/>
                    </a:lnTo>
                    <a:lnTo>
                      <a:pt x="13030" y="1947"/>
                    </a:lnTo>
                    <a:lnTo>
                      <a:pt x="13437" y="1835"/>
                    </a:lnTo>
                    <a:lnTo>
                      <a:pt x="13845" y="1669"/>
                    </a:lnTo>
                    <a:lnTo>
                      <a:pt x="14271" y="1465"/>
                    </a:lnTo>
                    <a:lnTo>
                      <a:pt x="14698" y="1224"/>
                    </a:lnTo>
                    <a:lnTo>
                      <a:pt x="15143" y="927"/>
                    </a:lnTo>
                    <a:lnTo>
                      <a:pt x="15161" y="909"/>
                    </a:lnTo>
                    <a:lnTo>
                      <a:pt x="15180" y="872"/>
                    </a:lnTo>
                    <a:lnTo>
                      <a:pt x="15180" y="835"/>
                    </a:lnTo>
                    <a:lnTo>
                      <a:pt x="15161" y="797"/>
                    </a:lnTo>
                    <a:lnTo>
                      <a:pt x="15143" y="779"/>
                    </a:lnTo>
                    <a:lnTo>
                      <a:pt x="15105" y="760"/>
                    </a:lnTo>
                    <a:lnTo>
                      <a:pt x="15068" y="760"/>
                    </a:lnTo>
                    <a:lnTo>
                      <a:pt x="15031" y="779"/>
                    </a:lnTo>
                    <a:lnTo>
                      <a:pt x="14661" y="1020"/>
                    </a:lnTo>
                    <a:lnTo>
                      <a:pt x="14290" y="1242"/>
                    </a:lnTo>
                    <a:lnTo>
                      <a:pt x="13938" y="1428"/>
                    </a:lnTo>
                    <a:lnTo>
                      <a:pt x="13586" y="1576"/>
                    </a:lnTo>
                    <a:lnTo>
                      <a:pt x="13252" y="1687"/>
                    </a:lnTo>
                    <a:lnTo>
                      <a:pt x="12918" y="1780"/>
                    </a:lnTo>
                    <a:lnTo>
                      <a:pt x="12585" y="1854"/>
                    </a:lnTo>
                    <a:lnTo>
                      <a:pt x="12270" y="1891"/>
                    </a:lnTo>
                    <a:lnTo>
                      <a:pt x="11955" y="1910"/>
                    </a:lnTo>
                    <a:lnTo>
                      <a:pt x="11640" y="1891"/>
                    </a:lnTo>
                    <a:lnTo>
                      <a:pt x="11362" y="1872"/>
                    </a:lnTo>
                    <a:lnTo>
                      <a:pt x="11065" y="1835"/>
                    </a:lnTo>
                    <a:lnTo>
                      <a:pt x="10806" y="1780"/>
                    </a:lnTo>
                    <a:lnTo>
                      <a:pt x="10528" y="1706"/>
                    </a:lnTo>
                    <a:lnTo>
                      <a:pt x="10287" y="1632"/>
                    </a:lnTo>
                    <a:lnTo>
                      <a:pt x="10046" y="1539"/>
                    </a:lnTo>
                    <a:lnTo>
                      <a:pt x="9805" y="1428"/>
                    </a:lnTo>
                    <a:lnTo>
                      <a:pt x="9582" y="1316"/>
                    </a:lnTo>
                    <a:lnTo>
                      <a:pt x="9193" y="1094"/>
                    </a:lnTo>
                    <a:lnTo>
                      <a:pt x="8841" y="853"/>
                    </a:lnTo>
                    <a:lnTo>
                      <a:pt x="8544" y="612"/>
                    </a:lnTo>
                    <a:lnTo>
                      <a:pt x="8285" y="408"/>
                    </a:lnTo>
                    <a:lnTo>
                      <a:pt x="8118" y="223"/>
                    </a:lnTo>
                    <a:lnTo>
                      <a:pt x="7933" y="38"/>
                    </a:lnTo>
                    <a:lnTo>
                      <a:pt x="7896" y="19"/>
                    </a:lnTo>
                    <a:lnTo>
                      <a:pt x="7859" y="1"/>
                    </a:lnTo>
                    <a:lnTo>
                      <a:pt x="7822" y="1"/>
                    </a:lnTo>
                    <a:lnTo>
                      <a:pt x="7784" y="19"/>
                    </a:lnTo>
                    <a:lnTo>
                      <a:pt x="7414" y="316"/>
                    </a:lnTo>
                    <a:lnTo>
                      <a:pt x="7062" y="575"/>
                    </a:lnTo>
                    <a:lnTo>
                      <a:pt x="6691" y="797"/>
                    </a:lnTo>
                    <a:lnTo>
                      <a:pt x="6339" y="983"/>
                    </a:lnTo>
                    <a:lnTo>
                      <a:pt x="5968" y="1131"/>
                    </a:lnTo>
                    <a:lnTo>
                      <a:pt x="5634" y="1261"/>
                    </a:lnTo>
                    <a:lnTo>
                      <a:pt x="5282" y="1372"/>
                    </a:lnTo>
                    <a:lnTo>
                      <a:pt x="4949" y="1446"/>
                    </a:lnTo>
                    <a:lnTo>
                      <a:pt x="4615" y="1483"/>
                    </a:lnTo>
                    <a:lnTo>
                      <a:pt x="4300" y="1520"/>
                    </a:lnTo>
                    <a:lnTo>
                      <a:pt x="3670" y="1520"/>
                    </a:lnTo>
                    <a:lnTo>
                      <a:pt x="3373" y="1483"/>
                    </a:lnTo>
                    <a:lnTo>
                      <a:pt x="3095" y="1446"/>
                    </a:lnTo>
                    <a:lnTo>
                      <a:pt x="2817" y="1391"/>
                    </a:lnTo>
                    <a:lnTo>
                      <a:pt x="2539" y="1316"/>
                    </a:lnTo>
                    <a:lnTo>
                      <a:pt x="2298" y="1242"/>
                    </a:lnTo>
                    <a:lnTo>
                      <a:pt x="2057" y="1150"/>
                    </a:lnTo>
                    <a:lnTo>
                      <a:pt x="1594" y="964"/>
                    </a:lnTo>
                    <a:lnTo>
                      <a:pt x="1205" y="760"/>
                    </a:lnTo>
                    <a:lnTo>
                      <a:pt x="871" y="557"/>
                    </a:lnTo>
                    <a:lnTo>
                      <a:pt x="593" y="353"/>
                    </a:lnTo>
                    <a:lnTo>
                      <a:pt x="389" y="204"/>
                    </a:lnTo>
                    <a:lnTo>
                      <a:pt x="167" y="19"/>
                    </a:lnTo>
                    <a:lnTo>
                      <a:pt x="148"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3109;p46">
                <a:extLst>
                  <a:ext uri="{FF2B5EF4-FFF2-40B4-BE49-F238E27FC236}">
                    <a16:creationId xmlns:a16="http://schemas.microsoft.com/office/drawing/2014/main" xmlns="" id="{43BE6995-8FC8-791D-CB48-7E473F3FB563}"/>
                  </a:ext>
                </a:extLst>
              </p:cNvPr>
              <p:cNvSpPr/>
              <p:nvPr/>
            </p:nvSpPr>
            <p:spPr>
              <a:xfrm>
                <a:off x="5607575" y="4207250"/>
                <a:ext cx="4675" cy="365625"/>
              </a:xfrm>
              <a:custGeom>
                <a:avLst/>
                <a:gdLst/>
                <a:ahLst/>
                <a:cxnLst/>
                <a:rect l="l" t="t" r="r" b="b"/>
                <a:pathLst>
                  <a:path w="187" h="14625" extrusionOk="0">
                    <a:moveTo>
                      <a:pt x="94" y="1"/>
                    </a:moveTo>
                    <a:lnTo>
                      <a:pt x="57" y="19"/>
                    </a:lnTo>
                    <a:lnTo>
                      <a:pt x="19" y="38"/>
                    </a:lnTo>
                    <a:lnTo>
                      <a:pt x="1" y="75"/>
                    </a:lnTo>
                    <a:lnTo>
                      <a:pt x="1" y="112"/>
                    </a:lnTo>
                    <a:lnTo>
                      <a:pt x="1" y="14513"/>
                    </a:lnTo>
                    <a:lnTo>
                      <a:pt x="1" y="14550"/>
                    </a:lnTo>
                    <a:lnTo>
                      <a:pt x="19" y="14587"/>
                    </a:lnTo>
                    <a:lnTo>
                      <a:pt x="57" y="14606"/>
                    </a:lnTo>
                    <a:lnTo>
                      <a:pt x="94" y="14624"/>
                    </a:lnTo>
                    <a:lnTo>
                      <a:pt x="131" y="14606"/>
                    </a:lnTo>
                    <a:lnTo>
                      <a:pt x="168" y="14587"/>
                    </a:lnTo>
                    <a:lnTo>
                      <a:pt x="186" y="14550"/>
                    </a:lnTo>
                    <a:lnTo>
                      <a:pt x="186" y="14513"/>
                    </a:lnTo>
                    <a:lnTo>
                      <a:pt x="186" y="112"/>
                    </a:lnTo>
                    <a:lnTo>
                      <a:pt x="186" y="75"/>
                    </a:lnTo>
                    <a:lnTo>
                      <a:pt x="168" y="38"/>
                    </a:lnTo>
                    <a:lnTo>
                      <a:pt x="131" y="19"/>
                    </a:lnTo>
                    <a:lnTo>
                      <a:pt x="94"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3110;p46">
                <a:extLst>
                  <a:ext uri="{FF2B5EF4-FFF2-40B4-BE49-F238E27FC236}">
                    <a16:creationId xmlns:a16="http://schemas.microsoft.com/office/drawing/2014/main" xmlns="" id="{DC5FBE59-69AD-344C-7CED-7511E7C9FEE3}"/>
                  </a:ext>
                </a:extLst>
              </p:cNvPr>
              <p:cNvSpPr/>
              <p:nvPr/>
            </p:nvSpPr>
            <p:spPr>
              <a:xfrm>
                <a:off x="5620100" y="4213275"/>
                <a:ext cx="30150" cy="32000"/>
              </a:xfrm>
              <a:custGeom>
                <a:avLst/>
                <a:gdLst/>
                <a:ahLst/>
                <a:cxnLst/>
                <a:rect l="l" t="t" r="r" b="b"/>
                <a:pathLst>
                  <a:path w="1206" h="1280" extrusionOk="0">
                    <a:moveTo>
                      <a:pt x="482" y="1"/>
                    </a:moveTo>
                    <a:lnTo>
                      <a:pt x="371" y="38"/>
                    </a:lnTo>
                    <a:lnTo>
                      <a:pt x="278" y="93"/>
                    </a:lnTo>
                    <a:lnTo>
                      <a:pt x="186" y="186"/>
                    </a:lnTo>
                    <a:lnTo>
                      <a:pt x="112" y="279"/>
                    </a:lnTo>
                    <a:lnTo>
                      <a:pt x="56" y="390"/>
                    </a:lnTo>
                    <a:lnTo>
                      <a:pt x="19" y="501"/>
                    </a:lnTo>
                    <a:lnTo>
                      <a:pt x="0" y="631"/>
                    </a:lnTo>
                    <a:lnTo>
                      <a:pt x="19" y="761"/>
                    </a:lnTo>
                    <a:lnTo>
                      <a:pt x="56" y="890"/>
                    </a:lnTo>
                    <a:lnTo>
                      <a:pt x="112" y="1002"/>
                    </a:lnTo>
                    <a:lnTo>
                      <a:pt x="186" y="1094"/>
                    </a:lnTo>
                    <a:lnTo>
                      <a:pt x="278" y="1168"/>
                    </a:lnTo>
                    <a:lnTo>
                      <a:pt x="371" y="1224"/>
                    </a:lnTo>
                    <a:lnTo>
                      <a:pt x="482" y="1261"/>
                    </a:lnTo>
                    <a:lnTo>
                      <a:pt x="612" y="1280"/>
                    </a:lnTo>
                    <a:lnTo>
                      <a:pt x="723" y="1261"/>
                    </a:lnTo>
                    <a:lnTo>
                      <a:pt x="853" y="1224"/>
                    </a:lnTo>
                    <a:lnTo>
                      <a:pt x="946" y="1168"/>
                    </a:lnTo>
                    <a:lnTo>
                      <a:pt x="1038" y="1094"/>
                    </a:lnTo>
                    <a:lnTo>
                      <a:pt x="1112" y="1002"/>
                    </a:lnTo>
                    <a:lnTo>
                      <a:pt x="1168" y="890"/>
                    </a:lnTo>
                    <a:lnTo>
                      <a:pt x="1205" y="761"/>
                    </a:lnTo>
                    <a:lnTo>
                      <a:pt x="1205" y="631"/>
                    </a:lnTo>
                    <a:lnTo>
                      <a:pt x="1205" y="501"/>
                    </a:lnTo>
                    <a:lnTo>
                      <a:pt x="1168" y="390"/>
                    </a:lnTo>
                    <a:lnTo>
                      <a:pt x="1112" y="279"/>
                    </a:lnTo>
                    <a:lnTo>
                      <a:pt x="1038" y="186"/>
                    </a:lnTo>
                    <a:lnTo>
                      <a:pt x="946" y="93"/>
                    </a:lnTo>
                    <a:lnTo>
                      <a:pt x="853" y="38"/>
                    </a:lnTo>
                    <a:lnTo>
                      <a:pt x="723" y="1"/>
                    </a:lnTo>
                    <a:close/>
                  </a:path>
                </a:pathLst>
              </a:custGeom>
              <a:solidFill>
                <a:srgbClr val="568EB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3111;p46">
                <a:extLst>
                  <a:ext uri="{FF2B5EF4-FFF2-40B4-BE49-F238E27FC236}">
                    <a16:creationId xmlns:a16="http://schemas.microsoft.com/office/drawing/2014/main" xmlns="" id="{9BB616FF-B179-E1EC-BA98-5180ECA6DF11}"/>
                  </a:ext>
                </a:extLst>
              </p:cNvPr>
              <p:cNvSpPr/>
              <p:nvPr/>
            </p:nvSpPr>
            <p:spPr>
              <a:xfrm>
                <a:off x="5621475" y="4305950"/>
                <a:ext cx="30150" cy="32000"/>
              </a:xfrm>
              <a:custGeom>
                <a:avLst/>
                <a:gdLst/>
                <a:ahLst/>
                <a:cxnLst/>
                <a:rect l="l" t="t" r="r" b="b"/>
                <a:pathLst>
                  <a:path w="1206" h="1280" extrusionOk="0">
                    <a:moveTo>
                      <a:pt x="483" y="1"/>
                    </a:moveTo>
                    <a:lnTo>
                      <a:pt x="372" y="38"/>
                    </a:lnTo>
                    <a:lnTo>
                      <a:pt x="260" y="112"/>
                    </a:lnTo>
                    <a:lnTo>
                      <a:pt x="168" y="186"/>
                    </a:lnTo>
                    <a:lnTo>
                      <a:pt x="94" y="279"/>
                    </a:lnTo>
                    <a:lnTo>
                      <a:pt x="38" y="390"/>
                    </a:lnTo>
                    <a:lnTo>
                      <a:pt x="19" y="501"/>
                    </a:lnTo>
                    <a:lnTo>
                      <a:pt x="1" y="631"/>
                    </a:lnTo>
                    <a:lnTo>
                      <a:pt x="19" y="760"/>
                    </a:lnTo>
                    <a:lnTo>
                      <a:pt x="38" y="890"/>
                    </a:lnTo>
                    <a:lnTo>
                      <a:pt x="94" y="1001"/>
                    </a:lnTo>
                    <a:lnTo>
                      <a:pt x="168" y="1094"/>
                    </a:lnTo>
                    <a:lnTo>
                      <a:pt x="260" y="1168"/>
                    </a:lnTo>
                    <a:lnTo>
                      <a:pt x="372" y="1224"/>
                    </a:lnTo>
                    <a:lnTo>
                      <a:pt x="483" y="1261"/>
                    </a:lnTo>
                    <a:lnTo>
                      <a:pt x="594" y="1279"/>
                    </a:lnTo>
                    <a:lnTo>
                      <a:pt x="724" y="1261"/>
                    </a:lnTo>
                    <a:lnTo>
                      <a:pt x="835" y="1224"/>
                    </a:lnTo>
                    <a:lnTo>
                      <a:pt x="946" y="1168"/>
                    </a:lnTo>
                    <a:lnTo>
                      <a:pt x="1020" y="1094"/>
                    </a:lnTo>
                    <a:lnTo>
                      <a:pt x="1094" y="1001"/>
                    </a:lnTo>
                    <a:lnTo>
                      <a:pt x="1150" y="890"/>
                    </a:lnTo>
                    <a:lnTo>
                      <a:pt x="1187" y="760"/>
                    </a:lnTo>
                    <a:lnTo>
                      <a:pt x="1206" y="631"/>
                    </a:lnTo>
                    <a:lnTo>
                      <a:pt x="1187" y="501"/>
                    </a:lnTo>
                    <a:lnTo>
                      <a:pt x="1150" y="390"/>
                    </a:lnTo>
                    <a:lnTo>
                      <a:pt x="1094" y="279"/>
                    </a:lnTo>
                    <a:lnTo>
                      <a:pt x="1020" y="186"/>
                    </a:lnTo>
                    <a:lnTo>
                      <a:pt x="946" y="112"/>
                    </a:lnTo>
                    <a:lnTo>
                      <a:pt x="835" y="38"/>
                    </a:lnTo>
                    <a:lnTo>
                      <a:pt x="724" y="1"/>
                    </a:lnTo>
                    <a:close/>
                  </a:path>
                </a:pathLst>
              </a:custGeom>
              <a:solidFill>
                <a:srgbClr val="568EB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3112;p46">
                <a:extLst>
                  <a:ext uri="{FF2B5EF4-FFF2-40B4-BE49-F238E27FC236}">
                    <a16:creationId xmlns:a16="http://schemas.microsoft.com/office/drawing/2014/main" xmlns="" id="{D19ADE25-3F8C-003A-FDA0-8693DEB4D5F8}"/>
                  </a:ext>
                </a:extLst>
              </p:cNvPr>
              <p:cNvSpPr/>
              <p:nvPr/>
            </p:nvSpPr>
            <p:spPr>
              <a:xfrm>
                <a:off x="5618700" y="4422725"/>
                <a:ext cx="30150" cy="32450"/>
              </a:xfrm>
              <a:custGeom>
                <a:avLst/>
                <a:gdLst/>
                <a:ahLst/>
                <a:cxnLst/>
                <a:rect l="l" t="t" r="r" b="b"/>
                <a:pathLst>
                  <a:path w="1206" h="1298" extrusionOk="0">
                    <a:moveTo>
                      <a:pt x="594" y="0"/>
                    </a:moveTo>
                    <a:lnTo>
                      <a:pt x="483" y="19"/>
                    </a:lnTo>
                    <a:lnTo>
                      <a:pt x="371" y="56"/>
                    </a:lnTo>
                    <a:lnTo>
                      <a:pt x="260" y="111"/>
                    </a:lnTo>
                    <a:lnTo>
                      <a:pt x="168" y="204"/>
                    </a:lnTo>
                    <a:lnTo>
                      <a:pt x="93" y="297"/>
                    </a:lnTo>
                    <a:lnTo>
                      <a:pt x="38" y="408"/>
                    </a:lnTo>
                    <a:lnTo>
                      <a:pt x="1" y="519"/>
                    </a:lnTo>
                    <a:lnTo>
                      <a:pt x="1" y="649"/>
                    </a:lnTo>
                    <a:lnTo>
                      <a:pt x="1" y="779"/>
                    </a:lnTo>
                    <a:lnTo>
                      <a:pt x="38" y="908"/>
                    </a:lnTo>
                    <a:lnTo>
                      <a:pt x="93" y="1020"/>
                    </a:lnTo>
                    <a:lnTo>
                      <a:pt x="168" y="1112"/>
                    </a:lnTo>
                    <a:lnTo>
                      <a:pt x="260" y="1186"/>
                    </a:lnTo>
                    <a:lnTo>
                      <a:pt x="371" y="1242"/>
                    </a:lnTo>
                    <a:lnTo>
                      <a:pt x="483" y="1279"/>
                    </a:lnTo>
                    <a:lnTo>
                      <a:pt x="594" y="1298"/>
                    </a:lnTo>
                    <a:lnTo>
                      <a:pt x="724" y="1279"/>
                    </a:lnTo>
                    <a:lnTo>
                      <a:pt x="835" y="1242"/>
                    </a:lnTo>
                    <a:lnTo>
                      <a:pt x="927" y="1186"/>
                    </a:lnTo>
                    <a:lnTo>
                      <a:pt x="1020" y="1112"/>
                    </a:lnTo>
                    <a:lnTo>
                      <a:pt x="1094" y="1020"/>
                    </a:lnTo>
                    <a:lnTo>
                      <a:pt x="1150" y="908"/>
                    </a:lnTo>
                    <a:lnTo>
                      <a:pt x="1187" y="779"/>
                    </a:lnTo>
                    <a:lnTo>
                      <a:pt x="1205" y="649"/>
                    </a:lnTo>
                    <a:lnTo>
                      <a:pt x="1187" y="519"/>
                    </a:lnTo>
                    <a:lnTo>
                      <a:pt x="1150" y="408"/>
                    </a:lnTo>
                    <a:lnTo>
                      <a:pt x="1094" y="297"/>
                    </a:lnTo>
                    <a:lnTo>
                      <a:pt x="1020" y="204"/>
                    </a:lnTo>
                    <a:lnTo>
                      <a:pt x="927" y="111"/>
                    </a:lnTo>
                    <a:lnTo>
                      <a:pt x="835" y="56"/>
                    </a:lnTo>
                    <a:lnTo>
                      <a:pt x="724" y="19"/>
                    </a:lnTo>
                    <a:lnTo>
                      <a:pt x="594" y="0"/>
                    </a:lnTo>
                    <a:close/>
                  </a:path>
                </a:pathLst>
              </a:custGeom>
              <a:solidFill>
                <a:srgbClr val="568EB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3113;p46">
                <a:extLst>
                  <a:ext uri="{FF2B5EF4-FFF2-40B4-BE49-F238E27FC236}">
                    <a16:creationId xmlns:a16="http://schemas.microsoft.com/office/drawing/2014/main" xmlns="" id="{19E2D996-01F3-9CBC-CEA9-DAE75EAFE53D}"/>
                  </a:ext>
                </a:extLst>
              </p:cNvPr>
              <p:cNvSpPr/>
              <p:nvPr/>
            </p:nvSpPr>
            <p:spPr>
              <a:xfrm>
                <a:off x="5620100" y="4529750"/>
                <a:ext cx="30150" cy="32000"/>
              </a:xfrm>
              <a:custGeom>
                <a:avLst/>
                <a:gdLst/>
                <a:ahLst/>
                <a:cxnLst/>
                <a:rect l="l" t="t" r="r" b="b"/>
                <a:pathLst>
                  <a:path w="1206" h="1280" extrusionOk="0">
                    <a:moveTo>
                      <a:pt x="482" y="1"/>
                    </a:moveTo>
                    <a:lnTo>
                      <a:pt x="371" y="38"/>
                    </a:lnTo>
                    <a:lnTo>
                      <a:pt x="278" y="93"/>
                    </a:lnTo>
                    <a:lnTo>
                      <a:pt x="186" y="186"/>
                    </a:lnTo>
                    <a:lnTo>
                      <a:pt x="112" y="279"/>
                    </a:lnTo>
                    <a:lnTo>
                      <a:pt x="56" y="390"/>
                    </a:lnTo>
                    <a:lnTo>
                      <a:pt x="19" y="501"/>
                    </a:lnTo>
                    <a:lnTo>
                      <a:pt x="0" y="631"/>
                    </a:lnTo>
                    <a:lnTo>
                      <a:pt x="19" y="761"/>
                    </a:lnTo>
                    <a:lnTo>
                      <a:pt x="56" y="890"/>
                    </a:lnTo>
                    <a:lnTo>
                      <a:pt x="112" y="1002"/>
                    </a:lnTo>
                    <a:lnTo>
                      <a:pt x="186" y="1094"/>
                    </a:lnTo>
                    <a:lnTo>
                      <a:pt x="278" y="1168"/>
                    </a:lnTo>
                    <a:lnTo>
                      <a:pt x="371" y="1224"/>
                    </a:lnTo>
                    <a:lnTo>
                      <a:pt x="482" y="1261"/>
                    </a:lnTo>
                    <a:lnTo>
                      <a:pt x="612" y="1280"/>
                    </a:lnTo>
                    <a:lnTo>
                      <a:pt x="723" y="1261"/>
                    </a:lnTo>
                    <a:lnTo>
                      <a:pt x="853" y="1224"/>
                    </a:lnTo>
                    <a:lnTo>
                      <a:pt x="946" y="1168"/>
                    </a:lnTo>
                    <a:lnTo>
                      <a:pt x="1038" y="1094"/>
                    </a:lnTo>
                    <a:lnTo>
                      <a:pt x="1112" y="1002"/>
                    </a:lnTo>
                    <a:lnTo>
                      <a:pt x="1168" y="890"/>
                    </a:lnTo>
                    <a:lnTo>
                      <a:pt x="1205" y="761"/>
                    </a:lnTo>
                    <a:lnTo>
                      <a:pt x="1205" y="631"/>
                    </a:lnTo>
                    <a:lnTo>
                      <a:pt x="1205" y="501"/>
                    </a:lnTo>
                    <a:lnTo>
                      <a:pt x="1168" y="390"/>
                    </a:lnTo>
                    <a:lnTo>
                      <a:pt x="1112" y="279"/>
                    </a:lnTo>
                    <a:lnTo>
                      <a:pt x="1038" y="186"/>
                    </a:lnTo>
                    <a:lnTo>
                      <a:pt x="946" y="93"/>
                    </a:lnTo>
                    <a:lnTo>
                      <a:pt x="853" y="38"/>
                    </a:lnTo>
                    <a:lnTo>
                      <a:pt x="723" y="1"/>
                    </a:lnTo>
                    <a:close/>
                  </a:path>
                </a:pathLst>
              </a:custGeom>
              <a:solidFill>
                <a:srgbClr val="568EB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3114;p46">
                <a:extLst>
                  <a:ext uri="{FF2B5EF4-FFF2-40B4-BE49-F238E27FC236}">
                    <a16:creationId xmlns:a16="http://schemas.microsoft.com/office/drawing/2014/main" xmlns="" id="{8C68F895-7911-BB97-A195-69E36E3F4AA0}"/>
                  </a:ext>
                </a:extLst>
              </p:cNvPr>
              <p:cNvSpPr/>
              <p:nvPr/>
            </p:nvSpPr>
            <p:spPr>
              <a:xfrm>
                <a:off x="5400475" y="3981125"/>
                <a:ext cx="271075" cy="412425"/>
              </a:xfrm>
              <a:custGeom>
                <a:avLst/>
                <a:gdLst/>
                <a:ahLst/>
                <a:cxnLst/>
                <a:rect l="l" t="t" r="r" b="b"/>
                <a:pathLst>
                  <a:path w="10843" h="16497" extrusionOk="0">
                    <a:moveTo>
                      <a:pt x="1390" y="1"/>
                    </a:moveTo>
                    <a:lnTo>
                      <a:pt x="0" y="15533"/>
                    </a:lnTo>
                    <a:lnTo>
                      <a:pt x="9453" y="16497"/>
                    </a:lnTo>
                    <a:lnTo>
                      <a:pt x="10843" y="965"/>
                    </a:lnTo>
                    <a:lnTo>
                      <a:pt x="1390"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3115;p46">
                <a:extLst>
                  <a:ext uri="{FF2B5EF4-FFF2-40B4-BE49-F238E27FC236}">
                    <a16:creationId xmlns:a16="http://schemas.microsoft.com/office/drawing/2014/main" xmlns="" id="{95EC577F-4539-2D46-817B-30D4D2147BB3}"/>
                  </a:ext>
                </a:extLst>
              </p:cNvPr>
              <p:cNvSpPr/>
              <p:nvPr/>
            </p:nvSpPr>
            <p:spPr>
              <a:xfrm>
                <a:off x="5395375" y="3993650"/>
                <a:ext cx="292850" cy="425850"/>
              </a:xfrm>
              <a:custGeom>
                <a:avLst/>
                <a:gdLst/>
                <a:ahLst/>
                <a:cxnLst/>
                <a:rect l="l" t="t" r="r" b="b"/>
                <a:pathLst>
                  <a:path w="11714" h="17034" extrusionOk="0">
                    <a:moveTo>
                      <a:pt x="2336" y="0"/>
                    </a:moveTo>
                    <a:lnTo>
                      <a:pt x="0" y="15402"/>
                    </a:lnTo>
                    <a:lnTo>
                      <a:pt x="9379" y="17033"/>
                    </a:lnTo>
                    <a:lnTo>
                      <a:pt x="11714" y="1631"/>
                    </a:lnTo>
                    <a:lnTo>
                      <a:pt x="2336" y="0"/>
                    </a:lnTo>
                    <a:close/>
                  </a:path>
                </a:pathLst>
              </a:custGeom>
              <a:solidFill>
                <a:srgbClr val="FFCD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3116;p46">
                <a:extLst>
                  <a:ext uri="{FF2B5EF4-FFF2-40B4-BE49-F238E27FC236}">
                    <a16:creationId xmlns:a16="http://schemas.microsoft.com/office/drawing/2014/main" xmlns="" id="{81DD7114-B363-8C7B-5BC3-C43311088402}"/>
                  </a:ext>
                </a:extLst>
              </p:cNvPr>
              <p:cNvSpPr/>
              <p:nvPr/>
            </p:nvSpPr>
            <p:spPr>
              <a:xfrm>
                <a:off x="5263775" y="4195200"/>
                <a:ext cx="313250" cy="124675"/>
              </a:xfrm>
              <a:custGeom>
                <a:avLst/>
                <a:gdLst/>
                <a:ahLst/>
                <a:cxnLst/>
                <a:rect l="l" t="t" r="r" b="b"/>
                <a:pathLst>
                  <a:path w="12530" h="4987" extrusionOk="0">
                    <a:moveTo>
                      <a:pt x="3652" y="1"/>
                    </a:moveTo>
                    <a:lnTo>
                      <a:pt x="0" y="3040"/>
                    </a:lnTo>
                    <a:lnTo>
                      <a:pt x="167" y="3189"/>
                    </a:lnTo>
                    <a:lnTo>
                      <a:pt x="371" y="3337"/>
                    </a:lnTo>
                    <a:lnTo>
                      <a:pt x="631" y="3485"/>
                    </a:lnTo>
                    <a:lnTo>
                      <a:pt x="927" y="3615"/>
                    </a:lnTo>
                    <a:lnTo>
                      <a:pt x="1279" y="3745"/>
                    </a:lnTo>
                    <a:lnTo>
                      <a:pt x="1650" y="3856"/>
                    </a:lnTo>
                    <a:lnTo>
                      <a:pt x="2058" y="3967"/>
                    </a:lnTo>
                    <a:lnTo>
                      <a:pt x="2484" y="4060"/>
                    </a:lnTo>
                    <a:lnTo>
                      <a:pt x="3429" y="4245"/>
                    </a:lnTo>
                    <a:lnTo>
                      <a:pt x="4430" y="4412"/>
                    </a:lnTo>
                    <a:lnTo>
                      <a:pt x="5487" y="4542"/>
                    </a:lnTo>
                    <a:lnTo>
                      <a:pt x="6543" y="4653"/>
                    </a:lnTo>
                    <a:lnTo>
                      <a:pt x="7600" y="4746"/>
                    </a:lnTo>
                    <a:lnTo>
                      <a:pt x="8582" y="4820"/>
                    </a:lnTo>
                    <a:lnTo>
                      <a:pt x="10324" y="4931"/>
                    </a:lnTo>
                    <a:lnTo>
                      <a:pt x="11547" y="4987"/>
                    </a:lnTo>
                    <a:lnTo>
                      <a:pt x="11992" y="4987"/>
                    </a:lnTo>
                    <a:lnTo>
                      <a:pt x="12530" y="1409"/>
                    </a:lnTo>
                    <a:lnTo>
                      <a:pt x="3652"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3117;p46">
                <a:extLst>
                  <a:ext uri="{FF2B5EF4-FFF2-40B4-BE49-F238E27FC236}">
                    <a16:creationId xmlns:a16="http://schemas.microsoft.com/office/drawing/2014/main" xmlns="" id="{34AB29D9-061A-EE47-95FA-A727F60AAD9F}"/>
                  </a:ext>
                </a:extLst>
              </p:cNvPr>
              <p:cNvSpPr/>
              <p:nvPr/>
            </p:nvSpPr>
            <p:spPr>
              <a:xfrm>
                <a:off x="5563575" y="4187325"/>
                <a:ext cx="116325" cy="152475"/>
              </a:xfrm>
              <a:custGeom>
                <a:avLst/>
                <a:gdLst/>
                <a:ahLst/>
                <a:cxnLst/>
                <a:rect l="l" t="t" r="r" b="b"/>
                <a:pathLst>
                  <a:path w="4653" h="6099" extrusionOk="0">
                    <a:moveTo>
                      <a:pt x="3003" y="1"/>
                    </a:moveTo>
                    <a:lnTo>
                      <a:pt x="2632" y="38"/>
                    </a:lnTo>
                    <a:lnTo>
                      <a:pt x="2428" y="75"/>
                    </a:lnTo>
                    <a:lnTo>
                      <a:pt x="2224" y="130"/>
                    </a:lnTo>
                    <a:lnTo>
                      <a:pt x="2039" y="186"/>
                    </a:lnTo>
                    <a:lnTo>
                      <a:pt x="1854" y="242"/>
                    </a:lnTo>
                    <a:lnTo>
                      <a:pt x="1668" y="334"/>
                    </a:lnTo>
                    <a:lnTo>
                      <a:pt x="1501" y="427"/>
                    </a:lnTo>
                    <a:lnTo>
                      <a:pt x="1353" y="520"/>
                    </a:lnTo>
                    <a:lnTo>
                      <a:pt x="1242" y="631"/>
                    </a:lnTo>
                    <a:lnTo>
                      <a:pt x="1020" y="872"/>
                    </a:lnTo>
                    <a:lnTo>
                      <a:pt x="816" y="1094"/>
                    </a:lnTo>
                    <a:lnTo>
                      <a:pt x="482" y="1521"/>
                    </a:lnTo>
                    <a:lnTo>
                      <a:pt x="278" y="1817"/>
                    </a:lnTo>
                    <a:lnTo>
                      <a:pt x="204" y="1947"/>
                    </a:lnTo>
                    <a:lnTo>
                      <a:pt x="0" y="5302"/>
                    </a:lnTo>
                    <a:lnTo>
                      <a:pt x="389" y="5450"/>
                    </a:lnTo>
                    <a:lnTo>
                      <a:pt x="871" y="5598"/>
                    </a:lnTo>
                    <a:lnTo>
                      <a:pt x="1390" y="5765"/>
                    </a:lnTo>
                    <a:lnTo>
                      <a:pt x="1946" y="5895"/>
                    </a:lnTo>
                    <a:lnTo>
                      <a:pt x="2465" y="6006"/>
                    </a:lnTo>
                    <a:lnTo>
                      <a:pt x="2929" y="6080"/>
                    </a:lnTo>
                    <a:lnTo>
                      <a:pt x="3132" y="6099"/>
                    </a:lnTo>
                    <a:lnTo>
                      <a:pt x="3429" y="6099"/>
                    </a:lnTo>
                    <a:lnTo>
                      <a:pt x="3540" y="6062"/>
                    </a:lnTo>
                    <a:lnTo>
                      <a:pt x="3633" y="6006"/>
                    </a:lnTo>
                    <a:lnTo>
                      <a:pt x="3726" y="5950"/>
                    </a:lnTo>
                    <a:lnTo>
                      <a:pt x="3800" y="5876"/>
                    </a:lnTo>
                    <a:lnTo>
                      <a:pt x="3874" y="5802"/>
                    </a:lnTo>
                    <a:lnTo>
                      <a:pt x="3985" y="5654"/>
                    </a:lnTo>
                    <a:lnTo>
                      <a:pt x="4059" y="5505"/>
                    </a:lnTo>
                    <a:lnTo>
                      <a:pt x="4096" y="5376"/>
                    </a:lnTo>
                    <a:lnTo>
                      <a:pt x="4133" y="5265"/>
                    </a:lnTo>
                    <a:lnTo>
                      <a:pt x="4133" y="5153"/>
                    </a:lnTo>
                    <a:lnTo>
                      <a:pt x="4207" y="5079"/>
                    </a:lnTo>
                    <a:lnTo>
                      <a:pt x="4282" y="4968"/>
                    </a:lnTo>
                    <a:lnTo>
                      <a:pt x="4337" y="4857"/>
                    </a:lnTo>
                    <a:lnTo>
                      <a:pt x="4374" y="4746"/>
                    </a:lnTo>
                    <a:lnTo>
                      <a:pt x="4448" y="4523"/>
                    </a:lnTo>
                    <a:lnTo>
                      <a:pt x="4485" y="4301"/>
                    </a:lnTo>
                    <a:lnTo>
                      <a:pt x="4504" y="4097"/>
                    </a:lnTo>
                    <a:lnTo>
                      <a:pt x="4485" y="3930"/>
                    </a:lnTo>
                    <a:lnTo>
                      <a:pt x="4485" y="3819"/>
                    </a:lnTo>
                    <a:lnTo>
                      <a:pt x="4467" y="3782"/>
                    </a:lnTo>
                    <a:lnTo>
                      <a:pt x="4523" y="3652"/>
                    </a:lnTo>
                    <a:lnTo>
                      <a:pt x="4578" y="3522"/>
                    </a:lnTo>
                    <a:lnTo>
                      <a:pt x="4615" y="3393"/>
                    </a:lnTo>
                    <a:lnTo>
                      <a:pt x="4634" y="3281"/>
                    </a:lnTo>
                    <a:lnTo>
                      <a:pt x="4652" y="3040"/>
                    </a:lnTo>
                    <a:lnTo>
                      <a:pt x="4615" y="2818"/>
                    </a:lnTo>
                    <a:lnTo>
                      <a:pt x="4578" y="2614"/>
                    </a:lnTo>
                    <a:lnTo>
                      <a:pt x="4523" y="2466"/>
                    </a:lnTo>
                    <a:lnTo>
                      <a:pt x="4467" y="2336"/>
                    </a:lnTo>
                    <a:lnTo>
                      <a:pt x="4485" y="2188"/>
                    </a:lnTo>
                    <a:lnTo>
                      <a:pt x="4485" y="2058"/>
                    </a:lnTo>
                    <a:lnTo>
                      <a:pt x="4448" y="1928"/>
                    </a:lnTo>
                    <a:lnTo>
                      <a:pt x="4430" y="1817"/>
                    </a:lnTo>
                    <a:lnTo>
                      <a:pt x="4374" y="1706"/>
                    </a:lnTo>
                    <a:lnTo>
                      <a:pt x="4337" y="1613"/>
                    </a:lnTo>
                    <a:lnTo>
                      <a:pt x="4207" y="1446"/>
                    </a:lnTo>
                    <a:lnTo>
                      <a:pt x="4096" y="1317"/>
                    </a:lnTo>
                    <a:lnTo>
                      <a:pt x="3985" y="1224"/>
                    </a:lnTo>
                    <a:lnTo>
                      <a:pt x="3874" y="1150"/>
                    </a:lnTo>
                    <a:lnTo>
                      <a:pt x="3800" y="1372"/>
                    </a:lnTo>
                    <a:lnTo>
                      <a:pt x="3726" y="1539"/>
                    </a:lnTo>
                    <a:lnTo>
                      <a:pt x="3688" y="1576"/>
                    </a:lnTo>
                    <a:lnTo>
                      <a:pt x="3651" y="1613"/>
                    </a:lnTo>
                    <a:lnTo>
                      <a:pt x="3448" y="1558"/>
                    </a:lnTo>
                    <a:lnTo>
                      <a:pt x="3077" y="1465"/>
                    </a:lnTo>
                    <a:lnTo>
                      <a:pt x="2539" y="1317"/>
                    </a:lnTo>
                    <a:lnTo>
                      <a:pt x="2762" y="1187"/>
                    </a:lnTo>
                    <a:lnTo>
                      <a:pt x="3003" y="1057"/>
                    </a:lnTo>
                    <a:lnTo>
                      <a:pt x="3262" y="872"/>
                    </a:lnTo>
                    <a:lnTo>
                      <a:pt x="3503" y="705"/>
                    </a:lnTo>
                    <a:lnTo>
                      <a:pt x="3614" y="594"/>
                    </a:lnTo>
                    <a:lnTo>
                      <a:pt x="3707" y="501"/>
                    </a:lnTo>
                    <a:lnTo>
                      <a:pt x="3763" y="427"/>
                    </a:lnTo>
                    <a:lnTo>
                      <a:pt x="3800" y="334"/>
                    </a:lnTo>
                    <a:lnTo>
                      <a:pt x="3800" y="260"/>
                    </a:lnTo>
                    <a:lnTo>
                      <a:pt x="3781" y="186"/>
                    </a:lnTo>
                    <a:lnTo>
                      <a:pt x="3707" y="130"/>
                    </a:lnTo>
                    <a:lnTo>
                      <a:pt x="3596" y="75"/>
                    </a:lnTo>
                    <a:lnTo>
                      <a:pt x="3485" y="38"/>
                    </a:lnTo>
                    <a:lnTo>
                      <a:pt x="3336" y="19"/>
                    </a:lnTo>
                    <a:lnTo>
                      <a:pt x="3170"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3118;p46">
                <a:extLst>
                  <a:ext uri="{FF2B5EF4-FFF2-40B4-BE49-F238E27FC236}">
                    <a16:creationId xmlns:a16="http://schemas.microsoft.com/office/drawing/2014/main" xmlns="" id="{5A868C31-3801-B241-C3D7-49B25D03A02A}"/>
                  </a:ext>
                </a:extLst>
              </p:cNvPr>
              <p:cNvSpPr/>
              <p:nvPr/>
            </p:nvSpPr>
            <p:spPr>
              <a:xfrm>
                <a:off x="5530675" y="4218850"/>
                <a:ext cx="41250" cy="116325"/>
              </a:xfrm>
              <a:custGeom>
                <a:avLst/>
                <a:gdLst/>
                <a:ahLst/>
                <a:cxnLst/>
                <a:rect l="l" t="t" r="r" b="b"/>
                <a:pathLst>
                  <a:path w="1650" h="4653" extrusionOk="0">
                    <a:moveTo>
                      <a:pt x="742" y="0"/>
                    </a:moveTo>
                    <a:lnTo>
                      <a:pt x="0" y="4374"/>
                    </a:lnTo>
                    <a:lnTo>
                      <a:pt x="1168" y="4652"/>
                    </a:lnTo>
                    <a:lnTo>
                      <a:pt x="1650" y="223"/>
                    </a:lnTo>
                    <a:lnTo>
                      <a:pt x="742"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3119;p46">
                <a:extLst>
                  <a:ext uri="{FF2B5EF4-FFF2-40B4-BE49-F238E27FC236}">
                    <a16:creationId xmlns:a16="http://schemas.microsoft.com/office/drawing/2014/main" xmlns="" id="{81AA7549-8EAC-28FD-4031-3F249411690D}"/>
                  </a:ext>
                </a:extLst>
              </p:cNvPr>
              <p:cNvSpPr/>
              <p:nvPr/>
            </p:nvSpPr>
            <p:spPr>
              <a:xfrm>
                <a:off x="5528350" y="4216525"/>
                <a:ext cx="45900" cy="120950"/>
              </a:xfrm>
              <a:custGeom>
                <a:avLst/>
                <a:gdLst/>
                <a:ahLst/>
                <a:cxnLst/>
                <a:rect l="l" t="t" r="r" b="b"/>
                <a:pathLst>
                  <a:path w="1836" h="4838" extrusionOk="0">
                    <a:moveTo>
                      <a:pt x="909" y="223"/>
                    </a:moveTo>
                    <a:lnTo>
                      <a:pt x="1632" y="390"/>
                    </a:lnTo>
                    <a:lnTo>
                      <a:pt x="1168" y="4615"/>
                    </a:lnTo>
                    <a:lnTo>
                      <a:pt x="204" y="4393"/>
                    </a:lnTo>
                    <a:lnTo>
                      <a:pt x="909" y="223"/>
                    </a:lnTo>
                    <a:close/>
                    <a:moveTo>
                      <a:pt x="816" y="0"/>
                    </a:moveTo>
                    <a:lnTo>
                      <a:pt x="779" y="19"/>
                    </a:lnTo>
                    <a:lnTo>
                      <a:pt x="760" y="37"/>
                    </a:lnTo>
                    <a:lnTo>
                      <a:pt x="742" y="75"/>
                    </a:lnTo>
                    <a:lnTo>
                      <a:pt x="1" y="4449"/>
                    </a:lnTo>
                    <a:lnTo>
                      <a:pt x="1" y="4486"/>
                    </a:lnTo>
                    <a:lnTo>
                      <a:pt x="19" y="4523"/>
                    </a:lnTo>
                    <a:lnTo>
                      <a:pt x="38" y="4560"/>
                    </a:lnTo>
                    <a:lnTo>
                      <a:pt x="75" y="4560"/>
                    </a:lnTo>
                    <a:lnTo>
                      <a:pt x="1224" y="4838"/>
                    </a:lnTo>
                    <a:lnTo>
                      <a:pt x="1261" y="4838"/>
                    </a:lnTo>
                    <a:lnTo>
                      <a:pt x="1316" y="4819"/>
                    </a:lnTo>
                    <a:lnTo>
                      <a:pt x="1335" y="4782"/>
                    </a:lnTo>
                    <a:lnTo>
                      <a:pt x="1354" y="4745"/>
                    </a:lnTo>
                    <a:lnTo>
                      <a:pt x="1835" y="334"/>
                    </a:lnTo>
                    <a:lnTo>
                      <a:pt x="1835" y="297"/>
                    </a:lnTo>
                    <a:lnTo>
                      <a:pt x="1817" y="260"/>
                    </a:lnTo>
                    <a:lnTo>
                      <a:pt x="1798" y="241"/>
                    </a:lnTo>
                    <a:lnTo>
                      <a:pt x="1761" y="223"/>
                    </a:lnTo>
                    <a:lnTo>
                      <a:pt x="853"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3120;p46">
                <a:extLst>
                  <a:ext uri="{FF2B5EF4-FFF2-40B4-BE49-F238E27FC236}">
                    <a16:creationId xmlns:a16="http://schemas.microsoft.com/office/drawing/2014/main" xmlns="" id="{D83EA177-0507-2783-40D7-8B55B52BAAC0}"/>
                  </a:ext>
                </a:extLst>
              </p:cNvPr>
              <p:cNvSpPr/>
              <p:nvPr/>
            </p:nvSpPr>
            <p:spPr>
              <a:xfrm>
                <a:off x="5246175" y="4171575"/>
                <a:ext cx="308600" cy="168225"/>
              </a:xfrm>
              <a:custGeom>
                <a:avLst/>
                <a:gdLst/>
                <a:ahLst/>
                <a:cxnLst/>
                <a:rect l="l" t="t" r="r" b="b"/>
                <a:pathLst>
                  <a:path w="12344" h="6729" extrusionOk="0">
                    <a:moveTo>
                      <a:pt x="3651" y="1"/>
                    </a:moveTo>
                    <a:lnTo>
                      <a:pt x="0" y="4226"/>
                    </a:lnTo>
                    <a:lnTo>
                      <a:pt x="74" y="4393"/>
                    </a:lnTo>
                    <a:lnTo>
                      <a:pt x="167" y="4560"/>
                    </a:lnTo>
                    <a:lnTo>
                      <a:pt x="297" y="4708"/>
                    </a:lnTo>
                    <a:lnTo>
                      <a:pt x="445" y="4857"/>
                    </a:lnTo>
                    <a:lnTo>
                      <a:pt x="649" y="4986"/>
                    </a:lnTo>
                    <a:lnTo>
                      <a:pt x="871" y="5098"/>
                    </a:lnTo>
                    <a:lnTo>
                      <a:pt x="1112" y="5209"/>
                    </a:lnTo>
                    <a:lnTo>
                      <a:pt x="1390" y="5320"/>
                    </a:lnTo>
                    <a:lnTo>
                      <a:pt x="1687" y="5413"/>
                    </a:lnTo>
                    <a:lnTo>
                      <a:pt x="2020" y="5505"/>
                    </a:lnTo>
                    <a:lnTo>
                      <a:pt x="2725" y="5654"/>
                    </a:lnTo>
                    <a:lnTo>
                      <a:pt x="3503" y="5802"/>
                    </a:lnTo>
                    <a:lnTo>
                      <a:pt x="4337" y="5913"/>
                    </a:lnTo>
                    <a:lnTo>
                      <a:pt x="5227" y="6006"/>
                    </a:lnTo>
                    <a:lnTo>
                      <a:pt x="6135" y="6098"/>
                    </a:lnTo>
                    <a:lnTo>
                      <a:pt x="8007" y="6284"/>
                    </a:lnTo>
                    <a:lnTo>
                      <a:pt x="8934" y="6376"/>
                    </a:lnTo>
                    <a:lnTo>
                      <a:pt x="9842" y="6469"/>
                    </a:lnTo>
                    <a:lnTo>
                      <a:pt x="10713" y="6599"/>
                    </a:lnTo>
                    <a:lnTo>
                      <a:pt x="11547" y="6729"/>
                    </a:lnTo>
                    <a:lnTo>
                      <a:pt x="12344" y="1780"/>
                    </a:lnTo>
                    <a:lnTo>
                      <a:pt x="3651" y="1"/>
                    </a:lnTo>
                    <a:close/>
                  </a:path>
                </a:pathLst>
              </a:custGeom>
              <a:solidFill>
                <a:srgbClr val="2D8CB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3121;p46">
                <a:extLst>
                  <a:ext uri="{FF2B5EF4-FFF2-40B4-BE49-F238E27FC236}">
                    <a16:creationId xmlns:a16="http://schemas.microsoft.com/office/drawing/2014/main" xmlns="" id="{0ADC79D1-558D-FE0E-0FFE-5717AE078E1C}"/>
                  </a:ext>
                </a:extLst>
              </p:cNvPr>
              <p:cNvSpPr/>
              <p:nvPr/>
            </p:nvSpPr>
            <p:spPr>
              <a:xfrm>
                <a:off x="5817950" y="3873625"/>
                <a:ext cx="211775" cy="377675"/>
              </a:xfrm>
              <a:custGeom>
                <a:avLst/>
                <a:gdLst/>
                <a:ahLst/>
                <a:cxnLst/>
                <a:rect l="l" t="t" r="r" b="b"/>
                <a:pathLst>
                  <a:path w="8471" h="15107" extrusionOk="0">
                    <a:moveTo>
                      <a:pt x="427" y="1"/>
                    </a:moveTo>
                    <a:lnTo>
                      <a:pt x="0" y="7322"/>
                    </a:lnTo>
                    <a:lnTo>
                      <a:pt x="1205" y="8527"/>
                    </a:lnTo>
                    <a:lnTo>
                      <a:pt x="2466" y="9750"/>
                    </a:lnTo>
                    <a:lnTo>
                      <a:pt x="3930" y="11159"/>
                    </a:lnTo>
                    <a:lnTo>
                      <a:pt x="5431" y="12586"/>
                    </a:lnTo>
                    <a:lnTo>
                      <a:pt x="6135" y="13235"/>
                    </a:lnTo>
                    <a:lnTo>
                      <a:pt x="6803" y="13828"/>
                    </a:lnTo>
                    <a:lnTo>
                      <a:pt x="7377" y="14328"/>
                    </a:lnTo>
                    <a:lnTo>
                      <a:pt x="7878" y="14736"/>
                    </a:lnTo>
                    <a:lnTo>
                      <a:pt x="8248" y="14995"/>
                    </a:lnTo>
                    <a:lnTo>
                      <a:pt x="8378" y="15069"/>
                    </a:lnTo>
                    <a:lnTo>
                      <a:pt x="8471" y="15107"/>
                    </a:lnTo>
                    <a:lnTo>
                      <a:pt x="8471" y="15107"/>
                    </a:lnTo>
                    <a:lnTo>
                      <a:pt x="8304" y="7860"/>
                    </a:lnTo>
                    <a:lnTo>
                      <a:pt x="427" y="1"/>
                    </a:lnTo>
                    <a:close/>
                  </a:path>
                </a:pathLst>
              </a:custGeom>
              <a:solidFill>
                <a:srgbClr val="2D8CB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3122;p46">
                <a:extLst>
                  <a:ext uri="{FF2B5EF4-FFF2-40B4-BE49-F238E27FC236}">
                    <a16:creationId xmlns:a16="http://schemas.microsoft.com/office/drawing/2014/main" xmlns="" id="{E69B6848-D7FF-8AE3-B23C-7246B67518F9}"/>
                  </a:ext>
                </a:extLst>
              </p:cNvPr>
              <p:cNvSpPr/>
              <p:nvPr/>
            </p:nvSpPr>
            <p:spPr>
              <a:xfrm>
                <a:off x="6089025" y="3898650"/>
                <a:ext cx="102425" cy="59800"/>
              </a:xfrm>
              <a:custGeom>
                <a:avLst/>
                <a:gdLst/>
                <a:ahLst/>
                <a:cxnLst/>
                <a:rect l="l" t="t" r="r" b="b"/>
                <a:pathLst>
                  <a:path w="4097" h="2392" extrusionOk="0">
                    <a:moveTo>
                      <a:pt x="389" y="1"/>
                    </a:moveTo>
                    <a:lnTo>
                      <a:pt x="0" y="853"/>
                    </a:lnTo>
                    <a:lnTo>
                      <a:pt x="3688" y="2392"/>
                    </a:lnTo>
                    <a:lnTo>
                      <a:pt x="4096" y="1409"/>
                    </a:lnTo>
                    <a:lnTo>
                      <a:pt x="389"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3123;p46">
                <a:extLst>
                  <a:ext uri="{FF2B5EF4-FFF2-40B4-BE49-F238E27FC236}">
                    <a16:creationId xmlns:a16="http://schemas.microsoft.com/office/drawing/2014/main" xmlns="" id="{47294ACB-D1EB-9E4B-8814-08BCDF5A1A5A}"/>
                  </a:ext>
                </a:extLst>
              </p:cNvPr>
              <p:cNvSpPr/>
              <p:nvPr/>
            </p:nvSpPr>
            <p:spPr>
              <a:xfrm>
                <a:off x="6086225" y="3896350"/>
                <a:ext cx="107525" cy="64425"/>
              </a:xfrm>
              <a:custGeom>
                <a:avLst/>
                <a:gdLst/>
                <a:ahLst/>
                <a:cxnLst/>
                <a:rect l="l" t="t" r="r" b="b"/>
                <a:pathLst>
                  <a:path w="4301" h="2577" extrusionOk="0">
                    <a:moveTo>
                      <a:pt x="557" y="223"/>
                    </a:moveTo>
                    <a:lnTo>
                      <a:pt x="4078" y="1557"/>
                    </a:lnTo>
                    <a:lnTo>
                      <a:pt x="3745" y="2354"/>
                    </a:lnTo>
                    <a:lnTo>
                      <a:pt x="242" y="890"/>
                    </a:lnTo>
                    <a:lnTo>
                      <a:pt x="557" y="223"/>
                    </a:lnTo>
                    <a:close/>
                    <a:moveTo>
                      <a:pt x="464" y="0"/>
                    </a:moveTo>
                    <a:lnTo>
                      <a:pt x="446" y="19"/>
                    </a:lnTo>
                    <a:lnTo>
                      <a:pt x="427" y="56"/>
                    </a:lnTo>
                    <a:lnTo>
                      <a:pt x="19" y="890"/>
                    </a:lnTo>
                    <a:lnTo>
                      <a:pt x="1" y="927"/>
                    </a:lnTo>
                    <a:lnTo>
                      <a:pt x="19" y="964"/>
                    </a:lnTo>
                    <a:lnTo>
                      <a:pt x="38" y="1001"/>
                    </a:lnTo>
                    <a:lnTo>
                      <a:pt x="75" y="1038"/>
                    </a:lnTo>
                    <a:lnTo>
                      <a:pt x="3763" y="2576"/>
                    </a:lnTo>
                    <a:lnTo>
                      <a:pt x="3837" y="2576"/>
                    </a:lnTo>
                    <a:lnTo>
                      <a:pt x="3875" y="2558"/>
                    </a:lnTo>
                    <a:lnTo>
                      <a:pt x="3893" y="2521"/>
                    </a:lnTo>
                    <a:lnTo>
                      <a:pt x="4301" y="1539"/>
                    </a:lnTo>
                    <a:lnTo>
                      <a:pt x="4301" y="1501"/>
                    </a:lnTo>
                    <a:lnTo>
                      <a:pt x="4301" y="1464"/>
                    </a:lnTo>
                    <a:lnTo>
                      <a:pt x="4264" y="1427"/>
                    </a:lnTo>
                    <a:lnTo>
                      <a:pt x="4245" y="1409"/>
                    </a:lnTo>
                    <a:lnTo>
                      <a:pt x="538"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 name="Google Shape;3124;p46">
                <a:extLst>
                  <a:ext uri="{FF2B5EF4-FFF2-40B4-BE49-F238E27FC236}">
                    <a16:creationId xmlns:a16="http://schemas.microsoft.com/office/drawing/2014/main" xmlns="" id="{83DC1642-CCA3-1F53-C34C-872EDEF242C6}"/>
                  </a:ext>
                </a:extLst>
              </p:cNvPr>
              <p:cNvSpPr/>
              <p:nvPr/>
            </p:nvSpPr>
            <p:spPr>
              <a:xfrm>
                <a:off x="6006075" y="3911175"/>
                <a:ext cx="181200" cy="340125"/>
              </a:xfrm>
              <a:custGeom>
                <a:avLst/>
                <a:gdLst/>
                <a:ahLst/>
                <a:cxnLst/>
                <a:rect l="l" t="t" r="r" b="b"/>
                <a:pathLst>
                  <a:path w="7248" h="13605" extrusionOk="0">
                    <a:moveTo>
                      <a:pt x="3244" y="0"/>
                    </a:moveTo>
                    <a:lnTo>
                      <a:pt x="0" y="7933"/>
                    </a:lnTo>
                    <a:lnTo>
                      <a:pt x="946" y="13605"/>
                    </a:lnTo>
                    <a:lnTo>
                      <a:pt x="1075" y="13586"/>
                    </a:lnTo>
                    <a:lnTo>
                      <a:pt x="1224" y="13567"/>
                    </a:lnTo>
                    <a:lnTo>
                      <a:pt x="1483" y="13512"/>
                    </a:lnTo>
                    <a:lnTo>
                      <a:pt x="1743" y="13401"/>
                    </a:lnTo>
                    <a:lnTo>
                      <a:pt x="2002" y="13252"/>
                    </a:lnTo>
                    <a:lnTo>
                      <a:pt x="2243" y="13067"/>
                    </a:lnTo>
                    <a:lnTo>
                      <a:pt x="2484" y="12845"/>
                    </a:lnTo>
                    <a:lnTo>
                      <a:pt x="2725" y="12604"/>
                    </a:lnTo>
                    <a:lnTo>
                      <a:pt x="2966" y="12307"/>
                    </a:lnTo>
                    <a:lnTo>
                      <a:pt x="3188" y="12011"/>
                    </a:lnTo>
                    <a:lnTo>
                      <a:pt x="3411" y="11658"/>
                    </a:lnTo>
                    <a:lnTo>
                      <a:pt x="3615" y="11306"/>
                    </a:lnTo>
                    <a:lnTo>
                      <a:pt x="3837" y="10917"/>
                    </a:lnTo>
                    <a:lnTo>
                      <a:pt x="4041" y="10509"/>
                    </a:lnTo>
                    <a:lnTo>
                      <a:pt x="4245" y="10083"/>
                    </a:lnTo>
                    <a:lnTo>
                      <a:pt x="4634" y="9193"/>
                    </a:lnTo>
                    <a:lnTo>
                      <a:pt x="5005" y="8248"/>
                    </a:lnTo>
                    <a:lnTo>
                      <a:pt x="5375" y="7284"/>
                    </a:lnTo>
                    <a:lnTo>
                      <a:pt x="5709" y="6302"/>
                    </a:lnTo>
                    <a:lnTo>
                      <a:pt x="6043" y="5320"/>
                    </a:lnTo>
                    <a:lnTo>
                      <a:pt x="6673" y="3429"/>
                    </a:lnTo>
                    <a:lnTo>
                      <a:pt x="6969" y="2577"/>
                    </a:lnTo>
                    <a:lnTo>
                      <a:pt x="7247" y="1780"/>
                    </a:lnTo>
                    <a:lnTo>
                      <a:pt x="3244" y="0"/>
                    </a:lnTo>
                    <a:close/>
                  </a:path>
                </a:pathLst>
              </a:custGeom>
              <a:solidFill>
                <a:srgbClr val="2D8CB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3125;p46">
                <a:extLst>
                  <a:ext uri="{FF2B5EF4-FFF2-40B4-BE49-F238E27FC236}">
                    <a16:creationId xmlns:a16="http://schemas.microsoft.com/office/drawing/2014/main" xmlns="" id="{728DF41C-9EEE-C029-07A7-60693CD251E3}"/>
                  </a:ext>
                </a:extLst>
              </p:cNvPr>
              <p:cNvSpPr/>
              <p:nvPr/>
            </p:nvSpPr>
            <p:spPr>
              <a:xfrm>
                <a:off x="5362925" y="4174825"/>
                <a:ext cx="54250" cy="14850"/>
              </a:xfrm>
              <a:custGeom>
                <a:avLst/>
                <a:gdLst/>
                <a:ahLst/>
                <a:cxnLst/>
                <a:rect l="l" t="t" r="r" b="b"/>
                <a:pathLst>
                  <a:path w="2170" h="594" extrusionOk="0">
                    <a:moveTo>
                      <a:pt x="38" y="0"/>
                    </a:moveTo>
                    <a:lnTo>
                      <a:pt x="19" y="37"/>
                    </a:lnTo>
                    <a:lnTo>
                      <a:pt x="1" y="74"/>
                    </a:lnTo>
                    <a:lnTo>
                      <a:pt x="1" y="112"/>
                    </a:lnTo>
                    <a:lnTo>
                      <a:pt x="19" y="149"/>
                    </a:lnTo>
                    <a:lnTo>
                      <a:pt x="38" y="167"/>
                    </a:lnTo>
                    <a:lnTo>
                      <a:pt x="75" y="186"/>
                    </a:lnTo>
                    <a:lnTo>
                      <a:pt x="2058" y="593"/>
                    </a:lnTo>
                    <a:lnTo>
                      <a:pt x="2114" y="593"/>
                    </a:lnTo>
                    <a:lnTo>
                      <a:pt x="2132" y="575"/>
                    </a:lnTo>
                    <a:lnTo>
                      <a:pt x="2151" y="556"/>
                    </a:lnTo>
                    <a:lnTo>
                      <a:pt x="2169" y="519"/>
                    </a:lnTo>
                    <a:lnTo>
                      <a:pt x="2169" y="482"/>
                    </a:lnTo>
                    <a:lnTo>
                      <a:pt x="2151" y="445"/>
                    </a:lnTo>
                    <a:lnTo>
                      <a:pt x="2132" y="427"/>
                    </a:lnTo>
                    <a:lnTo>
                      <a:pt x="2095" y="408"/>
                    </a:lnTo>
                    <a:lnTo>
                      <a:pt x="112"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9" name="Google Shape;3126;p46">
                <a:extLst>
                  <a:ext uri="{FF2B5EF4-FFF2-40B4-BE49-F238E27FC236}">
                    <a16:creationId xmlns:a16="http://schemas.microsoft.com/office/drawing/2014/main" xmlns="" id="{39FF9702-7BEE-8E3C-A356-4B2125AF21B6}"/>
                  </a:ext>
                </a:extLst>
              </p:cNvPr>
              <p:cNvSpPr/>
              <p:nvPr/>
            </p:nvSpPr>
            <p:spPr>
              <a:xfrm>
                <a:off x="5391650" y="4039525"/>
                <a:ext cx="26900" cy="145050"/>
              </a:xfrm>
              <a:custGeom>
                <a:avLst/>
                <a:gdLst/>
                <a:ahLst/>
                <a:cxnLst/>
                <a:rect l="l" t="t" r="r" b="b"/>
                <a:pathLst>
                  <a:path w="1076" h="5802" extrusionOk="0">
                    <a:moveTo>
                      <a:pt x="965" y="0"/>
                    </a:moveTo>
                    <a:lnTo>
                      <a:pt x="928" y="19"/>
                    </a:lnTo>
                    <a:lnTo>
                      <a:pt x="891" y="37"/>
                    </a:lnTo>
                    <a:lnTo>
                      <a:pt x="891" y="74"/>
                    </a:lnTo>
                    <a:lnTo>
                      <a:pt x="1" y="5690"/>
                    </a:lnTo>
                    <a:lnTo>
                      <a:pt x="1" y="5727"/>
                    </a:lnTo>
                    <a:lnTo>
                      <a:pt x="1" y="5764"/>
                    </a:lnTo>
                    <a:lnTo>
                      <a:pt x="38" y="5783"/>
                    </a:lnTo>
                    <a:lnTo>
                      <a:pt x="75" y="5802"/>
                    </a:lnTo>
                    <a:lnTo>
                      <a:pt x="131" y="5802"/>
                    </a:lnTo>
                    <a:lnTo>
                      <a:pt x="149" y="5783"/>
                    </a:lnTo>
                    <a:lnTo>
                      <a:pt x="168" y="5764"/>
                    </a:lnTo>
                    <a:lnTo>
                      <a:pt x="186" y="5727"/>
                    </a:lnTo>
                    <a:lnTo>
                      <a:pt x="1076" y="111"/>
                    </a:lnTo>
                    <a:lnTo>
                      <a:pt x="1076" y="74"/>
                    </a:lnTo>
                    <a:lnTo>
                      <a:pt x="1057" y="37"/>
                    </a:lnTo>
                    <a:lnTo>
                      <a:pt x="1039" y="19"/>
                    </a:lnTo>
                    <a:lnTo>
                      <a:pt x="1002"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3127;p46">
                <a:extLst>
                  <a:ext uri="{FF2B5EF4-FFF2-40B4-BE49-F238E27FC236}">
                    <a16:creationId xmlns:a16="http://schemas.microsoft.com/office/drawing/2014/main" xmlns="" id="{0117F687-22EF-B6A9-0999-FBD9725B7B25}"/>
                  </a:ext>
                </a:extLst>
              </p:cNvPr>
              <p:cNvSpPr/>
              <p:nvPr/>
            </p:nvSpPr>
            <p:spPr>
              <a:xfrm>
                <a:off x="5385625" y="3898200"/>
                <a:ext cx="32925" cy="107050"/>
              </a:xfrm>
              <a:custGeom>
                <a:avLst/>
                <a:gdLst/>
                <a:ahLst/>
                <a:cxnLst/>
                <a:rect l="l" t="t" r="r" b="b"/>
                <a:pathLst>
                  <a:path w="1317" h="4282" extrusionOk="0">
                    <a:moveTo>
                      <a:pt x="75" y="0"/>
                    </a:moveTo>
                    <a:lnTo>
                      <a:pt x="38" y="19"/>
                    </a:lnTo>
                    <a:lnTo>
                      <a:pt x="19" y="56"/>
                    </a:lnTo>
                    <a:lnTo>
                      <a:pt x="1" y="93"/>
                    </a:lnTo>
                    <a:lnTo>
                      <a:pt x="19" y="130"/>
                    </a:lnTo>
                    <a:lnTo>
                      <a:pt x="279" y="853"/>
                    </a:lnTo>
                    <a:lnTo>
                      <a:pt x="409" y="1279"/>
                    </a:lnTo>
                    <a:lnTo>
                      <a:pt x="557" y="1761"/>
                    </a:lnTo>
                    <a:lnTo>
                      <a:pt x="705" y="2299"/>
                    </a:lnTo>
                    <a:lnTo>
                      <a:pt x="854" y="2892"/>
                    </a:lnTo>
                    <a:lnTo>
                      <a:pt x="983" y="3522"/>
                    </a:lnTo>
                    <a:lnTo>
                      <a:pt x="1132" y="4208"/>
                    </a:lnTo>
                    <a:lnTo>
                      <a:pt x="1132" y="4245"/>
                    </a:lnTo>
                    <a:lnTo>
                      <a:pt x="1150" y="4263"/>
                    </a:lnTo>
                    <a:lnTo>
                      <a:pt x="1187" y="4282"/>
                    </a:lnTo>
                    <a:lnTo>
                      <a:pt x="1280" y="4282"/>
                    </a:lnTo>
                    <a:lnTo>
                      <a:pt x="1298" y="4245"/>
                    </a:lnTo>
                    <a:lnTo>
                      <a:pt x="1317" y="4208"/>
                    </a:lnTo>
                    <a:lnTo>
                      <a:pt x="1317" y="4171"/>
                    </a:lnTo>
                    <a:lnTo>
                      <a:pt x="1187" y="3485"/>
                    </a:lnTo>
                    <a:lnTo>
                      <a:pt x="1039" y="2836"/>
                    </a:lnTo>
                    <a:lnTo>
                      <a:pt x="891" y="2243"/>
                    </a:lnTo>
                    <a:lnTo>
                      <a:pt x="742" y="1705"/>
                    </a:lnTo>
                    <a:lnTo>
                      <a:pt x="594" y="1224"/>
                    </a:lnTo>
                    <a:lnTo>
                      <a:pt x="464" y="779"/>
                    </a:lnTo>
                    <a:lnTo>
                      <a:pt x="205" y="56"/>
                    </a:lnTo>
                    <a:lnTo>
                      <a:pt x="186" y="37"/>
                    </a:lnTo>
                    <a:lnTo>
                      <a:pt x="149"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1" name="Google Shape;3128;p46">
                <a:extLst>
                  <a:ext uri="{FF2B5EF4-FFF2-40B4-BE49-F238E27FC236}">
                    <a16:creationId xmlns:a16="http://schemas.microsoft.com/office/drawing/2014/main" xmlns="" id="{E7872C9E-4AFF-99FB-C283-DD6734E97ED5}"/>
                  </a:ext>
                </a:extLst>
              </p:cNvPr>
              <p:cNvSpPr/>
              <p:nvPr/>
            </p:nvSpPr>
            <p:spPr>
              <a:xfrm>
                <a:off x="5372675" y="3869475"/>
                <a:ext cx="13450" cy="21800"/>
              </a:xfrm>
              <a:custGeom>
                <a:avLst/>
                <a:gdLst/>
                <a:ahLst/>
                <a:cxnLst/>
                <a:rect l="l" t="t" r="r" b="b"/>
                <a:pathLst>
                  <a:path w="538" h="872" extrusionOk="0">
                    <a:moveTo>
                      <a:pt x="56" y="0"/>
                    </a:moveTo>
                    <a:lnTo>
                      <a:pt x="19" y="37"/>
                    </a:lnTo>
                    <a:lnTo>
                      <a:pt x="19" y="74"/>
                    </a:lnTo>
                    <a:lnTo>
                      <a:pt x="0" y="111"/>
                    </a:lnTo>
                    <a:lnTo>
                      <a:pt x="19" y="148"/>
                    </a:lnTo>
                    <a:lnTo>
                      <a:pt x="111" y="297"/>
                    </a:lnTo>
                    <a:lnTo>
                      <a:pt x="334" y="816"/>
                    </a:lnTo>
                    <a:lnTo>
                      <a:pt x="371" y="853"/>
                    </a:lnTo>
                    <a:lnTo>
                      <a:pt x="426" y="871"/>
                    </a:lnTo>
                    <a:lnTo>
                      <a:pt x="463" y="871"/>
                    </a:lnTo>
                    <a:lnTo>
                      <a:pt x="500" y="853"/>
                    </a:lnTo>
                    <a:lnTo>
                      <a:pt x="519" y="816"/>
                    </a:lnTo>
                    <a:lnTo>
                      <a:pt x="537" y="779"/>
                    </a:lnTo>
                    <a:lnTo>
                      <a:pt x="519" y="742"/>
                    </a:lnTo>
                    <a:lnTo>
                      <a:pt x="278" y="204"/>
                    </a:lnTo>
                    <a:lnTo>
                      <a:pt x="185" y="37"/>
                    </a:lnTo>
                    <a:lnTo>
                      <a:pt x="167" y="19"/>
                    </a:lnTo>
                    <a:lnTo>
                      <a:pt x="130"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2" name="Google Shape;3129;p46">
                <a:extLst>
                  <a:ext uri="{FF2B5EF4-FFF2-40B4-BE49-F238E27FC236}">
                    <a16:creationId xmlns:a16="http://schemas.microsoft.com/office/drawing/2014/main" xmlns="" id="{6381BC76-B92F-520C-9FB0-13C18A844F7D}"/>
                  </a:ext>
                </a:extLst>
              </p:cNvPr>
              <p:cNvSpPr/>
              <p:nvPr/>
            </p:nvSpPr>
            <p:spPr>
              <a:xfrm>
                <a:off x="6164550" y="3762425"/>
                <a:ext cx="83425" cy="78350"/>
              </a:xfrm>
              <a:custGeom>
                <a:avLst/>
                <a:gdLst/>
                <a:ahLst/>
                <a:cxnLst/>
                <a:rect l="l" t="t" r="r" b="b"/>
                <a:pathLst>
                  <a:path w="3337" h="3134" extrusionOk="0">
                    <a:moveTo>
                      <a:pt x="742" y="1"/>
                    </a:moveTo>
                    <a:lnTo>
                      <a:pt x="649" y="19"/>
                    </a:lnTo>
                    <a:lnTo>
                      <a:pt x="556" y="56"/>
                    </a:lnTo>
                    <a:lnTo>
                      <a:pt x="482" y="93"/>
                    </a:lnTo>
                    <a:lnTo>
                      <a:pt x="408" y="149"/>
                    </a:lnTo>
                    <a:lnTo>
                      <a:pt x="334" y="205"/>
                    </a:lnTo>
                    <a:lnTo>
                      <a:pt x="278" y="279"/>
                    </a:lnTo>
                    <a:lnTo>
                      <a:pt x="241" y="353"/>
                    </a:lnTo>
                    <a:lnTo>
                      <a:pt x="167" y="557"/>
                    </a:lnTo>
                    <a:lnTo>
                      <a:pt x="93" y="835"/>
                    </a:lnTo>
                    <a:lnTo>
                      <a:pt x="37" y="1150"/>
                    </a:lnTo>
                    <a:lnTo>
                      <a:pt x="0" y="1483"/>
                    </a:lnTo>
                    <a:lnTo>
                      <a:pt x="0" y="1799"/>
                    </a:lnTo>
                    <a:lnTo>
                      <a:pt x="19" y="2077"/>
                    </a:lnTo>
                    <a:lnTo>
                      <a:pt x="37" y="2188"/>
                    </a:lnTo>
                    <a:lnTo>
                      <a:pt x="74" y="2280"/>
                    </a:lnTo>
                    <a:lnTo>
                      <a:pt x="111" y="2336"/>
                    </a:lnTo>
                    <a:lnTo>
                      <a:pt x="167" y="2373"/>
                    </a:lnTo>
                    <a:lnTo>
                      <a:pt x="297" y="2373"/>
                    </a:lnTo>
                    <a:lnTo>
                      <a:pt x="426" y="2336"/>
                    </a:lnTo>
                    <a:lnTo>
                      <a:pt x="556" y="2280"/>
                    </a:lnTo>
                    <a:lnTo>
                      <a:pt x="686" y="2188"/>
                    </a:lnTo>
                    <a:lnTo>
                      <a:pt x="871" y="2021"/>
                    </a:lnTo>
                    <a:lnTo>
                      <a:pt x="964" y="1947"/>
                    </a:lnTo>
                    <a:lnTo>
                      <a:pt x="945" y="2077"/>
                    </a:lnTo>
                    <a:lnTo>
                      <a:pt x="927" y="2206"/>
                    </a:lnTo>
                    <a:lnTo>
                      <a:pt x="945" y="2355"/>
                    </a:lnTo>
                    <a:lnTo>
                      <a:pt x="964" y="2521"/>
                    </a:lnTo>
                    <a:lnTo>
                      <a:pt x="1001" y="2670"/>
                    </a:lnTo>
                    <a:lnTo>
                      <a:pt x="1038" y="2744"/>
                    </a:lnTo>
                    <a:lnTo>
                      <a:pt x="1094" y="2799"/>
                    </a:lnTo>
                    <a:lnTo>
                      <a:pt x="1149" y="2855"/>
                    </a:lnTo>
                    <a:lnTo>
                      <a:pt x="1205" y="2892"/>
                    </a:lnTo>
                    <a:lnTo>
                      <a:pt x="1279" y="2929"/>
                    </a:lnTo>
                    <a:lnTo>
                      <a:pt x="1353" y="2948"/>
                    </a:lnTo>
                    <a:lnTo>
                      <a:pt x="1427" y="2948"/>
                    </a:lnTo>
                    <a:lnTo>
                      <a:pt x="1501" y="2929"/>
                    </a:lnTo>
                    <a:lnTo>
                      <a:pt x="1631" y="2874"/>
                    </a:lnTo>
                    <a:lnTo>
                      <a:pt x="1761" y="2781"/>
                    </a:lnTo>
                    <a:lnTo>
                      <a:pt x="1872" y="2688"/>
                    </a:lnTo>
                    <a:lnTo>
                      <a:pt x="1965" y="2596"/>
                    </a:lnTo>
                    <a:lnTo>
                      <a:pt x="2039" y="2521"/>
                    </a:lnTo>
                    <a:lnTo>
                      <a:pt x="2020" y="2596"/>
                    </a:lnTo>
                    <a:lnTo>
                      <a:pt x="2039" y="2762"/>
                    </a:lnTo>
                    <a:lnTo>
                      <a:pt x="2057" y="2855"/>
                    </a:lnTo>
                    <a:lnTo>
                      <a:pt x="2095" y="2948"/>
                    </a:lnTo>
                    <a:lnTo>
                      <a:pt x="2150" y="3040"/>
                    </a:lnTo>
                    <a:lnTo>
                      <a:pt x="2243" y="3114"/>
                    </a:lnTo>
                    <a:lnTo>
                      <a:pt x="2298" y="3133"/>
                    </a:lnTo>
                    <a:lnTo>
                      <a:pt x="2354" y="3133"/>
                    </a:lnTo>
                    <a:lnTo>
                      <a:pt x="2428" y="3114"/>
                    </a:lnTo>
                    <a:lnTo>
                      <a:pt x="2502" y="3096"/>
                    </a:lnTo>
                    <a:lnTo>
                      <a:pt x="2651" y="3003"/>
                    </a:lnTo>
                    <a:lnTo>
                      <a:pt x="2799" y="2855"/>
                    </a:lnTo>
                    <a:lnTo>
                      <a:pt x="2947" y="2670"/>
                    </a:lnTo>
                    <a:lnTo>
                      <a:pt x="3077" y="2447"/>
                    </a:lnTo>
                    <a:lnTo>
                      <a:pt x="3207" y="2188"/>
                    </a:lnTo>
                    <a:lnTo>
                      <a:pt x="3299" y="1910"/>
                    </a:lnTo>
                    <a:lnTo>
                      <a:pt x="3318" y="1761"/>
                    </a:lnTo>
                    <a:lnTo>
                      <a:pt x="3336" y="1632"/>
                    </a:lnTo>
                    <a:lnTo>
                      <a:pt x="3318" y="1521"/>
                    </a:lnTo>
                    <a:lnTo>
                      <a:pt x="3281" y="1428"/>
                    </a:lnTo>
                    <a:lnTo>
                      <a:pt x="3225" y="1335"/>
                    </a:lnTo>
                    <a:lnTo>
                      <a:pt x="3170" y="1261"/>
                    </a:lnTo>
                    <a:lnTo>
                      <a:pt x="3114" y="1205"/>
                    </a:lnTo>
                    <a:lnTo>
                      <a:pt x="3040" y="1150"/>
                    </a:lnTo>
                    <a:lnTo>
                      <a:pt x="2892" y="1057"/>
                    </a:lnTo>
                    <a:lnTo>
                      <a:pt x="2743" y="1002"/>
                    </a:lnTo>
                    <a:lnTo>
                      <a:pt x="2613" y="983"/>
                    </a:lnTo>
                    <a:lnTo>
                      <a:pt x="2576" y="853"/>
                    </a:lnTo>
                    <a:lnTo>
                      <a:pt x="2521" y="742"/>
                    </a:lnTo>
                    <a:lnTo>
                      <a:pt x="2447" y="649"/>
                    </a:lnTo>
                    <a:lnTo>
                      <a:pt x="2373" y="575"/>
                    </a:lnTo>
                    <a:lnTo>
                      <a:pt x="2280" y="520"/>
                    </a:lnTo>
                    <a:lnTo>
                      <a:pt x="2187" y="464"/>
                    </a:lnTo>
                    <a:lnTo>
                      <a:pt x="1983" y="408"/>
                    </a:lnTo>
                    <a:lnTo>
                      <a:pt x="1798" y="390"/>
                    </a:lnTo>
                    <a:lnTo>
                      <a:pt x="1483" y="390"/>
                    </a:lnTo>
                    <a:lnTo>
                      <a:pt x="1427" y="297"/>
                    </a:lnTo>
                    <a:lnTo>
                      <a:pt x="1353" y="205"/>
                    </a:lnTo>
                    <a:lnTo>
                      <a:pt x="1279" y="130"/>
                    </a:lnTo>
                    <a:lnTo>
                      <a:pt x="1186" y="75"/>
                    </a:lnTo>
                    <a:lnTo>
                      <a:pt x="1112" y="38"/>
                    </a:lnTo>
                    <a:lnTo>
                      <a:pt x="1020" y="19"/>
                    </a:lnTo>
                    <a:lnTo>
                      <a:pt x="927"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3130;p46">
                <a:extLst>
                  <a:ext uri="{FF2B5EF4-FFF2-40B4-BE49-F238E27FC236}">
                    <a16:creationId xmlns:a16="http://schemas.microsoft.com/office/drawing/2014/main" xmlns="" id="{993344AF-17CE-350A-261D-905D27722CA2}"/>
                  </a:ext>
                </a:extLst>
              </p:cNvPr>
              <p:cNvSpPr/>
              <p:nvPr/>
            </p:nvSpPr>
            <p:spPr>
              <a:xfrm>
                <a:off x="6161750" y="3759650"/>
                <a:ext cx="88525" cy="83425"/>
              </a:xfrm>
              <a:custGeom>
                <a:avLst/>
                <a:gdLst/>
                <a:ahLst/>
                <a:cxnLst/>
                <a:rect l="l" t="t" r="r" b="b"/>
                <a:pathLst>
                  <a:path w="3541" h="3337" extrusionOk="0">
                    <a:moveTo>
                      <a:pt x="1039" y="204"/>
                    </a:moveTo>
                    <a:lnTo>
                      <a:pt x="1132" y="223"/>
                    </a:lnTo>
                    <a:lnTo>
                      <a:pt x="1206" y="260"/>
                    </a:lnTo>
                    <a:lnTo>
                      <a:pt x="1280" y="297"/>
                    </a:lnTo>
                    <a:lnTo>
                      <a:pt x="1354" y="353"/>
                    </a:lnTo>
                    <a:lnTo>
                      <a:pt x="1410" y="408"/>
                    </a:lnTo>
                    <a:lnTo>
                      <a:pt x="1465" y="482"/>
                    </a:lnTo>
                    <a:lnTo>
                      <a:pt x="1521" y="557"/>
                    </a:lnTo>
                    <a:lnTo>
                      <a:pt x="1558" y="594"/>
                    </a:lnTo>
                    <a:lnTo>
                      <a:pt x="1613" y="612"/>
                    </a:lnTo>
                    <a:lnTo>
                      <a:pt x="1762" y="594"/>
                    </a:lnTo>
                    <a:lnTo>
                      <a:pt x="1910" y="594"/>
                    </a:lnTo>
                    <a:lnTo>
                      <a:pt x="2077" y="612"/>
                    </a:lnTo>
                    <a:lnTo>
                      <a:pt x="2244" y="668"/>
                    </a:lnTo>
                    <a:lnTo>
                      <a:pt x="2336" y="705"/>
                    </a:lnTo>
                    <a:lnTo>
                      <a:pt x="2410" y="760"/>
                    </a:lnTo>
                    <a:lnTo>
                      <a:pt x="2485" y="835"/>
                    </a:lnTo>
                    <a:lnTo>
                      <a:pt x="2540" y="909"/>
                    </a:lnTo>
                    <a:lnTo>
                      <a:pt x="2596" y="1001"/>
                    </a:lnTo>
                    <a:lnTo>
                      <a:pt x="2633" y="1113"/>
                    </a:lnTo>
                    <a:lnTo>
                      <a:pt x="2651" y="1150"/>
                    </a:lnTo>
                    <a:lnTo>
                      <a:pt x="2707" y="1187"/>
                    </a:lnTo>
                    <a:lnTo>
                      <a:pt x="2763" y="1205"/>
                    </a:lnTo>
                    <a:lnTo>
                      <a:pt x="2929" y="1242"/>
                    </a:lnTo>
                    <a:lnTo>
                      <a:pt x="3022" y="1298"/>
                    </a:lnTo>
                    <a:lnTo>
                      <a:pt x="3096" y="1354"/>
                    </a:lnTo>
                    <a:lnTo>
                      <a:pt x="3189" y="1428"/>
                    </a:lnTo>
                    <a:lnTo>
                      <a:pt x="3263" y="1502"/>
                    </a:lnTo>
                    <a:lnTo>
                      <a:pt x="3319" y="1613"/>
                    </a:lnTo>
                    <a:lnTo>
                      <a:pt x="3337" y="1724"/>
                    </a:lnTo>
                    <a:lnTo>
                      <a:pt x="3337" y="1854"/>
                    </a:lnTo>
                    <a:lnTo>
                      <a:pt x="3319" y="2002"/>
                    </a:lnTo>
                    <a:lnTo>
                      <a:pt x="3244" y="2206"/>
                    </a:lnTo>
                    <a:lnTo>
                      <a:pt x="3170" y="2391"/>
                    </a:lnTo>
                    <a:lnTo>
                      <a:pt x="3078" y="2577"/>
                    </a:lnTo>
                    <a:lnTo>
                      <a:pt x="2985" y="2725"/>
                    </a:lnTo>
                    <a:lnTo>
                      <a:pt x="2874" y="2873"/>
                    </a:lnTo>
                    <a:lnTo>
                      <a:pt x="2763" y="2985"/>
                    </a:lnTo>
                    <a:lnTo>
                      <a:pt x="2670" y="3059"/>
                    </a:lnTo>
                    <a:lnTo>
                      <a:pt x="2559" y="3114"/>
                    </a:lnTo>
                    <a:lnTo>
                      <a:pt x="2485" y="3151"/>
                    </a:lnTo>
                    <a:lnTo>
                      <a:pt x="2429" y="3151"/>
                    </a:lnTo>
                    <a:lnTo>
                      <a:pt x="2392" y="3133"/>
                    </a:lnTo>
                    <a:lnTo>
                      <a:pt x="2336" y="3077"/>
                    </a:lnTo>
                    <a:lnTo>
                      <a:pt x="2281" y="3003"/>
                    </a:lnTo>
                    <a:lnTo>
                      <a:pt x="2262" y="2929"/>
                    </a:lnTo>
                    <a:lnTo>
                      <a:pt x="2244" y="2855"/>
                    </a:lnTo>
                    <a:lnTo>
                      <a:pt x="2244" y="2707"/>
                    </a:lnTo>
                    <a:lnTo>
                      <a:pt x="2244" y="2651"/>
                    </a:lnTo>
                    <a:lnTo>
                      <a:pt x="2244" y="2614"/>
                    </a:lnTo>
                    <a:lnTo>
                      <a:pt x="2244" y="2577"/>
                    </a:lnTo>
                    <a:lnTo>
                      <a:pt x="2225" y="2558"/>
                    </a:lnTo>
                    <a:lnTo>
                      <a:pt x="2188" y="2540"/>
                    </a:lnTo>
                    <a:lnTo>
                      <a:pt x="2151" y="2521"/>
                    </a:lnTo>
                    <a:lnTo>
                      <a:pt x="2114" y="2540"/>
                    </a:lnTo>
                    <a:lnTo>
                      <a:pt x="2077" y="2558"/>
                    </a:lnTo>
                    <a:lnTo>
                      <a:pt x="2003" y="2651"/>
                    </a:lnTo>
                    <a:lnTo>
                      <a:pt x="1817" y="2799"/>
                    </a:lnTo>
                    <a:lnTo>
                      <a:pt x="1725" y="2873"/>
                    </a:lnTo>
                    <a:lnTo>
                      <a:pt x="1595" y="2929"/>
                    </a:lnTo>
                    <a:lnTo>
                      <a:pt x="1484" y="2947"/>
                    </a:lnTo>
                    <a:lnTo>
                      <a:pt x="1428" y="2947"/>
                    </a:lnTo>
                    <a:lnTo>
                      <a:pt x="1372" y="2929"/>
                    </a:lnTo>
                    <a:lnTo>
                      <a:pt x="1280" y="2855"/>
                    </a:lnTo>
                    <a:lnTo>
                      <a:pt x="1224" y="2762"/>
                    </a:lnTo>
                    <a:lnTo>
                      <a:pt x="1187" y="2651"/>
                    </a:lnTo>
                    <a:lnTo>
                      <a:pt x="1150" y="2521"/>
                    </a:lnTo>
                    <a:lnTo>
                      <a:pt x="1150" y="2391"/>
                    </a:lnTo>
                    <a:lnTo>
                      <a:pt x="1150" y="2262"/>
                    </a:lnTo>
                    <a:lnTo>
                      <a:pt x="1169" y="2076"/>
                    </a:lnTo>
                    <a:lnTo>
                      <a:pt x="1150" y="2021"/>
                    </a:lnTo>
                    <a:lnTo>
                      <a:pt x="1113" y="1965"/>
                    </a:lnTo>
                    <a:lnTo>
                      <a:pt x="1057" y="1965"/>
                    </a:lnTo>
                    <a:lnTo>
                      <a:pt x="1002" y="1984"/>
                    </a:lnTo>
                    <a:lnTo>
                      <a:pt x="835" y="2132"/>
                    </a:lnTo>
                    <a:lnTo>
                      <a:pt x="650" y="2280"/>
                    </a:lnTo>
                    <a:lnTo>
                      <a:pt x="557" y="2336"/>
                    </a:lnTo>
                    <a:lnTo>
                      <a:pt x="464" y="2373"/>
                    </a:lnTo>
                    <a:lnTo>
                      <a:pt x="390" y="2391"/>
                    </a:lnTo>
                    <a:lnTo>
                      <a:pt x="298" y="2391"/>
                    </a:lnTo>
                    <a:lnTo>
                      <a:pt x="298" y="2373"/>
                    </a:lnTo>
                    <a:lnTo>
                      <a:pt x="260" y="2317"/>
                    </a:lnTo>
                    <a:lnTo>
                      <a:pt x="223" y="2169"/>
                    </a:lnTo>
                    <a:lnTo>
                      <a:pt x="205" y="1947"/>
                    </a:lnTo>
                    <a:lnTo>
                      <a:pt x="205" y="1706"/>
                    </a:lnTo>
                    <a:lnTo>
                      <a:pt x="223" y="1428"/>
                    </a:lnTo>
                    <a:lnTo>
                      <a:pt x="260" y="1150"/>
                    </a:lnTo>
                    <a:lnTo>
                      <a:pt x="316" y="890"/>
                    </a:lnTo>
                    <a:lnTo>
                      <a:pt x="372" y="668"/>
                    </a:lnTo>
                    <a:lnTo>
                      <a:pt x="446" y="501"/>
                    </a:lnTo>
                    <a:lnTo>
                      <a:pt x="483" y="445"/>
                    </a:lnTo>
                    <a:lnTo>
                      <a:pt x="520" y="371"/>
                    </a:lnTo>
                    <a:lnTo>
                      <a:pt x="650" y="279"/>
                    </a:lnTo>
                    <a:lnTo>
                      <a:pt x="779" y="223"/>
                    </a:lnTo>
                    <a:lnTo>
                      <a:pt x="946" y="204"/>
                    </a:lnTo>
                    <a:close/>
                    <a:moveTo>
                      <a:pt x="946" y="0"/>
                    </a:moveTo>
                    <a:lnTo>
                      <a:pt x="835" y="19"/>
                    </a:lnTo>
                    <a:lnTo>
                      <a:pt x="724" y="38"/>
                    </a:lnTo>
                    <a:lnTo>
                      <a:pt x="631" y="75"/>
                    </a:lnTo>
                    <a:lnTo>
                      <a:pt x="538" y="112"/>
                    </a:lnTo>
                    <a:lnTo>
                      <a:pt x="446" y="186"/>
                    </a:lnTo>
                    <a:lnTo>
                      <a:pt x="372" y="241"/>
                    </a:lnTo>
                    <a:lnTo>
                      <a:pt x="316" y="334"/>
                    </a:lnTo>
                    <a:lnTo>
                      <a:pt x="260" y="408"/>
                    </a:lnTo>
                    <a:lnTo>
                      <a:pt x="186" y="594"/>
                    </a:lnTo>
                    <a:lnTo>
                      <a:pt x="131" y="835"/>
                    </a:lnTo>
                    <a:lnTo>
                      <a:pt x="75" y="1113"/>
                    </a:lnTo>
                    <a:lnTo>
                      <a:pt x="38" y="1391"/>
                    </a:lnTo>
                    <a:lnTo>
                      <a:pt x="1" y="1687"/>
                    </a:lnTo>
                    <a:lnTo>
                      <a:pt x="1" y="1965"/>
                    </a:lnTo>
                    <a:lnTo>
                      <a:pt x="38" y="2225"/>
                    </a:lnTo>
                    <a:lnTo>
                      <a:pt x="57" y="2317"/>
                    </a:lnTo>
                    <a:lnTo>
                      <a:pt x="75" y="2410"/>
                    </a:lnTo>
                    <a:lnTo>
                      <a:pt x="112" y="2466"/>
                    </a:lnTo>
                    <a:lnTo>
                      <a:pt x="149" y="2521"/>
                    </a:lnTo>
                    <a:lnTo>
                      <a:pt x="205" y="2558"/>
                    </a:lnTo>
                    <a:lnTo>
                      <a:pt x="260" y="2577"/>
                    </a:lnTo>
                    <a:lnTo>
                      <a:pt x="335" y="2595"/>
                    </a:lnTo>
                    <a:lnTo>
                      <a:pt x="427" y="2577"/>
                    </a:lnTo>
                    <a:lnTo>
                      <a:pt x="520" y="2558"/>
                    </a:lnTo>
                    <a:lnTo>
                      <a:pt x="613" y="2521"/>
                    </a:lnTo>
                    <a:lnTo>
                      <a:pt x="798" y="2429"/>
                    </a:lnTo>
                    <a:lnTo>
                      <a:pt x="946" y="2299"/>
                    </a:lnTo>
                    <a:lnTo>
                      <a:pt x="965" y="2521"/>
                    </a:lnTo>
                    <a:lnTo>
                      <a:pt x="983" y="2632"/>
                    </a:lnTo>
                    <a:lnTo>
                      <a:pt x="1002" y="2744"/>
                    </a:lnTo>
                    <a:lnTo>
                      <a:pt x="1039" y="2855"/>
                    </a:lnTo>
                    <a:lnTo>
                      <a:pt x="1094" y="2947"/>
                    </a:lnTo>
                    <a:lnTo>
                      <a:pt x="1169" y="3040"/>
                    </a:lnTo>
                    <a:lnTo>
                      <a:pt x="1280" y="3096"/>
                    </a:lnTo>
                    <a:lnTo>
                      <a:pt x="1372" y="3133"/>
                    </a:lnTo>
                    <a:lnTo>
                      <a:pt x="1484" y="3151"/>
                    </a:lnTo>
                    <a:lnTo>
                      <a:pt x="1595" y="3133"/>
                    </a:lnTo>
                    <a:lnTo>
                      <a:pt x="1688" y="3114"/>
                    </a:lnTo>
                    <a:lnTo>
                      <a:pt x="1799" y="3059"/>
                    </a:lnTo>
                    <a:lnTo>
                      <a:pt x="1891" y="3003"/>
                    </a:lnTo>
                    <a:lnTo>
                      <a:pt x="2040" y="2873"/>
                    </a:lnTo>
                    <a:lnTo>
                      <a:pt x="2058" y="3003"/>
                    </a:lnTo>
                    <a:lnTo>
                      <a:pt x="2114" y="3114"/>
                    </a:lnTo>
                    <a:lnTo>
                      <a:pt x="2188" y="3225"/>
                    </a:lnTo>
                    <a:lnTo>
                      <a:pt x="2244" y="3263"/>
                    </a:lnTo>
                    <a:lnTo>
                      <a:pt x="2299" y="3300"/>
                    </a:lnTo>
                    <a:lnTo>
                      <a:pt x="2373" y="3337"/>
                    </a:lnTo>
                    <a:lnTo>
                      <a:pt x="2540" y="3337"/>
                    </a:lnTo>
                    <a:lnTo>
                      <a:pt x="2651" y="3300"/>
                    </a:lnTo>
                    <a:lnTo>
                      <a:pt x="2781" y="3225"/>
                    </a:lnTo>
                    <a:lnTo>
                      <a:pt x="2911" y="3114"/>
                    </a:lnTo>
                    <a:lnTo>
                      <a:pt x="3041" y="2985"/>
                    </a:lnTo>
                    <a:lnTo>
                      <a:pt x="3152" y="2836"/>
                    </a:lnTo>
                    <a:lnTo>
                      <a:pt x="3263" y="2651"/>
                    </a:lnTo>
                    <a:lnTo>
                      <a:pt x="3356" y="2466"/>
                    </a:lnTo>
                    <a:lnTo>
                      <a:pt x="3448" y="2262"/>
                    </a:lnTo>
                    <a:lnTo>
                      <a:pt x="3504" y="2039"/>
                    </a:lnTo>
                    <a:lnTo>
                      <a:pt x="3541" y="1872"/>
                    </a:lnTo>
                    <a:lnTo>
                      <a:pt x="3541" y="1706"/>
                    </a:lnTo>
                    <a:lnTo>
                      <a:pt x="3504" y="1539"/>
                    </a:lnTo>
                    <a:lnTo>
                      <a:pt x="3430" y="1391"/>
                    </a:lnTo>
                    <a:lnTo>
                      <a:pt x="3356" y="1316"/>
                    </a:lnTo>
                    <a:lnTo>
                      <a:pt x="3282" y="1224"/>
                    </a:lnTo>
                    <a:lnTo>
                      <a:pt x="3189" y="1168"/>
                    </a:lnTo>
                    <a:lnTo>
                      <a:pt x="3096" y="1113"/>
                    </a:lnTo>
                    <a:lnTo>
                      <a:pt x="2929" y="1038"/>
                    </a:lnTo>
                    <a:lnTo>
                      <a:pt x="2800" y="1001"/>
                    </a:lnTo>
                    <a:lnTo>
                      <a:pt x="2763" y="909"/>
                    </a:lnTo>
                    <a:lnTo>
                      <a:pt x="2725" y="816"/>
                    </a:lnTo>
                    <a:lnTo>
                      <a:pt x="2670" y="742"/>
                    </a:lnTo>
                    <a:lnTo>
                      <a:pt x="2596" y="668"/>
                    </a:lnTo>
                    <a:lnTo>
                      <a:pt x="2466" y="557"/>
                    </a:lnTo>
                    <a:lnTo>
                      <a:pt x="2299" y="482"/>
                    </a:lnTo>
                    <a:lnTo>
                      <a:pt x="2132" y="427"/>
                    </a:lnTo>
                    <a:lnTo>
                      <a:pt x="1966" y="408"/>
                    </a:lnTo>
                    <a:lnTo>
                      <a:pt x="1799" y="390"/>
                    </a:lnTo>
                    <a:lnTo>
                      <a:pt x="1651" y="408"/>
                    </a:lnTo>
                    <a:lnTo>
                      <a:pt x="1595" y="316"/>
                    </a:lnTo>
                    <a:lnTo>
                      <a:pt x="1521" y="223"/>
                    </a:lnTo>
                    <a:lnTo>
                      <a:pt x="1428" y="167"/>
                    </a:lnTo>
                    <a:lnTo>
                      <a:pt x="1354" y="112"/>
                    </a:lnTo>
                    <a:lnTo>
                      <a:pt x="1261" y="56"/>
                    </a:lnTo>
                    <a:lnTo>
                      <a:pt x="1150" y="19"/>
                    </a:lnTo>
                    <a:lnTo>
                      <a:pt x="1057"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3131;p46">
                <a:extLst>
                  <a:ext uri="{FF2B5EF4-FFF2-40B4-BE49-F238E27FC236}">
                    <a16:creationId xmlns:a16="http://schemas.microsoft.com/office/drawing/2014/main" xmlns="" id="{4894EEBB-AD3C-003A-5916-49D379CDAED3}"/>
                  </a:ext>
                </a:extLst>
              </p:cNvPr>
              <p:cNvSpPr/>
              <p:nvPr/>
            </p:nvSpPr>
            <p:spPr>
              <a:xfrm>
                <a:off x="6185850" y="3769850"/>
                <a:ext cx="18575" cy="43100"/>
              </a:xfrm>
              <a:custGeom>
                <a:avLst/>
                <a:gdLst/>
                <a:ahLst/>
                <a:cxnLst/>
                <a:rect l="l" t="t" r="r" b="b"/>
                <a:pathLst>
                  <a:path w="743" h="1724" extrusionOk="0">
                    <a:moveTo>
                      <a:pt x="631" y="0"/>
                    </a:moveTo>
                    <a:lnTo>
                      <a:pt x="594" y="19"/>
                    </a:lnTo>
                    <a:lnTo>
                      <a:pt x="557" y="37"/>
                    </a:lnTo>
                    <a:lnTo>
                      <a:pt x="538" y="74"/>
                    </a:lnTo>
                    <a:lnTo>
                      <a:pt x="19" y="1594"/>
                    </a:lnTo>
                    <a:lnTo>
                      <a:pt x="1" y="1650"/>
                    </a:lnTo>
                    <a:lnTo>
                      <a:pt x="19" y="1668"/>
                    </a:lnTo>
                    <a:lnTo>
                      <a:pt x="38" y="1705"/>
                    </a:lnTo>
                    <a:lnTo>
                      <a:pt x="75" y="1724"/>
                    </a:lnTo>
                    <a:lnTo>
                      <a:pt x="168" y="1724"/>
                    </a:lnTo>
                    <a:lnTo>
                      <a:pt x="205" y="1668"/>
                    </a:lnTo>
                    <a:lnTo>
                      <a:pt x="724" y="130"/>
                    </a:lnTo>
                    <a:lnTo>
                      <a:pt x="742" y="93"/>
                    </a:lnTo>
                    <a:lnTo>
                      <a:pt x="724" y="56"/>
                    </a:lnTo>
                    <a:lnTo>
                      <a:pt x="705" y="19"/>
                    </a:lnTo>
                    <a:lnTo>
                      <a:pt x="668"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3132;p46">
                <a:extLst>
                  <a:ext uri="{FF2B5EF4-FFF2-40B4-BE49-F238E27FC236}">
                    <a16:creationId xmlns:a16="http://schemas.microsoft.com/office/drawing/2014/main" xmlns="" id="{48DD90E0-D749-22E3-F277-281C77C21B6B}"/>
                  </a:ext>
                </a:extLst>
              </p:cNvPr>
              <p:cNvSpPr/>
              <p:nvPr/>
            </p:nvSpPr>
            <p:spPr>
              <a:xfrm>
                <a:off x="6213200" y="3784200"/>
                <a:ext cx="19025" cy="43600"/>
              </a:xfrm>
              <a:custGeom>
                <a:avLst/>
                <a:gdLst/>
                <a:ahLst/>
                <a:cxnLst/>
                <a:rect l="l" t="t" r="r" b="b"/>
                <a:pathLst>
                  <a:path w="761" h="1744" extrusionOk="0">
                    <a:moveTo>
                      <a:pt x="667" y="1"/>
                    </a:moveTo>
                    <a:lnTo>
                      <a:pt x="630" y="19"/>
                    </a:lnTo>
                    <a:lnTo>
                      <a:pt x="593" y="38"/>
                    </a:lnTo>
                    <a:lnTo>
                      <a:pt x="575" y="75"/>
                    </a:lnTo>
                    <a:lnTo>
                      <a:pt x="0" y="1613"/>
                    </a:lnTo>
                    <a:lnTo>
                      <a:pt x="0" y="1650"/>
                    </a:lnTo>
                    <a:lnTo>
                      <a:pt x="0" y="1687"/>
                    </a:lnTo>
                    <a:lnTo>
                      <a:pt x="19" y="1725"/>
                    </a:lnTo>
                    <a:lnTo>
                      <a:pt x="56" y="1743"/>
                    </a:lnTo>
                    <a:lnTo>
                      <a:pt x="93" y="1743"/>
                    </a:lnTo>
                    <a:lnTo>
                      <a:pt x="149" y="1725"/>
                    </a:lnTo>
                    <a:lnTo>
                      <a:pt x="186" y="1687"/>
                    </a:lnTo>
                    <a:lnTo>
                      <a:pt x="760" y="131"/>
                    </a:lnTo>
                    <a:lnTo>
                      <a:pt x="760" y="93"/>
                    </a:lnTo>
                    <a:lnTo>
                      <a:pt x="760" y="56"/>
                    </a:lnTo>
                    <a:lnTo>
                      <a:pt x="723" y="38"/>
                    </a:lnTo>
                    <a:lnTo>
                      <a:pt x="705" y="19"/>
                    </a:lnTo>
                    <a:lnTo>
                      <a:pt x="667"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3133;p46">
                <a:extLst>
                  <a:ext uri="{FF2B5EF4-FFF2-40B4-BE49-F238E27FC236}">
                    <a16:creationId xmlns:a16="http://schemas.microsoft.com/office/drawing/2014/main" xmlns="" id="{BDBE644C-7288-FA6E-01B7-60122488CAB4}"/>
                  </a:ext>
                </a:extLst>
              </p:cNvPr>
              <p:cNvSpPr/>
              <p:nvPr/>
            </p:nvSpPr>
            <p:spPr>
              <a:xfrm>
                <a:off x="6132575" y="3810625"/>
                <a:ext cx="34300" cy="50050"/>
              </a:xfrm>
              <a:custGeom>
                <a:avLst/>
                <a:gdLst/>
                <a:ahLst/>
                <a:cxnLst/>
                <a:rect l="l" t="t" r="r" b="b"/>
                <a:pathLst>
                  <a:path w="1372" h="2002" extrusionOk="0">
                    <a:moveTo>
                      <a:pt x="74" y="0"/>
                    </a:moveTo>
                    <a:lnTo>
                      <a:pt x="37" y="19"/>
                    </a:lnTo>
                    <a:lnTo>
                      <a:pt x="19" y="37"/>
                    </a:lnTo>
                    <a:lnTo>
                      <a:pt x="0" y="74"/>
                    </a:lnTo>
                    <a:lnTo>
                      <a:pt x="0" y="111"/>
                    </a:lnTo>
                    <a:lnTo>
                      <a:pt x="19" y="149"/>
                    </a:lnTo>
                    <a:lnTo>
                      <a:pt x="56" y="167"/>
                    </a:lnTo>
                    <a:lnTo>
                      <a:pt x="204" y="297"/>
                    </a:lnTo>
                    <a:lnTo>
                      <a:pt x="371" y="445"/>
                    </a:lnTo>
                    <a:lnTo>
                      <a:pt x="575" y="630"/>
                    </a:lnTo>
                    <a:lnTo>
                      <a:pt x="760" y="890"/>
                    </a:lnTo>
                    <a:lnTo>
                      <a:pt x="853" y="1038"/>
                    </a:lnTo>
                    <a:lnTo>
                      <a:pt x="946" y="1186"/>
                    </a:lnTo>
                    <a:lnTo>
                      <a:pt x="1020" y="1353"/>
                    </a:lnTo>
                    <a:lnTo>
                      <a:pt x="1094" y="1520"/>
                    </a:lnTo>
                    <a:lnTo>
                      <a:pt x="1131" y="1724"/>
                    </a:lnTo>
                    <a:lnTo>
                      <a:pt x="1168" y="1909"/>
                    </a:lnTo>
                    <a:lnTo>
                      <a:pt x="1186" y="1946"/>
                    </a:lnTo>
                    <a:lnTo>
                      <a:pt x="1205" y="1983"/>
                    </a:lnTo>
                    <a:lnTo>
                      <a:pt x="1242" y="2002"/>
                    </a:lnTo>
                    <a:lnTo>
                      <a:pt x="1279" y="2002"/>
                    </a:lnTo>
                    <a:lnTo>
                      <a:pt x="1316" y="1983"/>
                    </a:lnTo>
                    <a:lnTo>
                      <a:pt x="1353" y="1965"/>
                    </a:lnTo>
                    <a:lnTo>
                      <a:pt x="1372" y="1928"/>
                    </a:lnTo>
                    <a:lnTo>
                      <a:pt x="1372" y="1891"/>
                    </a:lnTo>
                    <a:lnTo>
                      <a:pt x="1335" y="1668"/>
                    </a:lnTo>
                    <a:lnTo>
                      <a:pt x="1279" y="1465"/>
                    </a:lnTo>
                    <a:lnTo>
                      <a:pt x="1205" y="1279"/>
                    </a:lnTo>
                    <a:lnTo>
                      <a:pt x="1131" y="1112"/>
                    </a:lnTo>
                    <a:lnTo>
                      <a:pt x="1038" y="946"/>
                    </a:lnTo>
                    <a:lnTo>
                      <a:pt x="946" y="779"/>
                    </a:lnTo>
                    <a:lnTo>
                      <a:pt x="723" y="519"/>
                    </a:lnTo>
                    <a:lnTo>
                      <a:pt x="519" y="297"/>
                    </a:lnTo>
                    <a:lnTo>
                      <a:pt x="352" y="149"/>
                    </a:lnTo>
                    <a:lnTo>
                      <a:pt x="149"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3134;p46">
                <a:extLst>
                  <a:ext uri="{FF2B5EF4-FFF2-40B4-BE49-F238E27FC236}">
                    <a16:creationId xmlns:a16="http://schemas.microsoft.com/office/drawing/2014/main" xmlns="" id="{F004DF9B-FA40-2722-B15D-E2AE7A7F6704}"/>
                  </a:ext>
                </a:extLst>
              </p:cNvPr>
              <p:cNvSpPr/>
              <p:nvPr/>
            </p:nvSpPr>
            <p:spPr>
              <a:xfrm>
                <a:off x="6020900" y="4065925"/>
                <a:ext cx="7900" cy="32475"/>
              </a:xfrm>
              <a:custGeom>
                <a:avLst/>
                <a:gdLst/>
                <a:ahLst/>
                <a:cxnLst/>
                <a:rect l="l" t="t" r="r" b="b"/>
                <a:pathLst>
                  <a:path w="316" h="1299" extrusionOk="0">
                    <a:moveTo>
                      <a:pt x="56" y="1"/>
                    </a:moveTo>
                    <a:lnTo>
                      <a:pt x="19" y="38"/>
                    </a:lnTo>
                    <a:lnTo>
                      <a:pt x="19" y="75"/>
                    </a:lnTo>
                    <a:lnTo>
                      <a:pt x="1" y="112"/>
                    </a:lnTo>
                    <a:lnTo>
                      <a:pt x="130" y="1205"/>
                    </a:lnTo>
                    <a:lnTo>
                      <a:pt x="130" y="1243"/>
                    </a:lnTo>
                    <a:lnTo>
                      <a:pt x="149" y="1280"/>
                    </a:lnTo>
                    <a:lnTo>
                      <a:pt x="186" y="1298"/>
                    </a:lnTo>
                    <a:lnTo>
                      <a:pt x="241" y="1298"/>
                    </a:lnTo>
                    <a:lnTo>
                      <a:pt x="279" y="1280"/>
                    </a:lnTo>
                    <a:lnTo>
                      <a:pt x="297" y="1261"/>
                    </a:lnTo>
                    <a:lnTo>
                      <a:pt x="316" y="1224"/>
                    </a:lnTo>
                    <a:lnTo>
                      <a:pt x="316" y="1187"/>
                    </a:lnTo>
                    <a:lnTo>
                      <a:pt x="204" y="93"/>
                    </a:lnTo>
                    <a:lnTo>
                      <a:pt x="186" y="56"/>
                    </a:lnTo>
                    <a:lnTo>
                      <a:pt x="167" y="19"/>
                    </a:lnTo>
                    <a:lnTo>
                      <a:pt x="130"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3135;p46">
                <a:extLst>
                  <a:ext uri="{FF2B5EF4-FFF2-40B4-BE49-F238E27FC236}">
                    <a16:creationId xmlns:a16="http://schemas.microsoft.com/office/drawing/2014/main" xmlns="" id="{F8C63032-A54B-8287-9E78-FC2E28FA146B}"/>
                  </a:ext>
                </a:extLst>
              </p:cNvPr>
              <p:cNvSpPr/>
              <p:nvPr/>
            </p:nvSpPr>
            <p:spPr>
              <a:xfrm>
                <a:off x="5815175" y="3969100"/>
                <a:ext cx="7425" cy="27350"/>
              </a:xfrm>
              <a:custGeom>
                <a:avLst/>
                <a:gdLst/>
                <a:ahLst/>
                <a:cxnLst/>
                <a:rect l="l" t="t" r="r" b="b"/>
                <a:pathLst>
                  <a:path w="297" h="1094" extrusionOk="0">
                    <a:moveTo>
                      <a:pt x="204" y="0"/>
                    </a:moveTo>
                    <a:lnTo>
                      <a:pt x="167" y="19"/>
                    </a:lnTo>
                    <a:lnTo>
                      <a:pt x="130" y="37"/>
                    </a:lnTo>
                    <a:lnTo>
                      <a:pt x="111" y="56"/>
                    </a:lnTo>
                    <a:lnTo>
                      <a:pt x="93" y="93"/>
                    </a:lnTo>
                    <a:lnTo>
                      <a:pt x="0" y="982"/>
                    </a:lnTo>
                    <a:lnTo>
                      <a:pt x="19" y="1019"/>
                    </a:lnTo>
                    <a:lnTo>
                      <a:pt x="37" y="1057"/>
                    </a:lnTo>
                    <a:lnTo>
                      <a:pt x="56" y="1075"/>
                    </a:lnTo>
                    <a:lnTo>
                      <a:pt x="93" y="1094"/>
                    </a:lnTo>
                    <a:lnTo>
                      <a:pt x="111" y="1094"/>
                    </a:lnTo>
                    <a:lnTo>
                      <a:pt x="149" y="1075"/>
                    </a:lnTo>
                    <a:lnTo>
                      <a:pt x="167" y="1057"/>
                    </a:lnTo>
                    <a:lnTo>
                      <a:pt x="204" y="1038"/>
                    </a:lnTo>
                    <a:lnTo>
                      <a:pt x="204" y="1001"/>
                    </a:lnTo>
                    <a:lnTo>
                      <a:pt x="297" y="111"/>
                    </a:lnTo>
                    <a:lnTo>
                      <a:pt x="278" y="74"/>
                    </a:lnTo>
                    <a:lnTo>
                      <a:pt x="260" y="37"/>
                    </a:lnTo>
                    <a:lnTo>
                      <a:pt x="241" y="19"/>
                    </a:lnTo>
                    <a:lnTo>
                      <a:pt x="204"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3136;p46">
                <a:extLst>
                  <a:ext uri="{FF2B5EF4-FFF2-40B4-BE49-F238E27FC236}">
                    <a16:creationId xmlns:a16="http://schemas.microsoft.com/office/drawing/2014/main" xmlns="" id="{0616D3E9-D9A3-5239-5D5B-0D7BCA97B702}"/>
                  </a:ext>
                </a:extLst>
              </p:cNvPr>
              <p:cNvSpPr/>
              <p:nvPr/>
            </p:nvSpPr>
            <p:spPr>
              <a:xfrm>
                <a:off x="5818425" y="3875500"/>
                <a:ext cx="12975" cy="87125"/>
              </a:xfrm>
              <a:custGeom>
                <a:avLst/>
                <a:gdLst/>
                <a:ahLst/>
                <a:cxnLst/>
                <a:rect l="l" t="t" r="r" b="b"/>
                <a:pathLst>
                  <a:path w="519" h="3485" extrusionOk="0">
                    <a:moveTo>
                      <a:pt x="389" y="0"/>
                    </a:moveTo>
                    <a:lnTo>
                      <a:pt x="352" y="19"/>
                    </a:lnTo>
                    <a:lnTo>
                      <a:pt x="334" y="37"/>
                    </a:lnTo>
                    <a:lnTo>
                      <a:pt x="315" y="74"/>
                    </a:lnTo>
                    <a:lnTo>
                      <a:pt x="0" y="3373"/>
                    </a:lnTo>
                    <a:lnTo>
                      <a:pt x="19" y="3429"/>
                    </a:lnTo>
                    <a:lnTo>
                      <a:pt x="37" y="3447"/>
                    </a:lnTo>
                    <a:lnTo>
                      <a:pt x="56" y="3485"/>
                    </a:lnTo>
                    <a:lnTo>
                      <a:pt x="148" y="3485"/>
                    </a:lnTo>
                    <a:lnTo>
                      <a:pt x="167" y="3466"/>
                    </a:lnTo>
                    <a:lnTo>
                      <a:pt x="185" y="3429"/>
                    </a:lnTo>
                    <a:lnTo>
                      <a:pt x="204" y="3392"/>
                    </a:lnTo>
                    <a:lnTo>
                      <a:pt x="519" y="93"/>
                    </a:lnTo>
                    <a:lnTo>
                      <a:pt x="519" y="56"/>
                    </a:lnTo>
                    <a:lnTo>
                      <a:pt x="500" y="37"/>
                    </a:lnTo>
                    <a:lnTo>
                      <a:pt x="463"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3137;p46">
                <a:extLst>
                  <a:ext uri="{FF2B5EF4-FFF2-40B4-BE49-F238E27FC236}">
                    <a16:creationId xmlns:a16="http://schemas.microsoft.com/office/drawing/2014/main" xmlns="" id="{A704B2F7-974A-FE92-C441-3A1665AB9A25}"/>
                  </a:ext>
                </a:extLst>
              </p:cNvPr>
              <p:cNvSpPr/>
              <p:nvPr/>
            </p:nvSpPr>
            <p:spPr>
              <a:xfrm>
                <a:off x="5815175" y="4023775"/>
                <a:ext cx="5125" cy="35225"/>
              </a:xfrm>
              <a:custGeom>
                <a:avLst/>
                <a:gdLst/>
                <a:ahLst/>
                <a:cxnLst/>
                <a:rect l="l" t="t" r="r" b="b"/>
                <a:pathLst>
                  <a:path w="205" h="1409" extrusionOk="0">
                    <a:moveTo>
                      <a:pt x="74" y="0"/>
                    </a:moveTo>
                    <a:lnTo>
                      <a:pt x="37" y="19"/>
                    </a:lnTo>
                    <a:lnTo>
                      <a:pt x="19" y="56"/>
                    </a:lnTo>
                    <a:lnTo>
                      <a:pt x="0" y="93"/>
                    </a:lnTo>
                    <a:lnTo>
                      <a:pt x="0" y="1316"/>
                    </a:lnTo>
                    <a:lnTo>
                      <a:pt x="19" y="1353"/>
                    </a:lnTo>
                    <a:lnTo>
                      <a:pt x="37" y="1390"/>
                    </a:lnTo>
                    <a:lnTo>
                      <a:pt x="74" y="1409"/>
                    </a:lnTo>
                    <a:lnTo>
                      <a:pt x="149" y="1409"/>
                    </a:lnTo>
                    <a:lnTo>
                      <a:pt x="186" y="1390"/>
                    </a:lnTo>
                    <a:lnTo>
                      <a:pt x="204" y="1353"/>
                    </a:lnTo>
                    <a:lnTo>
                      <a:pt x="204" y="1316"/>
                    </a:lnTo>
                    <a:lnTo>
                      <a:pt x="204" y="93"/>
                    </a:lnTo>
                    <a:lnTo>
                      <a:pt x="204" y="56"/>
                    </a:lnTo>
                    <a:lnTo>
                      <a:pt x="186" y="19"/>
                    </a:lnTo>
                    <a:lnTo>
                      <a:pt x="149"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61137707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par>
                          <p:cTn id="8" fill="hold">
                            <p:stCondLst>
                              <p:cond delay="500"/>
                            </p:stCondLst>
                            <p:childTnLst>
                              <p:par>
                                <p:cTn id="9" presetID="38" presetClass="path" presetSubtype="0" accel="50000" decel="50000" fill="hold" nodeType="afterEffect">
                                  <p:stCondLst>
                                    <p:cond delay="0"/>
                                  </p:stCondLst>
                                  <p:childTnLst>
                                    <p:animMotion origin="layout" path="M -0.00091 0.05208 L 0.01094 0.08056 L 0.01758 0.04745 L 0.02956 0.07593 L 0.03659 0.04282 L 0.04805 0.0713 L 0.05521 0.0382 L 0.06667 0.06667 L 0.07396 0.03357 L 0.08581 0.06181 L 0.09232 0.02894 L 0.1043 0.05718 L 0.11094 0.02431 L 0.12253 0.05278 L 0.12995 0.01945 L 0.14141 0.04792 L 0.1487 0.01482 " pathEditMode="relative" rAng="21120000" ptsTypes="AAAAAAAAAAAAAAAAA">
                                      <p:cBhvr>
                                        <p:cTn id="10" dur="3000" fill="hold"/>
                                        <p:tgtEl>
                                          <p:spTgt spid="18"/>
                                        </p:tgtEl>
                                        <p:attrNameLst>
                                          <p:attrName>ppt_x</p:attrName>
                                          <p:attrName>ppt_y</p:attrName>
                                        </p:attrNameLst>
                                      </p:cBhvr>
                                      <p:rCtr x="7604" y="-324"/>
                                    </p:animMotion>
                                  </p:childTnLst>
                                </p:cTn>
                              </p:par>
                              <p:par>
                                <p:cTn id="11" presetID="22" presetClass="entr" presetSubtype="8"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2000"/>
                                        <p:tgtEl>
                                          <p:spTgt spid="17"/>
                                        </p:tgtEl>
                                      </p:cBhvr>
                                    </p:animEffect>
                                  </p:childTnLst>
                                </p:cTn>
                              </p:par>
                              <p:par>
                                <p:cTn id="14" presetID="42" presetClass="entr" presetSubtype="0"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1000"/>
                                        <p:tgtEl>
                                          <p:spTgt spid="31"/>
                                        </p:tgtEl>
                                      </p:cBhvr>
                                    </p:animEffect>
                                    <p:anim calcmode="lin" valueType="num">
                                      <p:cBhvr>
                                        <p:cTn id="17" dur="1000" fill="hold"/>
                                        <p:tgtEl>
                                          <p:spTgt spid="31"/>
                                        </p:tgtEl>
                                        <p:attrNameLst>
                                          <p:attrName>ppt_x</p:attrName>
                                        </p:attrNameLst>
                                      </p:cBhvr>
                                      <p:tavLst>
                                        <p:tav tm="0">
                                          <p:val>
                                            <p:strVal val="#ppt_x"/>
                                          </p:val>
                                        </p:tav>
                                        <p:tav tm="100000">
                                          <p:val>
                                            <p:strVal val="#ppt_x"/>
                                          </p:val>
                                        </p:tav>
                                      </p:tavLst>
                                    </p:anim>
                                    <p:anim calcmode="lin" valueType="num">
                                      <p:cBhvr>
                                        <p:cTn id="18"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1000"/>
                                        <p:tgtEl>
                                          <p:spTgt spid="32"/>
                                        </p:tgtEl>
                                      </p:cBhvr>
                                    </p:animEffect>
                                    <p:anim calcmode="lin" valueType="num">
                                      <p:cBhvr>
                                        <p:cTn id="24" dur="1000" fill="hold"/>
                                        <p:tgtEl>
                                          <p:spTgt spid="32"/>
                                        </p:tgtEl>
                                        <p:attrNameLst>
                                          <p:attrName>ppt_x</p:attrName>
                                        </p:attrNameLst>
                                      </p:cBhvr>
                                      <p:tavLst>
                                        <p:tav tm="0">
                                          <p:val>
                                            <p:strVal val="#ppt_x"/>
                                          </p:val>
                                        </p:tav>
                                        <p:tav tm="100000">
                                          <p:val>
                                            <p:strVal val="#ppt_x"/>
                                          </p:val>
                                        </p:tav>
                                      </p:tavLst>
                                    </p:anim>
                                    <p:anim calcmode="lin" valueType="num">
                                      <p:cBhvr>
                                        <p:cTn id="25"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F1A22B17-46AB-4F77-BE62-207AEFC3BF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 y="1251"/>
            <a:ext cx="12190413" cy="6857107"/>
          </a:xfrm>
          <a:prstGeom prst="rect">
            <a:avLst/>
          </a:prstGeom>
        </p:spPr>
      </p:pic>
      <p:sp>
        <p:nvSpPr>
          <p:cNvPr id="11" name="椭圆 11">
            <a:extLst>
              <a:ext uri="{FF2B5EF4-FFF2-40B4-BE49-F238E27FC236}">
                <a16:creationId xmlns:a16="http://schemas.microsoft.com/office/drawing/2014/main" xmlns="" id="{9BC7E6FA-528F-45B6-8B18-804E1C35FC90}"/>
              </a:ext>
            </a:extLst>
          </p:cNvPr>
          <p:cNvSpPr/>
          <p:nvPr/>
        </p:nvSpPr>
        <p:spPr>
          <a:xfrm>
            <a:off x="3411789" y="2221020"/>
            <a:ext cx="1228250" cy="1224056"/>
          </a:xfrm>
          <a:prstGeom prst="ellipse">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4800" noProof="1">
              <a:latin typeface="华文新魏" panose="02010800040101010101" pitchFamily="2" charset="-122"/>
              <a:ea typeface="华文新魏" panose="02010800040101010101" pitchFamily="2" charset="-122"/>
            </a:endParaRPr>
          </a:p>
        </p:txBody>
      </p:sp>
      <p:grpSp>
        <p:nvGrpSpPr>
          <p:cNvPr id="12" name="组合 13">
            <a:extLst>
              <a:ext uri="{FF2B5EF4-FFF2-40B4-BE49-F238E27FC236}">
                <a16:creationId xmlns:a16="http://schemas.microsoft.com/office/drawing/2014/main" xmlns="" id="{EA902CD6-C1D2-4103-BDED-265EB3CC792E}"/>
              </a:ext>
            </a:extLst>
          </p:cNvPr>
          <p:cNvGrpSpPr/>
          <p:nvPr/>
        </p:nvGrpSpPr>
        <p:grpSpPr>
          <a:xfrm>
            <a:off x="4828605" y="2009314"/>
            <a:ext cx="4157384" cy="1846659"/>
            <a:chOff x="4953000" y="1926738"/>
            <a:chExt cx="4157384" cy="1846659"/>
          </a:xfrm>
        </p:grpSpPr>
        <p:sp>
          <p:nvSpPr>
            <p:cNvPr id="13" name="矩形 14">
              <a:extLst>
                <a:ext uri="{FF2B5EF4-FFF2-40B4-BE49-F238E27FC236}">
                  <a16:creationId xmlns:a16="http://schemas.microsoft.com/office/drawing/2014/main" xmlns="" id="{AB75DB16-C788-4C32-A358-27914BC2E908}"/>
                </a:ext>
              </a:extLst>
            </p:cNvPr>
            <p:cNvSpPr/>
            <p:nvPr/>
          </p:nvSpPr>
          <p:spPr>
            <a:xfrm>
              <a:off x="4953000" y="1926738"/>
              <a:ext cx="4157384" cy="1846659"/>
            </a:xfrm>
            <a:prstGeom prst="rect">
              <a:avLst/>
            </a:prstGeom>
          </p:spPr>
          <p:txBody>
            <a:bodyPr wrap="square" lIns="0" tIns="0" rIns="0" bIns="0">
              <a:spAutoFit/>
            </a:bodyPr>
            <a:lstStyle/>
            <a:p>
              <a:pPr algn="ctr" eaLnBrk="1" hangingPunct="1">
                <a:defRPr/>
              </a:pPr>
              <a:r>
                <a:rPr lang="en-US" altLang="zh-CN" sz="6000" b="1" noProof="1">
                  <a:solidFill>
                    <a:srgbClr val="3296A8"/>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Hoạt động khởi động</a:t>
              </a:r>
              <a:endParaRPr lang="zh-CN" altLang="en-US" sz="6000" b="1" noProof="1">
                <a:solidFill>
                  <a:srgbClr val="3296A8"/>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cxnSp>
          <p:nvCxnSpPr>
            <p:cNvPr id="14" name="直接连接符 15">
              <a:extLst>
                <a:ext uri="{FF2B5EF4-FFF2-40B4-BE49-F238E27FC236}">
                  <a16:creationId xmlns:a16="http://schemas.microsoft.com/office/drawing/2014/main" xmlns="" id="{BE873137-ECFA-4152-B1C5-F84B44CF3FE9}"/>
                </a:ext>
              </a:extLst>
            </p:cNvPr>
            <p:cNvCxnSpPr>
              <a:cxnSpLocks/>
            </p:cNvCxnSpPr>
            <p:nvPr/>
          </p:nvCxnSpPr>
          <p:spPr>
            <a:xfrm>
              <a:off x="4953000" y="2894312"/>
              <a:ext cx="3314700" cy="0"/>
            </a:xfrm>
            <a:prstGeom prst="line">
              <a:avLst/>
            </a:prstGeom>
            <a:ln w="12700">
              <a:solidFill>
                <a:srgbClr val="366896"/>
              </a:solidFill>
            </a:ln>
          </p:spPr>
          <p:style>
            <a:lnRef idx="1">
              <a:schemeClr val="accent1"/>
            </a:lnRef>
            <a:fillRef idx="0">
              <a:schemeClr val="accent1"/>
            </a:fillRef>
            <a:effectRef idx="0">
              <a:schemeClr val="accent1"/>
            </a:effectRef>
            <a:fontRef idx="minor">
              <a:schemeClr val="tx1"/>
            </a:fontRef>
          </p:style>
        </p:cxnSp>
      </p:grpSp>
      <p:pic>
        <p:nvPicPr>
          <p:cNvPr id="15" name="图片 3">
            <a:extLst>
              <a:ext uri="{FF2B5EF4-FFF2-40B4-BE49-F238E27FC236}">
                <a16:creationId xmlns:a16="http://schemas.microsoft.com/office/drawing/2014/main" xmlns="" id="{36559B4B-6097-4ACA-A5F1-4AFF5798F74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83500" b="67837"/>
          <a:stretch>
            <a:fillRect/>
          </a:stretch>
        </p:blipFill>
        <p:spPr>
          <a:xfrm>
            <a:off x="8811719" y="1035377"/>
            <a:ext cx="1777926" cy="1947873"/>
          </a:xfrm>
          <a:prstGeom prst="rect">
            <a:avLst/>
          </a:prstGeom>
        </p:spPr>
      </p:pic>
      <p:pic>
        <p:nvPicPr>
          <p:cNvPr id="19" name="图片 14">
            <a:extLst>
              <a:ext uri="{FF2B5EF4-FFF2-40B4-BE49-F238E27FC236}">
                <a16:creationId xmlns:a16="http://schemas.microsoft.com/office/drawing/2014/main" xmlns="" id="{23E32D04-AA65-425B-9FAE-4C12CD2A9D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916201">
            <a:off x="7482845" y="4433741"/>
            <a:ext cx="2068340" cy="1328053"/>
          </a:xfrm>
          <a:prstGeom prst="rect">
            <a:avLst/>
          </a:prstGeom>
        </p:spPr>
      </p:pic>
      <p:pic>
        <p:nvPicPr>
          <p:cNvPr id="20" name="图片 10">
            <a:extLst>
              <a:ext uri="{FF2B5EF4-FFF2-40B4-BE49-F238E27FC236}">
                <a16:creationId xmlns:a16="http://schemas.microsoft.com/office/drawing/2014/main" xmlns="" id="{E01D4455-3AD0-45F5-993D-774CEDCB183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66433" y="3583686"/>
            <a:ext cx="1506975" cy="856056"/>
          </a:xfrm>
          <a:prstGeom prst="rect">
            <a:avLst/>
          </a:prstGeom>
        </p:spPr>
      </p:pic>
      <p:pic>
        <p:nvPicPr>
          <p:cNvPr id="21" name="图片 19">
            <a:extLst>
              <a:ext uri="{FF2B5EF4-FFF2-40B4-BE49-F238E27FC236}">
                <a16:creationId xmlns:a16="http://schemas.microsoft.com/office/drawing/2014/main" xmlns="" id="{74ACD540-66A0-4138-B9A5-7619DF64BB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26084" y="3994583"/>
            <a:ext cx="5266750" cy="526675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420051837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750"/>
                                        <p:tgtEl>
                                          <p:spTgt spid="2"/>
                                        </p:tgtEl>
                                      </p:cBhvr>
                                    </p:animEffect>
                                  </p:childTnLst>
                                </p:cTn>
                              </p:par>
                            </p:childTnLst>
                          </p:cTn>
                        </p:par>
                        <p:par>
                          <p:cTn id="8" fill="hold">
                            <p:stCondLst>
                              <p:cond delay="750"/>
                            </p:stCondLst>
                            <p:childTnLst>
                              <p:par>
                                <p:cTn id="9" presetID="26"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362">
                                          <p:stCondLst>
                                            <p:cond delay="0"/>
                                          </p:stCondLst>
                                        </p:cTn>
                                        <p:tgtEl>
                                          <p:spTgt spid="11"/>
                                        </p:tgtEl>
                                      </p:cBhvr>
                                    </p:animEffect>
                                    <p:anim calcmode="lin" valueType="num">
                                      <p:cBhvr>
                                        <p:cTn id="12" dur="1139"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3" dur="415"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4" dur="415" tmFilter="0, 0; 0.125,0.2665; 0.25,0.4; 0.375,0.465; 0.5,0.5;  0.625,0.535; 0.75,0.6; 0.875,0.7335; 1,1">
                                          <p:stCondLst>
                                            <p:cond delay="415"/>
                                          </p:stCondLst>
                                        </p:cTn>
                                        <p:tgtEl>
                                          <p:spTgt spid="11"/>
                                        </p:tgtEl>
                                        <p:attrNameLst>
                                          <p:attrName>ppt_y</p:attrName>
                                        </p:attrNameLst>
                                      </p:cBhvr>
                                      <p:tavLst>
                                        <p:tav tm="0" fmla="#ppt_y-sin(pi*$)/9">
                                          <p:val>
                                            <p:fltVal val="0"/>
                                          </p:val>
                                        </p:tav>
                                        <p:tav tm="100000">
                                          <p:val>
                                            <p:fltVal val="1"/>
                                          </p:val>
                                        </p:tav>
                                      </p:tavLst>
                                    </p:anim>
                                    <p:anim calcmode="lin" valueType="num">
                                      <p:cBhvr>
                                        <p:cTn id="15" dur="207" tmFilter="0, 0; 0.125,0.2665; 0.25,0.4; 0.375,0.465; 0.5,0.5;  0.625,0.535; 0.75,0.6; 0.875,0.7335; 1,1">
                                          <p:stCondLst>
                                            <p:cond delay="828"/>
                                          </p:stCondLst>
                                        </p:cTn>
                                        <p:tgtEl>
                                          <p:spTgt spid="11"/>
                                        </p:tgtEl>
                                        <p:attrNameLst>
                                          <p:attrName>ppt_y</p:attrName>
                                        </p:attrNameLst>
                                      </p:cBhvr>
                                      <p:tavLst>
                                        <p:tav tm="0" fmla="#ppt_y-sin(pi*$)/27">
                                          <p:val>
                                            <p:fltVal val="0"/>
                                          </p:val>
                                        </p:tav>
                                        <p:tav tm="100000">
                                          <p:val>
                                            <p:fltVal val="1"/>
                                          </p:val>
                                        </p:tav>
                                      </p:tavLst>
                                    </p:anim>
                                    <p:anim calcmode="lin" valueType="num">
                                      <p:cBhvr>
                                        <p:cTn id="16" dur="103" tmFilter="0, 0; 0.125,0.2665; 0.25,0.4; 0.375,0.465; 0.5,0.5;  0.625,0.535; 0.75,0.6; 0.875,0.7335; 1,1">
                                          <p:stCondLst>
                                            <p:cond delay="1035"/>
                                          </p:stCondLst>
                                        </p:cTn>
                                        <p:tgtEl>
                                          <p:spTgt spid="11"/>
                                        </p:tgtEl>
                                        <p:attrNameLst>
                                          <p:attrName>ppt_y</p:attrName>
                                        </p:attrNameLst>
                                      </p:cBhvr>
                                      <p:tavLst>
                                        <p:tav tm="0" fmla="#ppt_y-sin(pi*$)/81">
                                          <p:val>
                                            <p:fltVal val="0"/>
                                          </p:val>
                                        </p:tav>
                                        <p:tav tm="100000">
                                          <p:val>
                                            <p:fltVal val="1"/>
                                          </p:val>
                                        </p:tav>
                                      </p:tavLst>
                                    </p:anim>
                                    <p:animScale>
                                      <p:cBhvr>
                                        <p:cTn id="17" dur="16">
                                          <p:stCondLst>
                                            <p:cond delay="406"/>
                                          </p:stCondLst>
                                        </p:cTn>
                                        <p:tgtEl>
                                          <p:spTgt spid="11"/>
                                        </p:tgtEl>
                                      </p:cBhvr>
                                      <p:to x="100000" y="60000"/>
                                    </p:animScale>
                                    <p:animScale>
                                      <p:cBhvr>
                                        <p:cTn id="18" dur="104" decel="50000">
                                          <p:stCondLst>
                                            <p:cond delay="423"/>
                                          </p:stCondLst>
                                        </p:cTn>
                                        <p:tgtEl>
                                          <p:spTgt spid="11"/>
                                        </p:tgtEl>
                                      </p:cBhvr>
                                      <p:to x="100000" y="100000"/>
                                    </p:animScale>
                                    <p:animScale>
                                      <p:cBhvr>
                                        <p:cTn id="19" dur="16">
                                          <p:stCondLst>
                                            <p:cond delay="820"/>
                                          </p:stCondLst>
                                        </p:cTn>
                                        <p:tgtEl>
                                          <p:spTgt spid="11"/>
                                        </p:tgtEl>
                                      </p:cBhvr>
                                      <p:to x="100000" y="80000"/>
                                    </p:animScale>
                                    <p:animScale>
                                      <p:cBhvr>
                                        <p:cTn id="20" dur="104" decel="50000">
                                          <p:stCondLst>
                                            <p:cond delay="836"/>
                                          </p:stCondLst>
                                        </p:cTn>
                                        <p:tgtEl>
                                          <p:spTgt spid="11"/>
                                        </p:tgtEl>
                                      </p:cBhvr>
                                      <p:to x="100000" y="100000"/>
                                    </p:animScale>
                                    <p:animScale>
                                      <p:cBhvr>
                                        <p:cTn id="21" dur="16">
                                          <p:stCondLst>
                                            <p:cond delay="1026"/>
                                          </p:stCondLst>
                                        </p:cTn>
                                        <p:tgtEl>
                                          <p:spTgt spid="11"/>
                                        </p:tgtEl>
                                      </p:cBhvr>
                                      <p:to x="100000" y="90000"/>
                                    </p:animScale>
                                    <p:animScale>
                                      <p:cBhvr>
                                        <p:cTn id="22" dur="104" decel="50000">
                                          <p:stCondLst>
                                            <p:cond delay="1042"/>
                                          </p:stCondLst>
                                        </p:cTn>
                                        <p:tgtEl>
                                          <p:spTgt spid="11"/>
                                        </p:tgtEl>
                                      </p:cBhvr>
                                      <p:to x="100000" y="100000"/>
                                    </p:animScale>
                                    <p:animScale>
                                      <p:cBhvr>
                                        <p:cTn id="23" dur="16">
                                          <p:stCondLst>
                                            <p:cond delay="1130"/>
                                          </p:stCondLst>
                                        </p:cTn>
                                        <p:tgtEl>
                                          <p:spTgt spid="11"/>
                                        </p:tgtEl>
                                      </p:cBhvr>
                                      <p:to x="100000" y="95000"/>
                                    </p:animScale>
                                    <p:animScale>
                                      <p:cBhvr>
                                        <p:cTn id="24" dur="104" decel="50000">
                                          <p:stCondLst>
                                            <p:cond delay="1146"/>
                                          </p:stCondLst>
                                        </p:cTn>
                                        <p:tgtEl>
                                          <p:spTgt spid="11"/>
                                        </p:tgtEl>
                                      </p:cBhvr>
                                      <p:to x="100000" y="100000"/>
                                    </p:animScale>
                                  </p:childTnLst>
                                </p:cTn>
                              </p:par>
                            </p:childTnLst>
                          </p:cTn>
                        </p:par>
                        <p:par>
                          <p:cTn id="25" fill="hold">
                            <p:stCondLst>
                              <p:cond delay="2000"/>
                            </p:stCondLst>
                            <p:childTnLst>
                              <p:par>
                                <p:cTn id="26" presetID="22" presetClass="entr" presetSubtype="8" fill="hold"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left)">
                                      <p:cBhvr>
                                        <p:cTn id="28" dur="750"/>
                                        <p:tgtEl>
                                          <p:spTgt spid="12"/>
                                        </p:tgtEl>
                                      </p:cBhvr>
                                    </p:animEffect>
                                  </p:childTnLst>
                                </p:cTn>
                              </p:par>
                              <p:par>
                                <p:cTn id="29" presetID="22" presetClass="entr" presetSubtype="8"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left)">
                                      <p:cBhvr>
                                        <p:cTn id="31" dur="2000"/>
                                        <p:tgtEl>
                                          <p:spTgt spid="19"/>
                                        </p:tgtEl>
                                      </p:cBhvr>
                                    </p:animEffect>
                                  </p:childTnLst>
                                </p:cTn>
                              </p:par>
                              <p:par>
                                <p:cTn id="32" presetID="22" presetClass="entr" presetSubtype="4"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down)">
                                      <p:cBhvr>
                                        <p:cTn id="34"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xmlns="" id="{84C0791A-6676-4043-BBF1-DD2993D19C98}"/>
              </a:ext>
            </a:extLst>
          </p:cNvPr>
          <p:cNvSpPr/>
          <p:nvPr/>
        </p:nvSpPr>
        <p:spPr>
          <a:xfrm flipV="1">
            <a:off x="10" y="957577"/>
            <a:ext cx="12190413" cy="45719"/>
          </a:xfrm>
          <a:prstGeom prst="rect">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pic>
        <p:nvPicPr>
          <p:cNvPr id="16" name="图片 11">
            <a:extLst>
              <a:ext uri="{FF2B5EF4-FFF2-40B4-BE49-F238E27FC236}">
                <a16:creationId xmlns:a16="http://schemas.microsoft.com/office/drawing/2014/main" xmlns="" id="{9C6A6309-3DA2-426F-9025-0D2ABD4E42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1196" y="957577"/>
            <a:ext cx="7688704" cy="5206841"/>
          </a:xfrm>
          <a:prstGeom prst="rect">
            <a:avLst/>
          </a:prstGeom>
        </p:spPr>
      </p:pic>
      <p:pic>
        <p:nvPicPr>
          <p:cNvPr id="17" name="图片 1">
            <a:extLst>
              <a:ext uri="{FF2B5EF4-FFF2-40B4-BE49-F238E27FC236}">
                <a16:creationId xmlns:a16="http://schemas.microsoft.com/office/drawing/2014/main" xmlns="" id="{F72DBA9F-C1AD-4301-A5AA-77D6145B4D4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916201">
            <a:off x="9797838" y="3871088"/>
            <a:ext cx="2068340" cy="1328053"/>
          </a:xfrm>
          <a:prstGeom prst="rect">
            <a:avLst/>
          </a:prstGeom>
        </p:spPr>
      </p:pic>
      <p:pic>
        <p:nvPicPr>
          <p:cNvPr id="18" name="图片 4">
            <a:extLst>
              <a:ext uri="{FF2B5EF4-FFF2-40B4-BE49-F238E27FC236}">
                <a16:creationId xmlns:a16="http://schemas.microsoft.com/office/drawing/2014/main" xmlns="" id="{0A27A0F3-A524-4D90-B6FC-B39A5173D6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19045" y="4764502"/>
            <a:ext cx="443832" cy="631228"/>
          </a:xfrm>
          <a:prstGeom prst="rect">
            <a:avLst/>
          </a:prstGeom>
        </p:spPr>
      </p:pic>
      <p:pic>
        <p:nvPicPr>
          <p:cNvPr id="31" name="PA-图片 12">
            <a:extLst>
              <a:ext uri="{FF2B5EF4-FFF2-40B4-BE49-F238E27FC236}">
                <a16:creationId xmlns:a16="http://schemas.microsoft.com/office/drawing/2014/main" xmlns="" id="{1B74406C-54F8-405E-B007-AE86CE90CACD}"/>
              </a:ext>
            </a:extLst>
          </p:cNvPr>
          <p:cNvPicPr>
            <a:picLocks noChangeAspect="1"/>
          </p:cNvPicPr>
          <p:nvPr>
            <p:custDataLst>
              <p:tags r:id="rId1"/>
            </p:custDataLst>
          </p:nvPr>
        </p:nvPicPr>
        <p:blipFill rotWithShape="1">
          <a:blip r:embed="rId7">
            <a:extLst>
              <a:ext uri="{28A0092B-C50C-407E-A947-70E740481C1C}">
                <a14:useLocalDpi xmlns:a14="http://schemas.microsoft.com/office/drawing/2010/main" val="0"/>
              </a:ext>
            </a:extLst>
          </a:blip>
          <a:srcRect l="58231" t="46683" r="21708" b="3317"/>
          <a:stretch/>
        </p:blipFill>
        <p:spPr>
          <a:xfrm>
            <a:off x="8250292" y="4137778"/>
            <a:ext cx="1068763" cy="1593189"/>
          </a:xfrm>
          <a:prstGeom prst="rect">
            <a:avLst/>
          </a:prstGeom>
          <a:ln>
            <a:noFill/>
          </a:ln>
          <a:extLst>
            <a:ext uri="{91240B29-F687-4F45-9708-019B960494DF}">
              <a14:hiddenLine xmlns:a14="http://schemas.microsoft.com/office/drawing/2010/main">
                <a:solidFill>
                  <a:srgbClr val="FF0000"/>
                </a:solidFill>
              </a14:hiddenLine>
            </a:ext>
          </a:extLst>
        </p:spPr>
      </p:pic>
      <p:sp>
        <p:nvSpPr>
          <p:cNvPr id="32" name="标题 1">
            <a:extLst>
              <a:ext uri="{FF2B5EF4-FFF2-40B4-BE49-F238E27FC236}">
                <a16:creationId xmlns:a16="http://schemas.microsoft.com/office/drawing/2014/main" xmlns="" id="{D78DF3CE-C80F-4952-8728-D1983AA308D2}"/>
              </a:ext>
            </a:extLst>
          </p:cNvPr>
          <p:cNvSpPr txBox="1">
            <a:spLocks/>
          </p:cNvSpPr>
          <p:nvPr/>
        </p:nvSpPr>
        <p:spPr>
          <a:xfrm>
            <a:off x="1263317" y="243890"/>
            <a:ext cx="6797842" cy="538855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lnSpc>
                <a:spcPct val="100000"/>
              </a:lnSpc>
              <a:spcBef>
                <a:spcPts val="0"/>
              </a:spcBef>
            </a:pPr>
            <a:r>
              <a:rPr lang="en-US" altLang="zh-CN" sz="3600" b="1" i="1" dirty="0" smtClean="0">
                <a:solidFill>
                  <a:srgbClr val="0070C0"/>
                </a:solidFill>
                <a:ea typeface="包图简圆体" panose="02010601030101010101" pitchFamily="2" charset="-122"/>
                <a:cs typeface="Times New Roman" panose="02020603050405020304" pitchFamily="18" charset="0"/>
              </a:rPr>
              <a:t> </a:t>
            </a:r>
            <a:r>
              <a:rPr lang="en-US" altLang="zh-CN" sz="3600" b="1" i="1" dirty="0">
                <a:solidFill>
                  <a:srgbClr val="FF0000"/>
                </a:solidFill>
                <a:latin typeface="Times New Roman" pitchFamily="18" charset="0"/>
                <a:ea typeface="包图简圆体" panose="02010601030101010101" pitchFamily="2" charset="-122"/>
                <a:cs typeface="Times New Roman" pitchFamily="18" charset="0"/>
              </a:rPr>
              <a:t> </a:t>
            </a:r>
            <a:r>
              <a:rPr lang="en-US" altLang="zh-CN" sz="3600" b="1" i="1" dirty="0" smtClean="0">
                <a:solidFill>
                  <a:srgbClr val="000000"/>
                </a:solidFill>
                <a:latin typeface="Times New Roman" pitchFamily="18" charset="0"/>
                <a:cs typeface="Times New Roman" pitchFamily="18" charset="0"/>
              </a:rPr>
              <a:t>V</a:t>
            </a:r>
            <a:r>
              <a:rPr lang="vi-VN" sz="3600" b="1" i="1" dirty="0" smtClean="0">
                <a:solidFill>
                  <a:srgbClr val="000000"/>
                </a:solidFill>
                <a:latin typeface="Times New Roman" pitchFamily="18" charset="0"/>
                <a:cs typeface="Times New Roman" pitchFamily="18" charset="0"/>
              </a:rPr>
              <a:t>ăn </a:t>
            </a:r>
            <a:r>
              <a:rPr lang="vi-VN" sz="3600" b="1" i="1" dirty="0">
                <a:solidFill>
                  <a:srgbClr val="000000"/>
                </a:solidFill>
                <a:latin typeface="Times New Roman" pitchFamily="18" charset="0"/>
                <a:cs typeface="Times New Roman" pitchFamily="18" charset="0"/>
              </a:rPr>
              <a:t>bản trên nên đưa thêm hình minh </a:t>
            </a:r>
            <a:r>
              <a:rPr lang="vi-VN" sz="3600" b="1" i="1" dirty="0" smtClean="0">
                <a:solidFill>
                  <a:srgbClr val="000000"/>
                </a:solidFill>
                <a:latin typeface="Times New Roman" pitchFamily="18" charset="0"/>
                <a:cs typeface="Times New Roman" pitchFamily="18" charset="0"/>
              </a:rPr>
              <a:t>họa vào </a:t>
            </a:r>
            <a:r>
              <a:rPr lang="vi-VN" sz="3600" b="1" i="1" dirty="0">
                <a:solidFill>
                  <a:srgbClr val="000000"/>
                </a:solidFill>
                <a:latin typeface="Times New Roman" pitchFamily="18" charset="0"/>
                <a:cs typeface="Times New Roman" pitchFamily="18" charset="0"/>
              </a:rPr>
              <a:t>mục </a:t>
            </a:r>
            <a:r>
              <a:rPr lang="vi-VN" sz="3600" b="1" i="1" dirty="0" smtClean="0">
                <a:solidFill>
                  <a:srgbClr val="FF0000"/>
                </a:solidFill>
                <a:latin typeface="Times New Roman" pitchFamily="18" charset="0"/>
                <a:cs typeface="Times New Roman" pitchFamily="18" charset="0"/>
              </a:rPr>
              <a:t>Kiểm </a:t>
            </a:r>
            <a:r>
              <a:rPr lang="vi-VN" sz="3600" b="1" i="1" dirty="0">
                <a:solidFill>
                  <a:srgbClr val="FF0000"/>
                </a:solidFill>
                <a:latin typeface="Times New Roman" pitchFamily="18" charset="0"/>
                <a:cs typeface="Times New Roman" pitchFamily="18" charset="0"/>
              </a:rPr>
              <a:t>tra an toàn trước khi xuống nước trong các môi trường nước cụ thể.</a:t>
            </a:r>
            <a:r>
              <a:rPr lang="vi-VN" sz="3600" b="1" i="1" dirty="0">
                <a:solidFill>
                  <a:srgbClr val="000000"/>
                </a:solidFill>
                <a:latin typeface="Times New Roman" pitchFamily="18" charset="0"/>
                <a:cs typeface="Times New Roman" pitchFamily="18" charset="0"/>
              </a:rPr>
              <a:t> Vì mục này có nhắc đến cảnh báo và kí hiệu nếu có hình minh họa sẽ dễ hiểu hơn. </a:t>
            </a:r>
            <a:endParaRPr lang="zh-CN" altLang="en-US" sz="3600" b="1" i="1" dirty="0">
              <a:solidFill>
                <a:srgbClr val="0070C0"/>
              </a:solidFill>
              <a:latin typeface="Times New Roman" pitchFamily="18" charset="0"/>
              <a:ea typeface="包图简圆体" panose="02010601030101010101" pitchFamily="2" charset="-122"/>
              <a:cs typeface="Times New Roman" pitchFamily="18" charset="0"/>
            </a:endParaRPr>
          </a:p>
        </p:txBody>
      </p:sp>
      <p:grpSp>
        <p:nvGrpSpPr>
          <p:cNvPr id="96" name="Google Shape;2644;p40">
            <a:extLst>
              <a:ext uri="{FF2B5EF4-FFF2-40B4-BE49-F238E27FC236}">
                <a16:creationId xmlns:a16="http://schemas.microsoft.com/office/drawing/2014/main" xmlns="" id="{F630E78A-B33F-B4DA-BA93-D1244254BB47}"/>
              </a:ext>
            </a:extLst>
          </p:cNvPr>
          <p:cNvGrpSpPr/>
          <p:nvPr/>
        </p:nvGrpSpPr>
        <p:grpSpPr>
          <a:xfrm>
            <a:off x="10212626" y="1321224"/>
            <a:ext cx="962567" cy="1339921"/>
            <a:chOff x="5120675" y="1937000"/>
            <a:chExt cx="925050" cy="1423700"/>
          </a:xfrm>
        </p:grpSpPr>
        <p:sp>
          <p:nvSpPr>
            <p:cNvPr id="97" name="Google Shape;2645;p40">
              <a:extLst>
                <a:ext uri="{FF2B5EF4-FFF2-40B4-BE49-F238E27FC236}">
                  <a16:creationId xmlns:a16="http://schemas.microsoft.com/office/drawing/2014/main" xmlns="" id="{3401F739-E555-97A8-7273-7F8465DA549C}"/>
                </a:ext>
              </a:extLst>
            </p:cNvPr>
            <p:cNvSpPr/>
            <p:nvPr/>
          </p:nvSpPr>
          <p:spPr>
            <a:xfrm>
              <a:off x="5120675" y="1937000"/>
              <a:ext cx="925050" cy="1423700"/>
            </a:xfrm>
            <a:custGeom>
              <a:avLst/>
              <a:gdLst/>
              <a:ahLst/>
              <a:cxnLst/>
              <a:rect l="l" t="t" r="r" b="b"/>
              <a:pathLst>
                <a:path w="37002" h="56948" extrusionOk="0">
                  <a:moveTo>
                    <a:pt x="4400" y="0"/>
                  </a:moveTo>
                  <a:lnTo>
                    <a:pt x="3958" y="20"/>
                  </a:lnTo>
                  <a:lnTo>
                    <a:pt x="3516" y="80"/>
                  </a:lnTo>
                  <a:lnTo>
                    <a:pt x="3094" y="181"/>
                  </a:lnTo>
                  <a:lnTo>
                    <a:pt x="2692" y="301"/>
                  </a:lnTo>
                  <a:lnTo>
                    <a:pt x="2311" y="462"/>
                  </a:lnTo>
                  <a:lnTo>
                    <a:pt x="1949" y="663"/>
                  </a:lnTo>
                  <a:lnTo>
                    <a:pt x="1608" y="884"/>
                  </a:lnTo>
                  <a:lnTo>
                    <a:pt x="1286" y="1125"/>
                  </a:lnTo>
                  <a:lnTo>
                    <a:pt x="1005" y="1406"/>
                  </a:lnTo>
                  <a:lnTo>
                    <a:pt x="764" y="1708"/>
                  </a:lnTo>
                  <a:lnTo>
                    <a:pt x="543" y="2029"/>
                  </a:lnTo>
                  <a:lnTo>
                    <a:pt x="342" y="2370"/>
                  </a:lnTo>
                  <a:lnTo>
                    <a:pt x="201" y="2712"/>
                  </a:lnTo>
                  <a:lnTo>
                    <a:pt x="101" y="3094"/>
                  </a:lnTo>
                  <a:lnTo>
                    <a:pt x="21" y="3475"/>
                  </a:lnTo>
                  <a:lnTo>
                    <a:pt x="1" y="3877"/>
                  </a:lnTo>
                  <a:lnTo>
                    <a:pt x="1" y="46241"/>
                  </a:lnTo>
                  <a:lnTo>
                    <a:pt x="21" y="46643"/>
                  </a:lnTo>
                  <a:lnTo>
                    <a:pt x="101" y="47024"/>
                  </a:lnTo>
                  <a:lnTo>
                    <a:pt x="201" y="47406"/>
                  </a:lnTo>
                  <a:lnTo>
                    <a:pt x="342" y="47747"/>
                  </a:lnTo>
                  <a:lnTo>
                    <a:pt x="543" y="48089"/>
                  </a:lnTo>
                  <a:lnTo>
                    <a:pt x="764" y="48410"/>
                  </a:lnTo>
                  <a:lnTo>
                    <a:pt x="1005" y="48712"/>
                  </a:lnTo>
                  <a:lnTo>
                    <a:pt x="1286" y="48993"/>
                  </a:lnTo>
                  <a:lnTo>
                    <a:pt x="1608" y="49234"/>
                  </a:lnTo>
                  <a:lnTo>
                    <a:pt x="1949" y="49455"/>
                  </a:lnTo>
                  <a:lnTo>
                    <a:pt x="2311" y="49656"/>
                  </a:lnTo>
                  <a:lnTo>
                    <a:pt x="2692" y="49816"/>
                  </a:lnTo>
                  <a:lnTo>
                    <a:pt x="3094" y="49937"/>
                  </a:lnTo>
                  <a:lnTo>
                    <a:pt x="3516" y="50037"/>
                  </a:lnTo>
                  <a:lnTo>
                    <a:pt x="3958" y="50098"/>
                  </a:lnTo>
                  <a:lnTo>
                    <a:pt x="4400" y="50118"/>
                  </a:lnTo>
                  <a:lnTo>
                    <a:pt x="4641" y="50118"/>
                  </a:lnTo>
                  <a:lnTo>
                    <a:pt x="4641" y="56285"/>
                  </a:lnTo>
                  <a:lnTo>
                    <a:pt x="4641" y="56405"/>
                  </a:lnTo>
                  <a:lnTo>
                    <a:pt x="4681" y="56505"/>
                  </a:lnTo>
                  <a:lnTo>
                    <a:pt x="4721" y="56606"/>
                  </a:lnTo>
                  <a:lnTo>
                    <a:pt x="4781" y="56686"/>
                  </a:lnTo>
                  <a:lnTo>
                    <a:pt x="4862" y="56767"/>
                  </a:lnTo>
                  <a:lnTo>
                    <a:pt x="4962" y="56827"/>
                  </a:lnTo>
                  <a:lnTo>
                    <a:pt x="5042" y="56887"/>
                  </a:lnTo>
                  <a:lnTo>
                    <a:pt x="5163" y="56927"/>
                  </a:lnTo>
                  <a:lnTo>
                    <a:pt x="5263" y="56947"/>
                  </a:lnTo>
                  <a:lnTo>
                    <a:pt x="5484" y="56947"/>
                  </a:lnTo>
                  <a:lnTo>
                    <a:pt x="5605" y="56927"/>
                  </a:lnTo>
                  <a:lnTo>
                    <a:pt x="5705" y="56887"/>
                  </a:lnTo>
                  <a:lnTo>
                    <a:pt x="5806" y="56847"/>
                  </a:lnTo>
                  <a:lnTo>
                    <a:pt x="5906" y="56767"/>
                  </a:lnTo>
                  <a:lnTo>
                    <a:pt x="5987" y="56686"/>
                  </a:lnTo>
                  <a:lnTo>
                    <a:pt x="11470" y="50118"/>
                  </a:lnTo>
                  <a:lnTo>
                    <a:pt x="32602" y="50118"/>
                  </a:lnTo>
                  <a:lnTo>
                    <a:pt x="33044" y="50098"/>
                  </a:lnTo>
                  <a:lnTo>
                    <a:pt x="33486" y="50037"/>
                  </a:lnTo>
                  <a:lnTo>
                    <a:pt x="33908" y="49937"/>
                  </a:lnTo>
                  <a:lnTo>
                    <a:pt x="34309" y="49816"/>
                  </a:lnTo>
                  <a:lnTo>
                    <a:pt x="34691" y="49656"/>
                  </a:lnTo>
                  <a:lnTo>
                    <a:pt x="35053" y="49455"/>
                  </a:lnTo>
                  <a:lnTo>
                    <a:pt x="35394" y="49234"/>
                  </a:lnTo>
                  <a:lnTo>
                    <a:pt x="35716" y="48993"/>
                  </a:lnTo>
                  <a:lnTo>
                    <a:pt x="35997" y="48712"/>
                  </a:lnTo>
                  <a:lnTo>
                    <a:pt x="36238" y="48410"/>
                  </a:lnTo>
                  <a:lnTo>
                    <a:pt x="36459" y="48089"/>
                  </a:lnTo>
                  <a:lnTo>
                    <a:pt x="36660" y="47747"/>
                  </a:lnTo>
                  <a:lnTo>
                    <a:pt x="36800" y="47406"/>
                  </a:lnTo>
                  <a:lnTo>
                    <a:pt x="36901" y="47024"/>
                  </a:lnTo>
                  <a:lnTo>
                    <a:pt x="36981" y="46643"/>
                  </a:lnTo>
                  <a:lnTo>
                    <a:pt x="37001" y="46241"/>
                  </a:lnTo>
                  <a:lnTo>
                    <a:pt x="37001" y="3877"/>
                  </a:lnTo>
                  <a:lnTo>
                    <a:pt x="36981" y="3475"/>
                  </a:lnTo>
                  <a:lnTo>
                    <a:pt x="36901" y="3094"/>
                  </a:lnTo>
                  <a:lnTo>
                    <a:pt x="36800" y="2712"/>
                  </a:lnTo>
                  <a:lnTo>
                    <a:pt x="36660" y="2370"/>
                  </a:lnTo>
                  <a:lnTo>
                    <a:pt x="36459" y="2029"/>
                  </a:lnTo>
                  <a:lnTo>
                    <a:pt x="36238" y="1708"/>
                  </a:lnTo>
                  <a:lnTo>
                    <a:pt x="35997" y="1406"/>
                  </a:lnTo>
                  <a:lnTo>
                    <a:pt x="35716" y="1125"/>
                  </a:lnTo>
                  <a:lnTo>
                    <a:pt x="35394" y="884"/>
                  </a:lnTo>
                  <a:lnTo>
                    <a:pt x="35053" y="663"/>
                  </a:lnTo>
                  <a:lnTo>
                    <a:pt x="34691" y="462"/>
                  </a:lnTo>
                  <a:lnTo>
                    <a:pt x="34309" y="301"/>
                  </a:lnTo>
                  <a:lnTo>
                    <a:pt x="33908" y="181"/>
                  </a:lnTo>
                  <a:lnTo>
                    <a:pt x="33486" y="80"/>
                  </a:lnTo>
                  <a:lnTo>
                    <a:pt x="33044" y="20"/>
                  </a:lnTo>
                  <a:lnTo>
                    <a:pt x="32602" y="0"/>
                  </a:lnTo>
                  <a:close/>
                </a:path>
              </a:pathLst>
            </a:custGeom>
            <a:solidFill>
              <a:srgbClr val="2D8CB5"/>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98" name="Google Shape;2646;p40">
              <a:extLst>
                <a:ext uri="{FF2B5EF4-FFF2-40B4-BE49-F238E27FC236}">
                  <a16:creationId xmlns:a16="http://schemas.microsoft.com/office/drawing/2014/main" xmlns="" id="{D4010AD8-0BED-1963-B032-486991C47D77}"/>
                </a:ext>
              </a:extLst>
            </p:cNvPr>
            <p:cNvSpPr/>
            <p:nvPr/>
          </p:nvSpPr>
          <p:spPr>
            <a:xfrm>
              <a:off x="5236675" y="2133850"/>
              <a:ext cx="693025" cy="57275"/>
            </a:xfrm>
            <a:custGeom>
              <a:avLst/>
              <a:gdLst/>
              <a:ahLst/>
              <a:cxnLst/>
              <a:rect l="l" t="t" r="r" b="b"/>
              <a:pathLst>
                <a:path w="27721" h="2291" extrusionOk="0">
                  <a:moveTo>
                    <a:pt x="1" y="0"/>
                  </a:moveTo>
                  <a:lnTo>
                    <a:pt x="1" y="2290"/>
                  </a:lnTo>
                  <a:lnTo>
                    <a:pt x="27721" y="2290"/>
                  </a:lnTo>
                  <a:lnTo>
                    <a:pt x="27721"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99" name="Google Shape;2647;p40">
              <a:extLst>
                <a:ext uri="{FF2B5EF4-FFF2-40B4-BE49-F238E27FC236}">
                  <a16:creationId xmlns:a16="http://schemas.microsoft.com/office/drawing/2014/main" xmlns="" id="{C874A309-71E1-33B0-110C-1AEFA27EAFDB}"/>
                </a:ext>
              </a:extLst>
            </p:cNvPr>
            <p:cNvSpPr/>
            <p:nvPr/>
          </p:nvSpPr>
          <p:spPr>
            <a:xfrm>
              <a:off x="5236675" y="2293550"/>
              <a:ext cx="693025" cy="57775"/>
            </a:xfrm>
            <a:custGeom>
              <a:avLst/>
              <a:gdLst/>
              <a:ahLst/>
              <a:cxnLst/>
              <a:rect l="l" t="t" r="r" b="b"/>
              <a:pathLst>
                <a:path w="27721" h="2311" extrusionOk="0">
                  <a:moveTo>
                    <a:pt x="1" y="0"/>
                  </a:moveTo>
                  <a:lnTo>
                    <a:pt x="1" y="2310"/>
                  </a:lnTo>
                  <a:lnTo>
                    <a:pt x="27721" y="2310"/>
                  </a:lnTo>
                  <a:lnTo>
                    <a:pt x="27721"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00" name="Google Shape;2648;p40">
              <a:extLst>
                <a:ext uri="{FF2B5EF4-FFF2-40B4-BE49-F238E27FC236}">
                  <a16:creationId xmlns:a16="http://schemas.microsoft.com/office/drawing/2014/main" xmlns="" id="{257583C2-84CB-1FAC-50A6-D270DC252BC4}"/>
                </a:ext>
              </a:extLst>
            </p:cNvPr>
            <p:cNvSpPr/>
            <p:nvPr/>
          </p:nvSpPr>
          <p:spPr>
            <a:xfrm>
              <a:off x="5236675" y="2453225"/>
              <a:ext cx="693025" cy="57775"/>
            </a:xfrm>
            <a:custGeom>
              <a:avLst/>
              <a:gdLst/>
              <a:ahLst/>
              <a:cxnLst/>
              <a:rect l="l" t="t" r="r" b="b"/>
              <a:pathLst>
                <a:path w="27721" h="2311" extrusionOk="0">
                  <a:moveTo>
                    <a:pt x="1" y="1"/>
                  </a:moveTo>
                  <a:lnTo>
                    <a:pt x="1" y="2311"/>
                  </a:lnTo>
                  <a:lnTo>
                    <a:pt x="27721" y="2311"/>
                  </a:lnTo>
                  <a:lnTo>
                    <a:pt x="27721"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01" name="Google Shape;2649;p40">
              <a:extLst>
                <a:ext uri="{FF2B5EF4-FFF2-40B4-BE49-F238E27FC236}">
                  <a16:creationId xmlns:a16="http://schemas.microsoft.com/office/drawing/2014/main" xmlns="" id="{217A20BE-BDC2-1E8D-EAD3-7255CC634989}"/>
                </a:ext>
              </a:extLst>
            </p:cNvPr>
            <p:cNvSpPr/>
            <p:nvPr/>
          </p:nvSpPr>
          <p:spPr>
            <a:xfrm>
              <a:off x="5236675" y="2613425"/>
              <a:ext cx="693025" cy="57775"/>
            </a:xfrm>
            <a:custGeom>
              <a:avLst/>
              <a:gdLst/>
              <a:ahLst/>
              <a:cxnLst/>
              <a:rect l="l" t="t" r="r" b="b"/>
              <a:pathLst>
                <a:path w="27721" h="2311" extrusionOk="0">
                  <a:moveTo>
                    <a:pt x="1" y="1"/>
                  </a:moveTo>
                  <a:lnTo>
                    <a:pt x="1" y="2311"/>
                  </a:lnTo>
                  <a:lnTo>
                    <a:pt x="27721" y="2311"/>
                  </a:lnTo>
                  <a:lnTo>
                    <a:pt x="27721"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02" name="Google Shape;2650;p40">
              <a:extLst>
                <a:ext uri="{FF2B5EF4-FFF2-40B4-BE49-F238E27FC236}">
                  <a16:creationId xmlns:a16="http://schemas.microsoft.com/office/drawing/2014/main" xmlns="" id="{98E48909-F459-FF42-E900-87BB6FAD6763}"/>
                </a:ext>
              </a:extLst>
            </p:cNvPr>
            <p:cNvSpPr/>
            <p:nvPr/>
          </p:nvSpPr>
          <p:spPr>
            <a:xfrm>
              <a:off x="5236675" y="2773125"/>
              <a:ext cx="693025" cy="57775"/>
            </a:xfrm>
            <a:custGeom>
              <a:avLst/>
              <a:gdLst/>
              <a:ahLst/>
              <a:cxnLst/>
              <a:rect l="l" t="t" r="r" b="b"/>
              <a:pathLst>
                <a:path w="27721" h="2311" extrusionOk="0">
                  <a:moveTo>
                    <a:pt x="1" y="0"/>
                  </a:moveTo>
                  <a:lnTo>
                    <a:pt x="1" y="2310"/>
                  </a:lnTo>
                  <a:lnTo>
                    <a:pt x="27721" y="2310"/>
                  </a:lnTo>
                  <a:lnTo>
                    <a:pt x="27721"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03" name="Google Shape;2651;p40">
              <a:extLst>
                <a:ext uri="{FF2B5EF4-FFF2-40B4-BE49-F238E27FC236}">
                  <a16:creationId xmlns:a16="http://schemas.microsoft.com/office/drawing/2014/main" xmlns="" id="{ECCEB31B-D6E2-D957-D911-78377814672F}"/>
                </a:ext>
              </a:extLst>
            </p:cNvPr>
            <p:cNvSpPr/>
            <p:nvPr/>
          </p:nvSpPr>
          <p:spPr>
            <a:xfrm>
              <a:off x="5236675" y="2935825"/>
              <a:ext cx="693025" cy="57275"/>
            </a:xfrm>
            <a:custGeom>
              <a:avLst/>
              <a:gdLst/>
              <a:ahLst/>
              <a:cxnLst/>
              <a:rect l="l" t="t" r="r" b="b"/>
              <a:pathLst>
                <a:path w="27721" h="2291" extrusionOk="0">
                  <a:moveTo>
                    <a:pt x="1" y="1"/>
                  </a:moveTo>
                  <a:lnTo>
                    <a:pt x="1" y="2291"/>
                  </a:lnTo>
                  <a:lnTo>
                    <a:pt x="27721" y="2291"/>
                  </a:lnTo>
                  <a:lnTo>
                    <a:pt x="27721"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grpSp>
      <p:grpSp>
        <p:nvGrpSpPr>
          <p:cNvPr id="104" name="Google Shape;3061;p46">
            <a:extLst>
              <a:ext uri="{FF2B5EF4-FFF2-40B4-BE49-F238E27FC236}">
                <a16:creationId xmlns:a16="http://schemas.microsoft.com/office/drawing/2014/main" xmlns="" id="{9E270F88-F0E9-0C9D-7E00-2CFD31D42BB4}"/>
              </a:ext>
            </a:extLst>
          </p:cNvPr>
          <p:cNvGrpSpPr/>
          <p:nvPr/>
        </p:nvGrpSpPr>
        <p:grpSpPr>
          <a:xfrm>
            <a:off x="8469829" y="1656782"/>
            <a:ext cx="3056423" cy="5221379"/>
            <a:chOff x="5982628" y="902911"/>
            <a:chExt cx="2120749" cy="4204713"/>
          </a:xfrm>
        </p:grpSpPr>
        <p:sp>
          <p:nvSpPr>
            <p:cNvPr id="105" name="Google Shape;3062;p46">
              <a:extLst>
                <a:ext uri="{FF2B5EF4-FFF2-40B4-BE49-F238E27FC236}">
                  <a16:creationId xmlns:a16="http://schemas.microsoft.com/office/drawing/2014/main" xmlns="" id="{39085AFB-C4FA-619B-8F7B-D1F0A23FD14B}"/>
                </a:ext>
              </a:extLst>
            </p:cNvPr>
            <p:cNvSpPr/>
            <p:nvPr/>
          </p:nvSpPr>
          <p:spPr>
            <a:xfrm>
              <a:off x="6672551" y="4906000"/>
              <a:ext cx="1430827" cy="201624"/>
            </a:xfrm>
            <a:custGeom>
              <a:avLst/>
              <a:gdLst/>
              <a:ahLst/>
              <a:cxnLst/>
              <a:rect l="l" t="t" r="r" b="b"/>
              <a:pathLst>
                <a:path w="73678" h="8329" extrusionOk="0">
                  <a:moveTo>
                    <a:pt x="36839" y="0"/>
                  </a:moveTo>
                  <a:lnTo>
                    <a:pt x="33071" y="27"/>
                  </a:lnTo>
                  <a:lnTo>
                    <a:pt x="29411" y="109"/>
                  </a:lnTo>
                  <a:lnTo>
                    <a:pt x="25889" y="191"/>
                  </a:lnTo>
                  <a:lnTo>
                    <a:pt x="22503" y="328"/>
                  </a:lnTo>
                  <a:lnTo>
                    <a:pt x="19280" y="519"/>
                  </a:lnTo>
                  <a:lnTo>
                    <a:pt x="16249" y="710"/>
                  </a:lnTo>
                  <a:lnTo>
                    <a:pt x="13409" y="956"/>
                  </a:lnTo>
                  <a:lnTo>
                    <a:pt x="10787" y="1229"/>
                  </a:lnTo>
                  <a:lnTo>
                    <a:pt x="8412" y="1529"/>
                  </a:lnTo>
                  <a:lnTo>
                    <a:pt x="6309" y="1857"/>
                  </a:lnTo>
                  <a:lnTo>
                    <a:pt x="5353" y="2021"/>
                  </a:lnTo>
                  <a:lnTo>
                    <a:pt x="4452" y="2185"/>
                  </a:lnTo>
                  <a:lnTo>
                    <a:pt x="3633" y="2376"/>
                  </a:lnTo>
                  <a:lnTo>
                    <a:pt x="2895" y="2540"/>
                  </a:lnTo>
                  <a:lnTo>
                    <a:pt x="2240" y="2731"/>
                  </a:lnTo>
                  <a:lnTo>
                    <a:pt x="1667" y="2922"/>
                  </a:lnTo>
                  <a:lnTo>
                    <a:pt x="1175" y="3141"/>
                  </a:lnTo>
                  <a:lnTo>
                    <a:pt x="765" y="3332"/>
                  </a:lnTo>
                  <a:lnTo>
                    <a:pt x="438" y="3523"/>
                  </a:lnTo>
                  <a:lnTo>
                    <a:pt x="192" y="3741"/>
                  </a:lnTo>
                  <a:lnTo>
                    <a:pt x="110" y="3851"/>
                  </a:lnTo>
                  <a:lnTo>
                    <a:pt x="55" y="3960"/>
                  </a:lnTo>
                  <a:lnTo>
                    <a:pt x="28" y="4069"/>
                  </a:lnTo>
                  <a:lnTo>
                    <a:pt x="1" y="4178"/>
                  </a:lnTo>
                  <a:lnTo>
                    <a:pt x="28" y="4287"/>
                  </a:lnTo>
                  <a:lnTo>
                    <a:pt x="55" y="4369"/>
                  </a:lnTo>
                  <a:lnTo>
                    <a:pt x="110" y="4479"/>
                  </a:lnTo>
                  <a:lnTo>
                    <a:pt x="192" y="4588"/>
                  </a:lnTo>
                  <a:lnTo>
                    <a:pt x="438" y="4806"/>
                  </a:lnTo>
                  <a:lnTo>
                    <a:pt x="765" y="4997"/>
                  </a:lnTo>
                  <a:lnTo>
                    <a:pt x="1175" y="5216"/>
                  </a:lnTo>
                  <a:lnTo>
                    <a:pt x="1667" y="5407"/>
                  </a:lnTo>
                  <a:lnTo>
                    <a:pt x="2240" y="5598"/>
                  </a:lnTo>
                  <a:lnTo>
                    <a:pt x="2895" y="5789"/>
                  </a:lnTo>
                  <a:lnTo>
                    <a:pt x="3633" y="5981"/>
                  </a:lnTo>
                  <a:lnTo>
                    <a:pt x="4452" y="6144"/>
                  </a:lnTo>
                  <a:lnTo>
                    <a:pt x="5353" y="6336"/>
                  </a:lnTo>
                  <a:lnTo>
                    <a:pt x="6309" y="6499"/>
                  </a:lnTo>
                  <a:lnTo>
                    <a:pt x="8412" y="6800"/>
                  </a:lnTo>
                  <a:lnTo>
                    <a:pt x="10787" y="7100"/>
                  </a:lnTo>
                  <a:lnTo>
                    <a:pt x="13409" y="7373"/>
                  </a:lnTo>
                  <a:lnTo>
                    <a:pt x="16249" y="7619"/>
                  </a:lnTo>
                  <a:lnTo>
                    <a:pt x="19280" y="7810"/>
                  </a:lnTo>
                  <a:lnTo>
                    <a:pt x="22503" y="8001"/>
                  </a:lnTo>
                  <a:lnTo>
                    <a:pt x="25889" y="8138"/>
                  </a:lnTo>
                  <a:lnTo>
                    <a:pt x="29411" y="8247"/>
                  </a:lnTo>
                  <a:lnTo>
                    <a:pt x="33071" y="8302"/>
                  </a:lnTo>
                  <a:lnTo>
                    <a:pt x="36839" y="8329"/>
                  </a:lnTo>
                  <a:lnTo>
                    <a:pt x="40608" y="8302"/>
                  </a:lnTo>
                  <a:lnTo>
                    <a:pt x="44267" y="8247"/>
                  </a:lnTo>
                  <a:lnTo>
                    <a:pt x="47817" y="8138"/>
                  </a:lnTo>
                  <a:lnTo>
                    <a:pt x="51176" y="8001"/>
                  </a:lnTo>
                  <a:lnTo>
                    <a:pt x="54398" y="7810"/>
                  </a:lnTo>
                  <a:lnTo>
                    <a:pt x="57457" y="7619"/>
                  </a:lnTo>
                  <a:lnTo>
                    <a:pt x="60269" y="7373"/>
                  </a:lnTo>
                  <a:lnTo>
                    <a:pt x="62891" y="7100"/>
                  </a:lnTo>
                  <a:lnTo>
                    <a:pt x="65267" y="6800"/>
                  </a:lnTo>
                  <a:lnTo>
                    <a:pt x="67397" y="6499"/>
                  </a:lnTo>
                  <a:lnTo>
                    <a:pt x="68353" y="6336"/>
                  </a:lnTo>
                  <a:lnTo>
                    <a:pt x="69254" y="6144"/>
                  </a:lnTo>
                  <a:lnTo>
                    <a:pt x="70046" y="5981"/>
                  </a:lnTo>
                  <a:lnTo>
                    <a:pt x="70783" y="5789"/>
                  </a:lnTo>
                  <a:lnTo>
                    <a:pt x="71466" y="5598"/>
                  </a:lnTo>
                  <a:lnTo>
                    <a:pt x="72039" y="5407"/>
                  </a:lnTo>
                  <a:lnTo>
                    <a:pt x="72531" y="5216"/>
                  </a:lnTo>
                  <a:lnTo>
                    <a:pt x="72940" y="4997"/>
                  </a:lnTo>
                  <a:lnTo>
                    <a:pt x="73268" y="4806"/>
                  </a:lnTo>
                  <a:lnTo>
                    <a:pt x="73486" y="4588"/>
                  </a:lnTo>
                  <a:lnTo>
                    <a:pt x="73568" y="4479"/>
                  </a:lnTo>
                  <a:lnTo>
                    <a:pt x="73650" y="4369"/>
                  </a:lnTo>
                  <a:lnTo>
                    <a:pt x="73678" y="4287"/>
                  </a:lnTo>
                  <a:lnTo>
                    <a:pt x="73678" y="4178"/>
                  </a:lnTo>
                  <a:lnTo>
                    <a:pt x="73678" y="4069"/>
                  </a:lnTo>
                  <a:lnTo>
                    <a:pt x="73650" y="3960"/>
                  </a:lnTo>
                  <a:lnTo>
                    <a:pt x="73568" y="3851"/>
                  </a:lnTo>
                  <a:lnTo>
                    <a:pt x="73486" y="3741"/>
                  </a:lnTo>
                  <a:lnTo>
                    <a:pt x="73268" y="3523"/>
                  </a:lnTo>
                  <a:lnTo>
                    <a:pt x="72940" y="3332"/>
                  </a:lnTo>
                  <a:lnTo>
                    <a:pt x="72531" y="3141"/>
                  </a:lnTo>
                  <a:lnTo>
                    <a:pt x="72039" y="2922"/>
                  </a:lnTo>
                  <a:lnTo>
                    <a:pt x="71466" y="2731"/>
                  </a:lnTo>
                  <a:lnTo>
                    <a:pt x="70783" y="2540"/>
                  </a:lnTo>
                  <a:lnTo>
                    <a:pt x="70046" y="2376"/>
                  </a:lnTo>
                  <a:lnTo>
                    <a:pt x="69254" y="2185"/>
                  </a:lnTo>
                  <a:lnTo>
                    <a:pt x="68353" y="2021"/>
                  </a:lnTo>
                  <a:lnTo>
                    <a:pt x="67397" y="1857"/>
                  </a:lnTo>
                  <a:lnTo>
                    <a:pt x="65267" y="1529"/>
                  </a:lnTo>
                  <a:lnTo>
                    <a:pt x="62891" y="1229"/>
                  </a:lnTo>
                  <a:lnTo>
                    <a:pt x="60269" y="956"/>
                  </a:lnTo>
                  <a:lnTo>
                    <a:pt x="57457" y="710"/>
                  </a:lnTo>
                  <a:lnTo>
                    <a:pt x="54398" y="519"/>
                  </a:lnTo>
                  <a:lnTo>
                    <a:pt x="51176" y="328"/>
                  </a:lnTo>
                  <a:lnTo>
                    <a:pt x="47817" y="191"/>
                  </a:lnTo>
                  <a:lnTo>
                    <a:pt x="44267" y="109"/>
                  </a:lnTo>
                  <a:lnTo>
                    <a:pt x="40608" y="27"/>
                  </a:lnTo>
                  <a:lnTo>
                    <a:pt x="36839" y="0"/>
                  </a:lnTo>
                  <a:close/>
                </a:path>
              </a:pathLst>
            </a:custGeom>
            <a:solidFill>
              <a:srgbClr val="2C3045">
                <a:alpha val="15560"/>
              </a:srgbClr>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grpSp>
          <p:nvGrpSpPr>
            <p:cNvPr id="106" name="Google Shape;3063;p46">
              <a:extLst>
                <a:ext uri="{FF2B5EF4-FFF2-40B4-BE49-F238E27FC236}">
                  <a16:creationId xmlns:a16="http://schemas.microsoft.com/office/drawing/2014/main" xmlns="" id="{C98B121C-4232-CE72-FFDC-21465B0FE05C}"/>
                </a:ext>
              </a:extLst>
            </p:cNvPr>
            <p:cNvGrpSpPr/>
            <p:nvPr/>
          </p:nvGrpSpPr>
          <p:grpSpPr>
            <a:xfrm flipH="1">
              <a:off x="5982628" y="902911"/>
              <a:ext cx="1978213" cy="4110699"/>
              <a:chOff x="5222525" y="3318075"/>
              <a:chExt cx="1027750" cy="2135650"/>
            </a:xfrm>
          </p:grpSpPr>
          <p:sp>
            <p:nvSpPr>
              <p:cNvPr id="107" name="Google Shape;3064;p46">
                <a:extLst>
                  <a:ext uri="{FF2B5EF4-FFF2-40B4-BE49-F238E27FC236}">
                    <a16:creationId xmlns:a16="http://schemas.microsoft.com/office/drawing/2014/main" xmlns="" id="{4B53C30E-161E-6193-D647-72E2DACF988D}"/>
                  </a:ext>
                </a:extLst>
              </p:cNvPr>
              <p:cNvSpPr/>
              <p:nvPr/>
            </p:nvSpPr>
            <p:spPr>
              <a:xfrm>
                <a:off x="6105225" y="3703125"/>
                <a:ext cx="140425" cy="240050"/>
              </a:xfrm>
              <a:custGeom>
                <a:avLst/>
                <a:gdLst/>
                <a:ahLst/>
                <a:cxnLst/>
                <a:rect l="l" t="t" r="r" b="b"/>
                <a:pathLst>
                  <a:path w="5617" h="9602" extrusionOk="0">
                    <a:moveTo>
                      <a:pt x="2725" y="0"/>
                    </a:moveTo>
                    <a:lnTo>
                      <a:pt x="2633" y="19"/>
                    </a:lnTo>
                    <a:lnTo>
                      <a:pt x="2559" y="74"/>
                    </a:lnTo>
                    <a:lnTo>
                      <a:pt x="2484" y="149"/>
                    </a:lnTo>
                    <a:lnTo>
                      <a:pt x="2410" y="241"/>
                    </a:lnTo>
                    <a:lnTo>
                      <a:pt x="2336" y="352"/>
                    </a:lnTo>
                    <a:lnTo>
                      <a:pt x="2188" y="630"/>
                    </a:lnTo>
                    <a:lnTo>
                      <a:pt x="2040" y="964"/>
                    </a:lnTo>
                    <a:lnTo>
                      <a:pt x="1910" y="1335"/>
                    </a:lnTo>
                    <a:lnTo>
                      <a:pt x="1780" y="1724"/>
                    </a:lnTo>
                    <a:lnTo>
                      <a:pt x="1669" y="2150"/>
                    </a:lnTo>
                    <a:lnTo>
                      <a:pt x="1484" y="2966"/>
                    </a:lnTo>
                    <a:lnTo>
                      <a:pt x="1317" y="3689"/>
                    </a:lnTo>
                    <a:lnTo>
                      <a:pt x="1187" y="4393"/>
                    </a:lnTo>
                    <a:lnTo>
                      <a:pt x="1168" y="4078"/>
                    </a:lnTo>
                    <a:lnTo>
                      <a:pt x="1131" y="3763"/>
                    </a:lnTo>
                    <a:lnTo>
                      <a:pt x="1076" y="3392"/>
                    </a:lnTo>
                    <a:lnTo>
                      <a:pt x="983" y="3040"/>
                    </a:lnTo>
                    <a:lnTo>
                      <a:pt x="927" y="2873"/>
                    </a:lnTo>
                    <a:lnTo>
                      <a:pt x="872" y="2706"/>
                    </a:lnTo>
                    <a:lnTo>
                      <a:pt x="798" y="2577"/>
                    </a:lnTo>
                    <a:lnTo>
                      <a:pt x="724" y="2484"/>
                    </a:lnTo>
                    <a:lnTo>
                      <a:pt x="649" y="2410"/>
                    </a:lnTo>
                    <a:lnTo>
                      <a:pt x="557" y="2391"/>
                    </a:lnTo>
                    <a:lnTo>
                      <a:pt x="464" y="2410"/>
                    </a:lnTo>
                    <a:lnTo>
                      <a:pt x="390" y="2447"/>
                    </a:lnTo>
                    <a:lnTo>
                      <a:pt x="316" y="2521"/>
                    </a:lnTo>
                    <a:lnTo>
                      <a:pt x="260" y="2614"/>
                    </a:lnTo>
                    <a:lnTo>
                      <a:pt x="205" y="2743"/>
                    </a:lnTo>
                    <a:lnTo>
                      <a:pt x="149" y="2892"/>
                    </a:lnTo>
                    <a:lnTo>
                      <a:pt x="75" y="3262"/>
                    </a:lnTo>
                    <a:lnTo>
                      <a:pt x="19" y="3689"/>
                    </a:lnTo>
                    <a:lnTo>
                      <a:pt x="1" y="4152"/>
                    </a:lnTo>
                    <a:lnTo>
                      <a:pt x="1" y="4652"/>
                    </a:lnTo>
                    <a:lnTo>
                      <a:pt x="19" y="5171"/>
                    </a:lnTo>
                    <a:lnTo>
                      <a:pt x="56" y="5431"/>
                    </a:lnTo>
                    <a:lnTo>
                      <a:pt x="75" y="5653"/>
                    </a:lnTo>
                    <a:lnTo>
                      <a:pt x="112" y="5857"/>
                    </a:lnTo>
                    <a:lnTo>
                      <a:pt x="168" y="6024"/>
                    </a:lnTo>
                    <a:lnTo>
                      <a:pt x="279" y="6339"/>
                    </a:lnTo>
                    <a:lnTo>
                      <a:pt x="390" y="6561"/>
                    </a:lnTo>
                    <a:lnTo>
                      <a:pt x="501" y="6728"/>
                    </a:lnTo>
                    <a:lnTo>
                      <a:pt x="594" y="6839"/>
                    </a:lnTo>
                    <a:lnTo>
                      <a:pt x="687" y="6914"/>
                    </a:lnTo>
                    <a:lnTo>
                      <a:pt x="1" y="8637"/>
                    </a:lnTo>
                    <a:lnTo>
                      <a:pt x="2892" y="9601"/>
                    </a:lnTo>
                    <a:lnTo>
                      <a:pt x="3559" y="7785"/>
                    </a:lnTo>
                    <a:lnTo>
                      <a:pt x="3837" y="7581"/>
                    </a:lnTo>
                    <a:lnTo>
                      <a:pt x="4078" y="7340"/>
                    </a:lnTo>
                    <a:lnTo>
                      <a:pt x="4319" y="7080"/>
                    </a:lnTo>
                    <a:lnTo>
                      <a:pt x="4542" y="6802"/>
                    </a:lnTo>
                    <a:lnTo>
                      <a:pt x="4746" y="6487"/>
                    </a:lnTo>
                    <a:lnTo>
                      <a:pt x="4931" y="6191"/>
                    </a:lnTo>
                    <a:lnTo>
                      <a:pt x="5098" y="5876"/>
                    </a:lnTo>
                    <a:lnTo>
                      <a:pt x="5246" y="5561"/>
                    </a:lnTo>
                    <a:lnTo>
                      <a:pt x="5376" y="5264"/>
                    </a:lnTo>
                    <a:lnTo>
                      <a:pt x="5468" y="4986"/>
                    </a:lnTo>
                    <a:lnTo>
                      <a:pt x="5543" y="4727"/>
                    </a:lnTo>
                    <a:lnTo>
                      <a:pt x="5598" y="4486"/>
                    </a:lnTo>
                    <a:lnTo>
                      <a:pt x="5617" y="4282"/>
                    </a:lnTo>
                    <a:lnTo>
                      <a:pt x="5617" y="4115"/>
                    </a:lnTo>
                    <a:lnTo>
                      <a:pt x="5580" y="4004"/>
                    </a:lnTo>
                    <a:lnTo>
                      <a:pt x="5543" y="3967"/>
                    </a:lnTo>
                    <a:lnTo>
                      <a:pt x="5505" y="3930"/>
                    </a:lnTo>
                    <a:lnTo>
                      <a:pt x="5153" y="3744"/>
                    </a:lnTo>
                    <a:lnTo>
                      <a:pt x="4764" y="3540"/>
                    </a:lnTo>
                    <a:lnTo>
                      <a:pt x="4356" y="3299"/>
                    </a:lnTo>
                    <a:lnTo>
                      <a:pt x="3115" y="2725"/>
                    </a:lnTo>
                    <a:lnTo>
                      <a:pt x="3022" y="2706"/>
                    </a:lnTo>
                    <a:lnTo>
                      <a:pt x="2929" y="2725"/>
                    </a:lnTo>
                    <a:lnTo>
                      <a:pt x="2837" y="2743"/>
                    </a:lnTo>
                    <a:lnTo>
                      <a:pt x="2762" y="2780"/>
                    </a:lnTo>
                    <a:lnTo>
                      <a:pt x="2688" y="2836"/>
                    </a:lnTo>
                    <a:lnTo>
                      <a:pt x="2614" y="2910"/>
                    </a:lnTo>
                    <a:lnTo>
                      <a:pt x="2484" y="3058"/>
                    </a:lnTo>
                    <a:lnTo>
                      <a:pt x="2670" y="2595"/>
                    </a:lnTo>
                    <a:lnTo>
                      <a:pt x="2818" y="2132"/>
                    </a:lnTo>
                    <a:lnTo>
                      <a:pt x="2966" y="1576"/>
                    </a:lnTo>
                    <a:lnTo>
                      <a:pt x="3040" y="1298"/>
                    </a:lnTo>
                    <a:lnTo>
                      <a:pt x="3077" y="1020"/>
                    </a:lnTo>
                    <a:lnTo>
                      <a:pt x="3115" y="760"/>
                    </a:lnTo>
                    <a:lnTo>
                      <a:pt x="3115" y="538"/>
                    </a:lnTo>
                    <a:lnTo>
                      <a:pt x="3096" y="334"/>
                    </a:lnTo>
                    <a:lnTo>
                      <a:pt x="3059" y="241"/>
                    </a:lnTo>
                    <a:lnTo>
                      <a:pt x="3040" y="167"/>
                    </a:lnTo>
                    <a:lnTo>
                      <a:pt x="2985" y="93"/>
                    </a:lnTo>
                    <a:lnTo>
                      <a:pt x="2929" y="56"/>
                    </a:lnTo>
                    <a:lnTo>
                      <a:pt x="2874" y="19"/>
                    </a:lnTo>
                    <a:lnTo>
                      <a:pt x="2799"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08" name="Google Shape;3065;p46">
                <a:extLst>
                  <a:ext uri="{FF2B5EF4-FFF2-40B4-BE49-F238E27FC236}">
                    <a16:creationId xmlns:a16="http://schemas.microsoft.com/office/drawing/2014/main" xmlns="" id="{F16BC762-84F3-3288-5785-CF7BF04D8510}"/>
                  </a:ext>
                </a:extLst>
              </p:cNvPr>
              <p:cNvSpPr/>
              <p:nvPr/>
            </p:nvSpPr>
            <p:spPr>
              <a:xfrm>
                <a:off x="6102925" y="3700350"/>
                <a:ext cx="145500" cy="245600"/>
              </a:xfrm>
              <a:custGeom>
                <a:avLst/>
                <a:gdLst/>
                <a:ahLst/>
                <a:cxnLst/>
                <a:rect l="l" t="t" r="r" b="b"/>
                <a:pathLst>
                  <a:path w="5820" h="9824" extrusionOk="0">
                    <a:moveTo>
                      <a:pt x="2873" y="204"/>
                    </a:moveTo>
                    <a:lnTo>
                      <a:pt x="2929" y="223"/>
                    </a:lnTo>
                    <a:lnTo>
                      <a:pt x="2966" y="241"/>
                    </a:lnTo>
                    <a:lnTo>
                      <a:pt x="3003" y="278"/>
                    </a:lnTo>
                    <a:lnTo>
                      <a:pt x="3040" y="315"/>
                    </a:lnTo>
                    <a:lnTo>
                      <a:pt x="3077" y="426"/>
                    </a:lnTo>
                    <a:lnTo>
                      <a:pt x="3095" y="556"/>
                    </a:lnTo>
                    <a:lnTo>
                      <a:pt x="3114" y="704"/>
                    </a:lnTo>
                    <a:lnTo>
                      <a:pt x="3095" y="871"/>
                    </a:lnTo>
                    <a:lnTo>
                      <a:pt x="3058" y="1260"/>
                    </a:lnTo>
                    <a:lnTo>
                      <a:pt x="2966" y="1668"/>
                    </a:lnTo>
                    <a:lnTo>
                      <a:pt x="2854" y="2094"/>
                    </a:lnTo>
                    <a:lnTo>
                      <a:pt x="2725" y="2502"/>
                    </a:lnTo>
                    <a:lnTo>
                      <a:pt x="2484" y="3132"/>
                    </a:lnTo>
                    <a:lnTo>
                      <a:pt x="2484" y="3169"/>
                    </a:lnTo>
                    <a:lnTo>
                      <a:pt x="2484" y="3207"/>
                    </a:lnTo>
                    <a:lnTo>
                      <a:pt x="2502" y="3225"/>
                    </a:lnTo>
                    <a:lnTo>
                      <a:pt x="2539" y="3262"/>
                    </a:lnTo>
                    <a:lnTo>
                      <a:pt x="2613" y="3262"/>
                    </a:lnTo>
                    <a:lnTo>
                      <a:pt x="2632" y="3244"/>
                    </a:lnTo>
                    <a:lnTo>
                      <a:pt x="2669" y="3225"/>
                    </a:lnTo>
                    <a:lnTo>
                      <a:pt x="2780" y="3077"/>
                    </a:lnTo>
                    <a:lnTo>
                      <a:pt x="2910" y="2984"/>
                    </a:lnTo>
                    <a:lnTo>
                      <a:pt x="2966" y="2947"/>
                    </a:lnTo>
                    <a:lnTo>
                      <a:pt x="3040" y="2929"/>
                    </a:lnTo>
                    <a:lnTo>
                      <a:pt x="3169" y="2929"/>
                    </a:lnTo>
                    <a:lnTo>
                      <a:pt x="4411" y="3485"/>
                    </a:lnTo>
                    <a:lnTo>
                      <a:pt x="4819" y="3744"/>
                    </a:lnTo>
                    <a:lnTo>
                      <a:pt x="5190" y="3948"/>
                    </a:lnTo>
                    <a:lnTo>
                      <a:pt x="5560" y="4133"/>
                    </a:lnTo>
                    <a:lnTo>
                      <a:pt x="5597" y="4170"/>
                    </a:lnTo>
                    <a:lnTo>
                      <a:pt x="5616" y="4282"/>
                    </a:lnTo>
                    <a:lnTo>
                      <a:pt x="5616" y="4411"/>
                    </a:lnTo>
                    <a:lnTo>
                      <a:pt x="5597" y="4597"/>
                    </a:lnTo>
                    <a:lnTo>
                      <a:pt x="5560" y="4782"/>
                    </a:lnTo>
                    <a:lnTo>
                      <a:pt x="5486" y="5004"/>
                    </a:lnTo>
                    <a:lnTo>
                      <a:pt x="5412" y="5245"/>
                    </a:lnTo>
                    <a:lnTo>
                      <a:pt x="5319" y="5486"/>
                    </a:lnTo>
                    <a:lnTo>
                      <a:pt x="5208" y="5746"/>
                    </a:lnTo>
                    <a:lnTo>
                      <a:pt x="5078" y="6005"/>
                    </a:lnTo>
                    <a:lnTo>
                      <a:pt x="4930" y="6265"/>
                    </a:lnTo>
                    <a:lnTo>
                      <a:pt x="4782" y="6524"/>
                    </a:lnTo>
                    <a:lnTo>
                      <a:pt x="4615" y="6765"/>
                    </a:lnTo>
                    <a:lnTo>
                      <a:pt x="4430" y="7006"/>
                    </a:lnTo>
                    <a:lnTo>
                      <a:pt x="4244" y="7247"/>
                    </a:lnTo>
                    <a:lnTo>
                      <a:pt x="4041" y="7451"/>
                    </a:lnTo>
                    <a:lnTo>
                      <a:pt x="3818" y="7655"/>
                    </a:lnTo>
                    <a:lnTo>
                      <a:pt x="3596" y="7803"/>
                    </a:lnTo>
                    <a:lnTo>
                      <a:pt x="3559" y="7859"/>
                    </a:lnTo>
                    <a:lnTo>
                      <a:pt x="2929" y="9601"/>
                    </a:lnTo>
                    <a:lnTo>
                      <a:pt x="223" y="8693"/>
                    </a:lnTo>
                    <a:lnTo>
                      <a:pt x="871" y="7062"/>
                    </a:lnTo>
                    <a:lnTo>
                      <a:pt x="871" y="7025"/>
                    </a:lnTo>
                    <a:lnTo>
                      <a:pt x="871" y="6988"/>
                    </a:lnTo>
                    <a:lnTo>
                      <a:pt x="853" y="6969"/>
                    </a:lnTo>
                    <a:lnTo>
                      <a:pt x="834" y="6950"/>
                    </a:lnTo>
                    <a:lnTo>
                      <a:pt x="741" y="6858"/>
                    </a:lnTo>
                    <a:lnTo>
                      <a:pt x="649" y="6765"/>
                    </a:lnTo>
                    <a:lnTo>
                      <a:pt x="556" y="6598"/>
                    </a:lnTo>
                    <a:lnTo>
                      <a:pt x="445" y="6376"/>
                    </a:lnTo>
                    <a:lnTo>
                      <a:pt x="352" y="6079"/>
                    </a:lnTo>
                    <a:lnTo>
                      <a:pt x="260" y="5727"/>
                    </a:lnTo>
                    <a:lnTo>
                      <a:pt x="241" y="5505"/>
                    </a:lnTo>
                    <a:lnTo>
                      <a:pt x="223" y="5282"/>
                    </a:lnTo>
                    <a:lnTo>
                      <a:pt x="204" y="4801"/>
                    </a:lnTo>
                    <a:lnTo>
                      <a:pt x="204" y="4337"/>
                    </a:lnTo>
                    <a:lnTo>
                      <a:pt x="204" y="3929"/>
                    </a:lnTo>
                    <a:lnTo>
                      <a:pt x="241" y="3577"/>
                    </a:lnTo>
                    <a:lnTo>
                      <a:pt x="278" y="3244"/>
                    </a:lnTo>
                    <a:lnTo>
                      <a:pt x="352" y="2984"/>
                    </a:lnTo>
                    <a:lnTo>
                      <a:pt x="426" y="2799"/>
                    </a:lnTo>
                    <a:lnTo>
                      <a:pt x="463" y="2706"/>
                    </a:lnTo>
                    <a:lnTo>
                      <a:pt x="519" y="2651"/>
                    </a:lnTo>
                    <a:lnTo>
                      <a:pt x="575" y="2613"/>
                    </a:lnTo>
                    <a:lnTo>
                      <a:pt x="649" y="2595"/>
                    </a:lnTo>
                    <a:lnTo>
                      <a:pt x="704" y="2613"/>
                    </a:lnTo>
                    <a:lnTo>
                      <a:pt x="741" y="2651"/>
                    </a:lnTo>
                    <a:lnTo>
                      <a:pt x="797" y="2706"/>
                    </a:lnTo>
                    <a:lnTo>
                      <a:pt x="834" y="2780"/>
                    </a:lnTo>
                    <a:lnTo>
                      <a:pt x="908" y="2966"/>
                    </a:lnTo>
                    <a:lnTo>
                      <a:pt x="1001" y="3225"/>
                    </a:lnTo>
                    <a:lnTo>
                      <a:pt x="1057" y="3503"/>
                    </a:lnTo>
                    <a:lnTo>
                      <a:pt x="1112" y="3837"/>
                    </a:lnTo>
                    <a:lnTo>
                      <a:pt x="1168" y="4170"/>
                    </a:lnTo>
                    <a:lnTo>
                      <a:pt x="1186" y="4504"/>
                    </a:lnTo>
                    <a:lnTo>
                      <a:pt x="1205" y="4541"/>
                    </a:lnTo>
                    <a:lnTo>
                      <a:pt x="1223" y="4578"/>
                    </a:lnTo>
                    <a:lnTo>
                      <a:pt x="1242" y="4597"/>
                    </a:lnTo>
                    <a:lnTo>
                      <a:pt x="1316" y="4597"/>
                    </a:lnTo>
                    <a:lnTo>
                      <a:pt x="1353" y="4578"/>
                    </a:lnTo>
                    <a:lnTo>
                      <a:pt x="1372" y="4560"/>
                    </a:lnTo>
                    <a:lnTo>
                      <a:pt x="1390" y="4522"/>
                    </a:lnTo>
                    <a:lnTo>
                      <a:pt x="1520" y="3800"/>
                    </a:lnTo>
                    <a:lnTo>
                      <a:pt x="1668" y="3058"/>
                    </a:lnTo>
                    <a:lnTo>
                      <a:pt x="1854" y="2317"/>
                    </a:lnTo>
                    <a:lnTo>
                      <a:pt x="2039" y="1650"/>
                    </a:lnTo>
                    <a:lnTo>
                      <a:pt x="2150" y="1335"/>
                    </a:lnTo>
                    <a:lnTo>
                      <a:pt x="2243" y="1057"/>
                    </a:lnTo>
                    <a:lnTo>
                      <a:pt x="2354" y="797"/>
                    </a:lnTo>
                    <a:lnTo>
                      <a:pt x="2465" y="593"/>
                    </a:lnTo>
                    <a:lnTo>
                      <a:pt x="2558" y="426"/>
                    </a:lnTo>
                    <a:lnTo>
                      <a:pt x="2669" y="297"/>
                    </a:lnTo>
                    <a:lnTo>
                      <a:pt x="2780" y="223"/>
                    </a:lnTo>
                    <a:lnTo>
                      <a:pt x="2817" y="204"/>
                    </a:lnTo>
                    <a:close/>
                    <a:moveTo>
                      <a:pt x="2836" y="0"/>
                    </a:moveTo>
                    <a:lnTo>
                      <a:pt x="2762" y="19"/>
                    </a:lnTo>
                    <a:lnTo>
                      <a:pt x="2706" y="37"/>
                    </a:lnTo>
                    <a:lnTo>
                      <a:pt x="2632" y="93"/>
                    </a:lnTo>
                    <a:lnTo>
                      <a:pt x="2502" y="204"/>
                    </a:lnTo>
                    <a:lnTo>
                      <a:pt x="2372" y="371"/>
                    </a:lnTo>
                    <a:lnTo>
                      <a:pt x="2261" y="556"/>
                    </a:lnTo>
                    <a:lnTo>
                      <a:pt x="2150" y="797"/>
                    </a:lnTo>
                    <a:lnTo>
                      <a:pt x="2039" y="1075"/>
                    </a:lnTo>
                    <a:lnTo>
                      <a:pt x="1928" y="1353"/>
                    </a:lnTo>
                    <a:lnTo>
                      <a:pt x="1742" y="1983"/>
                    </a:lnTo>
                    <a:lnTo>
                      <a:pt x="1557" y="2632"/>
                    </a:lnTo>
                    <a:lnTo>
                      <a:pt x="1427" y="3244"/>
                    </a:lnTo>
                    <a:lnTo>
                      <a:pt x="1316" y="3800"/>
                    </a:lnTo>
                    <a:lnTo>
                      <a:pt x="1223" y="3336"/>
                    </a:lnTo>
                    <a:lnTo>
                      <a:pt x="1168" y="3095"/>
                    </a:lnTo>
                    <a:lnTo>
                      <a:pt x="1094" y="2873"/>
                    </a:lnTo>
                    <a:lnTo>
                      <a:pt x="1001" y="2688"/>
                    </a:lnTo>
                    <a:lnTo>
                      <a:pt x="908" y="2539"/>
                    </a:lnTo>
                    <a:lnTo>
                      <a:pt x="853" y="2484"/>
                    </a:lnTo>
                    <a:lnTo>
                      <a:pt x="797" y="2447"/>
                    </a:lnTo>
                    <a:lnTo>
                      <a:pt x="723" y="2410"/>
                    </a:lnTo>
                    <a:lnTo>
                      <a:pt x="575" y="2410"/>
                    </a:lnTo>
                    <a:lnTo>
                      <a:pt x="501" y="2428"/>
                    </a:lnTo>
                    <a:lnTo>
                      <a:pt x="445" y="2465"/>
                    </a:lnTo>
                    <a:lnTo>
                      <a:pt x="371" y="2521"/>
                    </a:lnTo>
                    <a:lnTo>
                      <a:pt x="297" y="2613"/>
                    </a:lnTo>
                    <a:lnTo>
                      <a:pt x="223" y="2743"/>
                    </a:lnTo>
                    <a:lnTo>
                      <a:pt x="167" y="2891"/>
                    </a:lnTo>
                    <a:lnTo>
                      <a:pt x="130" y="3077"/>
                    </a:lnTo>
                    <a:lnTo>
                      <a:pt x="56" y="3447"/>
                    </a:lnTo>
                    <a:lnTo>
                      <a:pt x="19" y="3874"/>
                    </a:lnTo>
                    <a:lnTo>
                      <a:pt x="0" y="4300"/>
                    </a:lnTo>
                    <a:lnTo>
                      <a:pt x="0" y="4689"/>
                    </a:lnTo>
                    <a:lnTo>
                      <a:pt x="19" y="5301"/>
                    </a:lnTo>
                    <a:lnTo>
                      <a:pt x="56" y="5690"/>
                    </a:lnTo>
                    <a:lnTo>
                      <a:pt x="130" y="6042"/>
                    </a:lnTo>
                    <a:lnTo>
                      <a:pt x="204" y="6320"/>
                    </a:lnTo>
                    <a:lnTo>
                      <a:pt x="297" y="6561"/>
                    </a:lnTo>
                    <a:lnTo>
                      <a:pt x="408" y="6747"/>
                    </a:lnTo>
                    <a:lnTo>
                      <a:pt x="501" y="6876"/>
                    </a:lnTo>
                    <a:lnTo>
                      <a:pt x="593" y="6988"/>
                    </a:lnTo>
                    <a:lnTo>
                      <a:pt x="649" y="7062"/>
                    </a:lnTo>
                    <a:lnTo>
                      <a:pt x="0" y="8711"/>
                    </a:lnTo>
                    <a:lnTo>
                      <a:pt x="0" y="8748"/>
                    </a:lnTo>
                    <a:lnTo>
                      <a:pt x="19" y="8785"/>
                    </a:lnTo>
                    <a:lnTo>
                      <a:pt x="37" y="8822"/>
                    </a:lnTo>
                    <a:lnTo>
                      <a:pt x="74" y="8841"/>
                    </a:lnTo>
                    <a:lnTo>
                      <a:pt x="2947" y="9805"/>
                    </a:lnTo>
                    <a:lnTo>
                      <a:pt x="2984" y="9823"/>
                    </a:lnTo>
                    <a:lnTo>
                      <a:pt x="3040" y="9805"/>
                    </a:lnTo>
                    <a:lnTo>
                      <a:pt x="3077" y="9749"/>
                    </a:lnTo>
                    <a:lnTo>
                      <a:pt x="3744" y="7951"/>
                    </a:lnTo>
                    <a:lnTo>
                      <a:pt x="3966" y="7785"/>
                    </a:lnTo>
                    <a:lnTo>
                      <a:pt x="4207" y="7581"/>
                    </a:lnTo>
                    <a:lnTo>
                      <a:pt x="4411" y="7340"/>
                    </a:lnTo>
                    <a:lnTo>
                      <a:pt x="4615" y="7099"/>
                    </a:lnTo>
                    <a:lnTo>
                      <a:pt x="4800" y="6839"/>
                    </a:lnTo>
                    <a:lnTo>
                      <a:pt x="4967" y="6580"/>
                    </a:lnTo>
                    <a:lnTo>
                      <a:pt x="5134" y="6320"/>
                    </a:lnTo>
                    <a:lnTo>
                      <a:pt x="5282" y="6042"/>
                    </a:lnTo>
                    <a:lnTo>
                      <a:pt x="5412" y="5764"/>
                    </a:lnTo>
                    <a:lnTo>
                      <a:pt x="5523" y="5505"/>
                    </a:lnTo>
                    <a:lnTo>
                      <a:pt x="5616" y="5245"/>
                    </a:lnTo>
                    <a:lnTo>
                      <a:pt x="5690" y="5004"/>
                    </a:lnTo>
                    <a:lnTo>
                      <a:pt x="5746" y="4782"/>
                    </a:lnTo>
                    <a:lnTo>
                      <a:pt x="5801" y="4578"/>
                    </a:lnTo>
                    <a:lnTo>
                      <a:pt x="5820" y="4411"/>
                    </a:lnTo>
                    <a:lnTo>
                      <a:pt x="5820" y="4263"/>
                    </a:lnTo>
                    <a:lnTo>
                      <a:pt x="5801" y="4152"/>
                    </a:lnTo>
                    <a:lnTo>
                      <a:pt x="5764" y="4059"/>
                    </a:lnTo>
                    <a:lnTo>
                      <a:pt x="5709" y="4004"/>
                    </a:lnTo>
                    <a:lnTo>
                      <a:pt x="5653" y="3948"/>
                    </a:lnTo>
                    <a:lnTo>
                      <a:pt x="5282" y="3781"/>
                    </a:lnTo>
                    <a:lnTo>
                      <a:pt x="4912" y="3559"/>
                    </a:lnTo>
                    <a:lnTo>
                      <a:pt x="4504" y="3318"/>
                    </a:lnTo>
                    <a:lnTo>
                      <a:pt x="3244" y="2743"/>
                    </a:lnTo>
                    <a:lnTo>
                      <a:pt x="3225" y="2725"/>
                    </a:lnTo>
                    <a:lnTo>
                      <a:pt x="3114" y="2725"/>
                    </a:lnTo>
                    <a:lnTo>
                      <a:pt x="3003" y="2743"/>
                    </a:lnTo>
                    <a:lnTo>
                      <a:pt x="2910" y="2762"/>
                    </a:lnTo>
                    <a:lnTo>
                      <a:pt x="2836" y="2799"/>
                    </a:lnTo>
                    <a:lnTo>
                      <a:pt x="3040" y="2169"/>
                    </a:lnTo>
                    <a:lnTo>
                      <a:pt x="3132" y="1816"/>
                    </a:lnTo>
                    <a:lnTo>
                      <a:pt x="3225" y="1446"/>
                    </a:lnTo>
                    <a:lnTo>
                      <a:pt x="3281" y="1075"/>
                    </a:lnTo>
                    <a:lnTo>
                      <a:pt x="3299" y="741"/>
                    </a:lnTo>
                    <a:lnTo>
                      <a:pt x="3299" y="593"/>
                    </a:lnTo>
                    <a:lnTo>
                      <a:pt x="3281" y="445"/>
                    </a:lnTo>
                    <a:lnTo>
                      <a:pt x="3262" y="334"/>
                    </a:lnTo>
                    <a:lnTo>
                      <a:pt x="3207" y="223"/>
                    </a:lnTo>
                    <a:lnTo>
                      <a:pt x="3151" y="148"/>
                    </a:lnTo>
                    <a:lnTo>
                      <a:pt x="3077" y="74"/>
                    </a:lnTo>
                    <a:lnTo>
                      <a:pt x="3003" y="37"/>
                    </a:lnTo>
                    <a:lnTo>
                      <a:pt x="2910" y="19"/>
                    </a:lnTo>
                    <a:lnTo>
                      <a:pt x="2836" y="0"/>
                    </a:lnTo>
                    <a:close/>
                  </a:path>
                </a:pathLst>
              </a:custGeom>
              <a:solidFill>
                <a:srgbClr val="2C3045"/>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09" name="Google Shape;3066;p46">
                <a:extLst>
                  <a:ext uri="{FF2B5EF4-FFF2-40B4-BE49-F238E27FC236}">
                    <a16:creationId xmlns:a16="http://schemas.microsoft.com/office/drawing/2014/main" xmlns="" id="{9A498F3A-C7F1-4B05-FFD8-DA0D7ADA7106}"/>
                  </a:ext>
                </a:extLst>
              </p:cNvPr>
              <p:cNvSpPr/>
              <p:nvPr/>
            </p:nvSpPr>
            <p:spPr>
              <a:xfrm>
                <a:off x="5246175" y="3870400"/>
                <a:ext cx="155700" cy="429100"/>
              </a:xfrm>
              <a:custGeom>
                <a:avLst/>
                <a:gdLst/>
                <a:ahLst/>
                <a:cxnLst/>
                <a:rect l="l" t="t" r="r" b="b"/>
                <a:pathLst>
                  <a:path w="6228" h="17164" extrusionOk="0">
                    <a:moveTo>
                      <a:pt x="5134" y="0"/>
                    </a:moveTo>
                    <a:lnTo>
                      <a:pt x="5116" y="19"/>
                    </a:lnTo>
                    <a:lnTo>
                      <a:pt x="5023" y="93"/>
                    </a:lnTo>
                    <a:lnTo>
                      <a:pt x="4875" y="223"/>
                    </a:lnTo>
                    <a:lnTo>
                      <a:pt x="4689" y="445"/>
                    </a:lnTo>
                    <a:lnTo>
                      <a:pt x="4448" y="760"/>
                    </a:lnTo>
                    <a:lnTo>
                      <a:pt x="4170" y="1205"/>
                    </a:lnTo>
                    <a:lnTo>
                      <a:pt x="3855" y="1798"/>
                    </a:lnTo>
                    <a:lnTo>
                      <a:pt x="3522" y="2539"/>
                    </a:lnTo>
                    <a:lnTo>
                      <a:pt x="3336" y="2966"/>
                    </a:lnTo>
                    <a:lnTo>
                      <a:pt x="3132" y="3448"/>
                    </a:lnTo>
                    <a:lnTo>
                      <a:pt x="2929" y="3985"/>
                    </a:lnTo>
                    <a:lnTo>
                      <a:pt x="2725" y="4560"/>
                    </a:lnTo>
                    <a:lnTo>
                      <a:pt x="2521" y="5190"/>
                    </a:lnTo>
                    <a:lnTo>
                      <a:pt x="2317" y="5876"/>
                    </a:lnTo>
                    <a:lnTo>
                      <a:pt x="2095" y="6617"/>
                    </a:lnTo>
                    <a:lnTo>
                      <a:pt x="1872" y="7433"/>
                    </a:lnTo>
                    <a:lnTo>
                      <a:pt x="1650" y="8285"/>
                    </a:lnTo>
                    <a:lnTo>
                      <a:pt x="1409" y="9212"/>
                    </a:lnTo>
                    <a:lnTo>
                      <a:pt x="1186" y="10213"/>
                    </a:lnTo>
                    <a:lnTo>
                      <a:pt x="945" y="11288"/>
                    </a:lnTo>
                    <a:lnTo>
                      <a:pt x="704" y="12418"/>
                    </a:lnTo>
                    <a:lnTo>
                      <a:pt x="482" y="13623"/>
                    </a:lnTo>
                    <a:lnTo>
                      <a:pt x="241" y="14902"/>
                    </a:lnTo>
                    <a:lnTo>
                      <a:pt x="0" y="16273"/>
                    </a:lnTo>
                    <a:lnTo>
                      <a:pt x="5097" y="17163"/>
                    </a:lnTo>
                    <a:lnTo>
                      <a:pt x="6228" y="10583"/>
                    </a:lnTo>
                    <a:lnTo>
                      <a:pt x="5134" y="0"/>
                    </a:lnTo>
                    <a:close/>
                  </a:path>
                </a:pathLst>
              </a:custGeom>
              <a:solidFill>
                <a:srgbClr val="2D8CB5"/>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10" name="Google Shape;3067;p46">
                <a:extLst>
                  <a:ext uri="{FF2B5EF4-FFF2-40B4-BE49-F238E27FC236}">
                    <a16:creationId xmlns:a16="http://schemas.microsoft.com/office/drawing/2014/main" xmlns="" id="{206D739E-90B5-44FB-BFD8-BFB019F700C1}"/>
                  </a:ext>
                </a:extLst>
              </p:cNvPr>
              <p:cNvSpPr/>
              <p:nvPr/>
            </p:nvSpPr>
            <p:spPr>
              <a:xfrm>
                <a:off x="5532525" y="3701725"/>
                <a:ext cx="142725" cy="179350"/>
              </a:xfrm>
              <a:custGeom>
                <a:avLst/>
                <a:gdLst/>
                <a:ahLst/>
                <a:cxnLst/>
                <a:rect l="l" t="t" r="r" b="b"/>
                <a:pathLst>
                  <a:path w="5709" h="7174" extrusionOk="0">
                    <a:moveTo>
                      <a:pt x="0" y="1"/>
                    </a:moveTo>
                    <a:lnTo>
                      <a:pt x="0" y="7136"/>
                    </a:lnTo>
                    <a:lnTo>
                      <a:pt x="5709" y="7174"/>
                    </a:lnTo>
                    <a:lnTo>
                      <a:pt x="5709"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11" name="Google Shape;3068;p46">
                <a:extLst>
                  <a:ext uri="{FF2B5EF4-FFF2-40B4-BE49-F238E27FC236}">
                    <a16:creationId xmlns:a16="http://schemas.microsoft.com/office/drawing/2014/main" xmlns="" id="{849B64DA-1780-FC74-3E37-3D47540C8ACB}"/>
                  </a:ext>
                </a:extLst>
              </p:cNvPr>
              <p:cNvSpPr/>
              <p:nvPr/>
            </p:nvSpPr>
            <p:spPr>
              <a:xfrm>
                <a:off x="5530200" y="3699425"/>
                <a:ext cx="147375" cy="184425"/>
              </a:xfrm>
              <a:custGeom>
                <a:avLst/>
                <a:gdLst/>
                <a:ahLst/>
                <a:cxnLst/>
                <a:rect l="l" t="t" r="r" b="b"/>
                <a:pathLst>
                  <a:path w="5895" h="7377" extrusionOk="0">
                    <a:moveTo>
                      <a:pt x="5691" y="204"/>
                    </a:moveTo>
                    <a:lnTo>
                      <a:pt x="5691" y="7173"/>
                    </a:lnTo>
                    <a:lnTo>
                      <a:pt x="186" y="7117"/>
                    </a:lnTo>
                    <a:lnTo>
                      <a:pt x="186" y="204"/>
                    </a:lnTo>
                    <a:close/>
                    <a:moveTo>
                      <a:pt x="56" y="0"/>
                    </a:moveTo>
                    <a:lnTo>
                      <a:pt x="19" y="37"/>
                    </a:lnTo>
                    <a:lnTo>
                      <a:pt x="1" y="56"/>
                    </a:lnTo>
                    <a:lnTo>
                      <a:pt x="1" y="93"/>
                    </a:lnTo>
                    <a:lnTo>
                      <a:pt x="1" y="7228"/>
                    </a:lnTo>
                    <a:lnTo>
                      <a:pt x="1" y="7266"/>
                    </a:lnTo>
                    <a:lnTo>
                      <a:pt x="19" y="7284"/>
                    </a:lnTo>
                    <a:lnTo>
                      <a:pt x="56" y="7303"/>
                    </a:lnTo>
                    <a:lnTo>
                      <a:pt x="93" y="7321"/>
                    </a:lnTo>
                    <a:lnTo>
                      <a:pt x="5802" y="7377"/>
                    </a:lnTo>
                    <a:lnTo>
                      <a:pt x="5839" y="7358"/>
                    </a:lnTo>
                    <a:lnTo>
                      <a:pt x="5858" y="7340"/>
                    </a:lnTo>
                    <a:lnTo>
                      <a:pt x="5895" y="7321"/>
                    </a:lnTo>
                    <a:lnTo>
                      <a:pt x="5895" y="7266"/>
                    </a:lnTo>
                    <a:lnTo>
                      <a:pt x="5895" y="93"/>
                    </a:lnTo>
                    <a:lnTo>
                      <a:pt x="5895" y="56"/>
                    </a:lnTo>
                    <a:lnTo>
                      <a:pt x="5858" y="37"/>
                    </a:lnTo>
                    <a:lnTo>
                      <a:pt x="5839" y="0"/>
                    </a:lnTo>
                    <a:close/>
                  </a:path>
                </a:pathLst>
              </a:custGeom>
              <a:solidFill>
                <a:srgbClr val="2C3045"/>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12" name="Google Shape;3069;p46">
                <a:extLst>
                  <a:ext uri="{FF2B5EF4-FFF2-40B4-BE49-F238E27FC236}">
                    <a16:creationId xmlns:a16="http://schemas.microsoft.com/office/drawing/2014/main" xmlns="" id="{728DABDE-526C-1BF7-FEC2-136CF91AB1B4}"/>
                  </a:ext>
                </a:extLst>
              </p:cNvPr>
              <p:cNvSpPr/>
              <p:nvPr/>
            </p:nvSpPr>
            <p:spPr>
              <a:xfrm>
                <a:off x="5641875" y="5368900"/>
                <a:ext cx="230775" cy="84825"/>
              </a:xfrm>
              <a:custGeom>
                <a:avLst/>
                <a:gdLst/>
                <a:ahLst/>
                <a:cxnLst/>
                <a:rect l="l" t="t" r="r" b="b"/>
                <a:pathLst>
                  <a:path w="9231" h="3393" extrusionOk="0">
                    <a:moveTo>
                      <a:pt x="3763" y="0"/>
                    </a:moveTo>
                    <a:lnTo>
                      <a:pt x="0" y="241"/>
                    </a:lnTo>
                    <a:lnTo>
                      <a:pt x="0" y="3392"/>
                    </a:lnTo>
                    <a:lnTo>
                      <a:pt x="1872" y="3392"/>
                    </a:lnTo>
                    <a:lnTo>
                      <a:pt x="1891" y="2725"/>
                    </a:lnTo>
                    <a:lnTo>
                      <a:pt x="3559" y="3392"/>
                    </a:lnTo>
                    <a:lnTo>
                      <a:pt x="9231" y="3392"/>
                    </a:lnTo>
                    <a:lnTo>
                      <a:pt x="3763" y="0"/>
                    </a:lnTo>
                    <a:close/>
                  </a:path>
                </a:pathLst>
              </a:custGeom>
              <a:solidFill>
                <a:srgbClr val="2C3045"/>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13" name="Google Shape;3070;p46">
                <a:extLst>
                  <a:ext uri="{FF2B5EF4-FFF2-40B4-BE49-F238E27FC236}">
                    <a16:creationId xmlns:a16="http://schemas.microsoft.com/office/drawing/2014/main" xmlns="" id="{A5E5DF6E-F503-F01E-0BA8-D90F3CD1C46F}"/>
                  </a:ext>
                </a:extLst>
              </p:cNvPr>
              <p:cNvSpPr/>
              <p:nvPr/>
            </p:nvSpPr>
            <p:spPr>
              <a:xfrm>
                <a:off x="5222525" y="5368900"/>
                <a:ext cx="230775" cy="84825"/>
              </a:xfrm>
              <a:custGeom>
                <a:avLst/>
                <a:gdLst/>
                <a:ahLst/>
                <a:cxnLst/>
                <a:rect l="l" t="t" r="r" b="b"/>
                <a:pathLst>
                  <a:path w="9231" h="3393" extrusionOk="0">
                    <a:moveTo>
                      <a:pt x="5469" y="0"/>
                    </a:moveTo>
                    <a:lnTo>
                      <a:pt x="1" y="3392"/>
                    </a:lnTo>
                    <a:lnTo>
                      <a:pt x="5802" y="3392"/>
                    </a:lnTo>
                    <a:lnTo>
                      <a:pt x="7340" y="2947"/>
                    </a:lnTo>
                    <a:lnTo>
                      <a:pt x="7415" y="3392"/>
                    </a:lnTo>
                    <a:lnTo>
                      <a:pt x="9231" y="3392"/>
                    </a:lnTo>
                    <a:lnTo>
                      <a:pt x="9231" y="297"/>
                    </a:lnTo>
                    <a:lnTo>
                      <a:pt x="5469" y="0"/>
                    </a:lnTo>
                    <a:close/>
                  </a:path>
                </a:pathLst>
              </a:custGeom>
              <a:solidFill>
                <a:srgbClr val="2C3045"/>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14" name="Google Shape;3071;p46">
                <a:extLst>
                  <a:ext uri="{FF2B5EF4-FFF2-40B4-BE49-F238E27FC236}">
                    <a16:creationId xmlns:a16="http://schemas.microsoft.com/office/drawing/2014/main" xmlns="" id="{DBF7FA52-3C43-0461-8A64-8237EC044B9E}"/>
                  </a:ext>
                </a:extLst>
              </p:cNvPr>
              <p:cNvSpPr/>
              <p:nvPr/>
            </p:nvSpPr>
            <p:spPr>
              <a:xfrm>
                <a:off x="5333750" y="3831000"/>
                <a:ext cx="495350" cy="1549050"/>
              </a:xfrm>
              <a:custGeom>
                <a:avLst/>
                <a:gdLst/>
                <a:ahLst/>
                <a:cxnLst/>
                <a:rect l="l" t="t" r="r" b="b"/>
                <a:pathLst>
                  <a:path w="19814" h="61962" extrusionOk="0">
                    <a:moveTo>
                      <a:pt x="7692" y="1"/>
                    </a:moveTo>
                    <a:lnTo>
                      <a:pt x="1631" y="1576"/>
                    </a:lnTo>
                    <a:lnTo>
                      <a:pt x="3299" y="29563"/>
                    </a:lnTo>
                    <a:lnTo>
                      <a:pt x="0" y="61387"/>
                    </a:lnTo>
                    <a:lnTo>
                      <a:pt x="5153" y="61961"/>
                    </a:lnTo>
                    <a:lnTo>
                      <a:pt x="10657" y="36291"/>
                    </a:lnTo>
                    <a:lnTo>
                      <a:pt x="11844" y="61887"/>
                    </a:lnTo>
                    <a:lnTo>
                      <a:pt x="16811" y="61479"/>
                    </a:lnTo>
                    <a:lnTo>
                      <a:pt x="17033" y="55623"/>
                    </a:lnTo>
                    <a:lnTo>
                      <a:pt x="17274" y="49914"/>
                    </a:lnTo>
                    <a:lnTo>
                      <a:pt x="17515" y="44539"/>
                    </a:lnTo>
                    <a:lnTo>
                      <a:pt x="17756" y="39701"/>
                    </a:lnTo>
                    <a:lnTo>
                      <a:pt x="18164" y="32399"/>
                    </a:lnTo>
                    <a:lnTo>
                      <a:pt x="18312" y="29619"/>
                    </a:lnTo>
                    <a:lnTo>
                      <a:pt x="19813" y="1706"/>
                    </a:lnTo>
                    <a:lnTo>
                      <a:pt x="13901" y="1"/>
                    </a:lnTo>
                    <a:close/>
                  </a:path>
                </a:pathLst>
              </a:custGeom>
              <a:solidFill>
                <a:srgbClr val="2D8CB5"/>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15" name="Google Shape;3072;p46">
                <a:extLst>
                  <a:ext uri="{FF2B5EF4-FFF2-40B4-BE49-F238E27FC236}">
                    <a16:creationId xmlns:a16="http://schemas.microsoft.com/office/drawing/2014/main" xmlns="" id="{503E56A5-6B3B-CCB3-4E0D-3B1FA8BA7FF3}"/>
                  </a:ext>
                </a:extLst>
              </p:cNvPr>
              <p:cNvSpPr/>
              <p:nvPr/>
            </p:nvSpPr>
            <p:spPr>
              <a:xfrm>
                <a:off x="5629825" y="5319775"/>
                <a:ext cx="125125" cy="13925"/>
              </a:xfrm>
              <a:custGeom>
                <a:avLst/>
                <a:gdLst/>
                <a:ahLst/>
                <a:cxnLst/>
                <a:rect l="l" t="t" r="r" b="b"/>
                <a:pathLst>
                  <a:path w="5005" h="557" extrusionOk="0">
                    <a:moveTo>
                      <a:pt x="4894" y="1"/>
                    </a:moveTo>
                    <a:lnTo>
                      <a:pt x="93" y="372"/>
                    </a:lnTo>
                    <a:lnTo>
                      <a:pt x="56" y="372"/>
                    </a:lnTo>
                    <a:lnTo>
                      <a:pt x="19" y="409"/>
                    </a:lnTo>
                    <a:lnTo>
                      <a:pt x="1" y="427"/>
                    </a:lnTo>
                    <a:lnTo>
                      <a:pt x="1" y="464"/>
                    </a:lnTo>
                    <a:lnTo>
                      <a:pt x="1" y="501"/>
                    </a:lnTo>
                    <a:lnTo>
                      <a:pt x="19" y="538"/>
                    </a:lnTo>
                    <a:lnTo>
                      <a:pt x="56" y="557"/>
                    </a:lnTo>
                    <a:lnTo>
                      <a:pt x="93" y="557"/>
                    </a:lnTo>
                    <a:lnTo>
                      <a:pt x="4912" y="205"/>
                    </a:lnTo>
                    <a:lnTo>
                      <a:pt x="4949" y="186"/>
                    </a:lnTo>
                    <a:lnTo>
                      <a:pt x="4968" y="168"/>
                    </a:lnTo>
                    <a:lnTo>
                      <a:pt x="4986" y="131"/>
                    </a:lnTo>
                    <a:lnTo>
                      <a:pt x="5005" y="94"/>
                    </a:lnTo>
                    <a:lnTo>
                      <a:pt x="4986" y="56"/>
                    </a:lnTo>
                    <a:lnTo>
                      <a:pt x="4968" y="19"/>
                    </a:lnTo>
                    <a:lnTo>
                      <a:pt x="4931" y="1"/>
                    </a:lnTo>
                    <a:close/>
                  </a:path>
                </a:pathLst>
              </a:custGeom>
              <a:solidFill>
                <a:srgbClr val="2C3045"/>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16" name="Google Shape;3073;p46">
                <a:extLst>
                  <a:ext uri="{FF2B5EF4-FFF2-40B4-BE49-F238E27FC236}">
                    <a16:creationId xmlns:a16="http://schemas.microsoft.com/office/drawing/2014/main" xmlns="" id="{93EDAE35-0DEA-D9D2-ABC6-B2B7E201309F}"/>
                  </a:ext>
                </a:extLst>
              </p:cNvPr>
              <p:cNvSpPr/>
              <p:nvPr/>
            </p:nvSpPr>
            <p:spPr>
              <a:xfrm>
                <a:off x="5340225" y="5318850"/>
                <a:ext cx="130225" cy="21350"/>
              </a:xfrm>
              <a:custGeom>
                <a:avLst/>
                <a:gdLst/>
                <a:ahLst/>
                <a:cxnLst/>
                <a:rect l="l" t="t" r="r" b="b"/>
                <a:pathLst>
                  <a:path w="5209" h="854" extrusionOk="0">
                    <a:moveTo>
                      <a:pt x="56" y="1"/>
                    </a:moveTo>
                    <a:lnTo>
                      <a:pt x="38" y="19"/>
                    </a:lnTo>
                    <a:lnTo>
                      <a:pt x="1" y="38"/>
                    </a:lnTo>
                    <a:lnTo>
                      <a:pt x="1" y="75"/>
                    </a:lnTo>
                    <a:lnTo>
                      <a:pt x="1" y="112"/>
                    </a:lnTo>
                    <a:lnTo>
                      <a:pt x="19" y="149"/>
                    </a:lnTo>
                    <a:lnTo>
                      <a:pt x="38" y="168"/>
                    </a:lnTo>
                    <a:lnTo>
                      <a:pt x="75" y="186"/>
                    </a:lnTo>
                    <a:lnTo>
                      <a:pt x="5098" y="853"/>
                    </a:lnTo>
                    <a:lnTo>
                      <a:pt x="5135" y="853"/>
                    </a:lnTo>
                    <a:lnTo>
                      <a:pt x="5172" y="835"/>
                    </a:lnTo>
                    <a:lnTo>
                      <a:pt x="5190" y="798"/>
                    </a:lnTo>
                    <a:lnTo>
                      <a:pt x="5209" y="779"/>
                    </a:lnTo>
                    <a:lnTo>
                      <a:pt x="5190" y="724"/>
                    </a:lnTo>
                    <a:lnTo>
                      <a:pt x="5190" y="705"/>
                    </a:lnTo>
                    <a:lnTo>
                      <a:pt x="5153" y="668"/>
                    </a:lnTo>
                    <a:lnTo>
                      <a:pt x="5116" y="668"/>
                    </a:lnTo>
                    <a:lnTo>
                      <a:pt x="112" y="1"/>
                    </a:lnTo>
                    <a:close/>
                  </a:path>
                </a:pathLst>
              </a:custGeom>
              <a:solidFill>
                <a:srgbClr val="2C3045"/>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17" name="Google Shape;3074;p46">
                <a:extLst>
                  <a:ext uri="{FF2B5EF4-FFF2-40B4-BE49-F238E27FC236}">
                    <a16:creationId xmlns:a16="http://schemas.microsoft.com/office/drawing/2014/main" xmlns="" id="{68EA0823-8B63-94F6-FA7D-37F61EA88B1D}"/>
                  </a:ext>
                </a:extLst>
              </p:cNvPr>
              <p:cNvSpPr/>
              <p:nvPr/>
            </p:nvSpPr>
            <p:spPr>
              <a:xfrm>
                <a:off x="5659475" y="4974125"/>
                <a:ext cx="19025" cy="354475"/>
              </a:xfrm>
              <a:custGeom>
                <a:avLst/>
                <a:gdLst/>
                <a:ahLst/>
                <a:cxnLst/>
                <a:rect l="l" t="t" r="r" b="b"/>
                <a:pathLst>
                  <a:path w="761" h="14179" extrusionOk="0">
                    <a:moveTo>
                      <a:pt x="93" y="0"/>
                    </a:moveTo>
                    <a:lnTo>
                      <a:pt x="56" y="19"/>
                    </a:lnTo>
                    <a:lnTo>
                      <a:pt x="19" y="37"/>
                    </a:lnTo>
                    <a:lnTo>
                      <a:pt x="1" y="56"/>
                    </a:lnTo>
                    <a:lnTo>
                      <a:pt x="1" y="111"/>
                    </a:lnTo>
                    <a:lnTo>
                      <a:pt x="557" y="14086"/>
                    </a:lnTo>
                    <a:lnTo>
                      <a:pt x="575" y="14123"/>
                    </a:lnTo>
                    <a:lnTo>
                      <a:pt x="594" y="14160"/>
                    </a:lnTo>
                    <a:lnTo>
                      <a:pt x="612" y="14179"/>
                    </a:lnTo>
                    <a:lnTo>
                      <a:pt x="705" y="14179"/>
                    </a:lnTo>
                    <a:lnTo>
                      <a:pt x="724" y="14160"/>
                    </a:lnTo>
                    <a:lnTo>
                      <a:pt x="742" y="14123"/>
                    </a:lnTo>
                    <a:lnTo>
                      <a:pt x="761" y="14086"/>
                    </a:lnTo>
                    <a:lnTo>
                      <a:pt x="186" y="93"/>
                    </a:lnTo>
                    <a:lnTo>
                      <a:pt x="186" y="56"/>
                    </a:lnTo>
                    <a:lnTo>
                      <a:pt x="168" y="19"/>
                    </a:lnTo>
                    <a:lnTo>
                      <a:pt x="130" y="0"/>
                    </a:lnTo>
                    <a:close/>
                  </a:path>
                </a:pathLst>
              </a:custGeom>
              <a:solidFill>
                <a:srgbClr val="2C3045"/>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18" name="Google Shape;3075;p46">
                <a:extLst>
                  <a:ext uri="{FF2B5EF4-FFF2-40B4-BE49-F238E27FC236}">
                    <a16:creationId xmlns:a16="http://schemas.microsoft.com/office/drawing/2014/main" xmlns="" id="{87CA8408-CB16-0E58-0E6D-B1DEDF712742}"/>
                  </a:ext>
                </a:extLst>
              </p:cNvPr>
              <p:cNvSpPr/>
              <p:nvPr/>
            </p:nvSpPr>
            <p:spPr>
              <a:xfrm>
                <a:off x="5437075" y="4974125"/>
                <a:ext cx="48675" cy="359575"/>
              </a:xfrm>
              <a:custGeom>
                <a:avLst/>
                <a:gdLst/>
                <a:ahLst/>
                <a:cxnLst/>
                <a:rect l="l" t="t" r="r" b="b"/>
                <a:pathLst>
                  <a:path w="1947" h="14383" extrusionOk="0">
                    <a:moveTo>
                      <a:pt x="1817" y="0"/>
                    </a:moveTo>
                    <a:lnTo>
                      <a:pt x="1780" y="19"/>
                    </a:lnTo>
                    <a:lnTo>
                      <a:pt x="1761" y="56"/>
                    </a:lnTo>
                    <a:lnTo>
                      <a:pt x="1743" y="93"/>
                    </a:lnTo>
                    <a:lnTo>
                      <a:pt x="0" y="14272"/>
                    </a:lnTo>
                    <a:lnTo>
                      <a:pt x="0" y="14309"/>
                    </a:lnTo>
                    <a:lnTo>
                      <a:pt x="19" y="14346"/>
                    </a:lnTo>
                    <a:lnTo>
                      <a:pt x="37" y="14364"/>
                    </a:lnTo>
                    <a:lnTo>
                      <a:pt x="74" y="14383"/>
                    </a:lnTo>
                    <a:lnTo>
                      <a:pt x="93" y="14383"/>
                    </a:lnTo>
                    <a:lnTo>
                      <a:pt x="130" y="14364"/>
                    </a:lnTo>
                    <a:lnTo>
                      <a:pt x="149" y="14346"/>
                    </a:lnTo>
                    <a:lnTo>
                      <a:pt x="186" y="14327"/>
                    </a:lnTo>
                    <a:lnTo>
                      <a:pt x="186" y="14290"/>
                    </a:lnTo>
                    <a:lnTo>
                      <a:pt x="1946" y="111"/>
                    </a:lnTo>
                    <a:lnTo>
                      <a:pt x="1946" y="74"/>
                    </a:lnTo>
                    <a:lnTo>
                      <a:pt x="1928" y="37"/>
                    </a:lnTo>
                    <a:lnTo>
                      <a:pt x="1891" y="19"/>
                    </a:lnTo>
                    <a:lnTo>
                      <a:pt x="1854" y="0"/>
                    </a:lnTo>
                    <a:close/>
                  </a:path>
                </a:pathLst>
              </a:custGeom>
              <a:solidFill>
                <a:srgbClr val="2C3045"/>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19" name="Google Shape;3076;p46">
                <a:extLst>
                  <a:ext uri="{FF2B5EF4-FFF2-40B4-BE49-F238E27FC236}">
                    <a16:creationId xmlns:a16="http://schemas.microsoft.com/office/drawing/2014/main" xmlns="" id="{4CFEA719-28C8-410A-D3F7-B215591E109A}"/>
                  </a:ext>
                </a:extLst>
              </p:cNvPr>
              <p:cNvSpPr/>
              <p:nvPr/>
            </p:nvSpPr>
            <p:spPr>
              <a:xfrm>
                <a:off x="5597850" y="4679425"/>
                <a:ext cx="22275" cy="61175"/>
              </a:xfrm>
              <a:custGeom>
                <a:avLst/>
                <a:gdLst/>
                <a:ahLst/>
                <a:cxnLst/>
                <a:rect l="l" t="t" r="r" b="b"/>
                <a:pathLst>
                  <a:path w="891" h="2447" extrusionOk="0">
                    <a:moveTo>
                      <a:pt x="761" y="0"/>
                    </a:moveTo>
                    <a:lnTo>
                      <a:pt x="724" y="37"/>
                    </a:lnTo>
                    <a:lnTo>
                      <a:pt x="705" y="56"/>
                    </a:lnTo>
                    <a:lnTo>
                      <a:pt x="1" y="2317"/>
                    </a:lnTo>
                    <a:lnTo>
                      <a:pt x="1" y="2354"/>
                    </a:lnTo>
                    <a:lnTo>
                      <a:pt x="19" y="2391"/>
                    </a:lnTo>
                    <a:lnTo>
                      <a:pt x="38" y="2428"/>
                    </a:lnTo>
                    <a:lnTo>
                      <a:pt x="75" y="2447"/>
                    </a:lnTo>
                    <a:lnTo>
                      <a:pt x="93" y="2447"/>
                    </a:lnTo>
                    <a:lnTo>
                      <a:pt x="149" y="2428"/>
                    </a:lnTo>
                    <a:lnTo>
                      <a:pt x="186" y="2373"/>
                    </a:lnTo>
                    <a:lnTo>
                      <a:pt x="890" y="130"/>
                    </a:lnTo>
                    <a:lnTo>
                      <a:pt x="890" y="74"/>
                    </a:lnTo>
                    <a:lnTo>
                      <a:pt x="890" y="37"/>
                    </a:lnTo>
                    <a:lnTo>
                      <a:pt x="853" y="19"/>
                    </a:lnTo>
                    <a:lnTo>
                      <a:pt x="835" y="0"/>
                    </a:lnTo>
                    <a:close/>
                  </a:path>
                </a:pathLst>
              </a:custGeom>
              <a:solidFill>
                <a:srgbClr val="2C3045"/>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20" name="Google Shape;3077;p46">
                <a:extLst>
                  <a:ext uri="{FF2B5EF4-FFF2-40B4-BE49-F238E27FC236}">
                    <a16:creationId xmlns:a16="http://schemas.microsoft.com/office/drawing/2014/main" xmlns="" id="{CCA8301B-8DE6-E1DF-30AC-512D133DCCBE}"/>
                  </a:ext>
                </a:extLst>
              </p:cNvPr>
              <p:cNvSpPr/>
              <p:nvPr/>
            </p:nvSpPr>
            <p:spPr>
              <a:xfrm>
                <a:off x="5424550" y="3332425"/>
                <a:ext cx="351250" cy="430500"/>
              </a:xfrm>
              <a:custGeom>
                <a:avLst/>
                <a:gdLst/>
                <a:ahLst/>
                <a:cxnLst/>
                <a:rect l="l" t="t" r="r" b="b"/>
                <a:pathLst>
                  <a:path w="14050" h="17220" extrusionOk="0">
                    <a:moveTo>
                      <a:pt x="7192" y="1"/>
                    </a:moveTo>
                    <a:lnTo>
                      <a:pt x="6562" y="19"/>
                    </a:lnTo>
                    <a:lnTo>
                      <a:pt x="5950" y="93"/>
                    </a:lnTo>
                    <a:lnTo>
                      <a:pt x="5376" y="186"/>
                    </a:lnTo>
                    <a:lnTo>
                      <a:pt x="4820" y="316"/>
                    </a:lnTo>
                    <a:lnTo>
                      <a:pt x="4319" y="464"/>
                    </a:lnTo>
                    <a:lnTo>
                      <a:pt x="3856" y="631"/>
                    </a:lnTo>
                    <a:lnTo>
                      <a:pt x="3430" y="835"/>
                    </a:lnTo>
                    <a:lnTo>
                      <a:pt x="3022" y="1057"/>
                    </a:lnTo>
                    <a:lnTo>
                      <a:pt x="2651" y="1317"/>
                    </a:lnTo>
                    <a:lnTo>
                      <a:pt x="2318" y="1576"/>
                    </a:lnTo>
                    <a:lnTo>
                      <a:pt x="2021" y="1854"/>
                    </a:lnTo>
                    <a:lnTo>
                      <a:pt x="1725" y="2132"/>
                    </a:lnTo>
                    <a:lnTo>
                      <a:pt x="1484" y="2447"/>
                    </a:lnTo>
                    <a:lnTo>
                      <a:pt x="1243" y="2762"/>
                    </a:lnTo>
                    <a:lnTo>
                      <a:pt x="1039" y="3077"/>
                    </a:lnTo>
                    <a:lnTo>
                      <a:pt x="872" y="3411"/>
                    </a:lnTo>
                    <a:lnTo>
                      <a:pt x="705" y="3745"/>
                    </a:lnTo>
                    <a:lnTo>
                      <a:pt x="557" y="4060"/>
                    </a:lnTo>
                    <a:lnTo>
                      <a:pt x="446" y="4393"/>
                    </a:lnTo>
                    <a:lnTo>
                      <a:pt x="334" y="4727"/>
                    </a:lnTo>
                    <a:lnTo>
                      <a:pt x="260" y="5061"/>
                    </a:lnTo>
                    <a:lnTo>
                      <a:pt x="186" y="5376"/>
                    </a:lnTo>
                    <a:lnTo>
                      <a:pt x="131" y="5691"/>
                    </a:lnTo>
                    <a:lnTo>
                      <a:pt x="56" y="6284"/>
                    </a:lnTo>
                    <a:lnTo>
                      <a:pt x="19" y="6821"/>
                    </a:lnTo>
                    <a:lnTo>
                      <a:pt x="1" y="7266"/>
                    </a:lnTo>
                    <a:lnTo>
                      <a:pt x="19" y="7637"/>
                    </a:lnTo>
                    <a:lnTo>
                      <a:pt x="38" y="7915"/>
                    </a:lnTo>
                    <a:lnTo>
                      <a:pt x="75" y="8156"/>
                    </a:lnTo>
                    <a:lnTo>
                      <a:pt x="131" y="8452"/>
                    </a:lnTo>
                    <a:lnTo>
                      <a:pt x="297" y="9212"/>
                    </a:lnTo>
                    <a:lnTo>
                      <a:pt x="557" y="10121"/>
                    </a:lnTo>
                    <a:lnTo>
                      <a:pt x="705" y="10621"/>
                    </a:lnTo>
                    <a:lnTo>
                      <a:pt x="890" y="11121"/>
                    </a:lnTo>
                    <a:lnTo>
                      <a:pt x="1076" y="11640"/>
                    </a:lnTo>
                    <a:lnTo>
                      <a:pt x="1280" y="12141"/>
                    </a:lnTo>
                    <a:lnTo>
                      <a:pt x="1502" y="12641"/>
                    </a:lnTo>
                    <a:lnTo>
                      <a:pt x="1725" y="13123"/>
                    </a:lnTo>
                    <a:lnTo>
                      <a:pt x="1965" y="13568"/>
                    </a:lnTo>
                    <a:lnTo>
                      <a:pt x="2225" y="13976"/>
                    </a:lnTo>
                    <a:lnTo>
                      <a:pt x="2503" y="14346"/>
                    </a:lnTo>
                    <a:lnTo>
                      <a:pt x="2651" y="14513"/>
                    </a:lnTo>
                    <a:lnTo>
                      <a:pt x="2781" y="14661"/>
                    </a:lnTo>
                    <a:lnTo>
                      <a:pt x="3078" y="14940"/>
                    </a:lnTo>
                    <a:lnTo>
                      <a:pt x="3411" y="15218"/>
                    </a:lnTo>
                    <a:lnTo>
                      <a:pt x="3763" y="15458"/>
                    </a:lnTo>
                    <a:lnTo>
                      <a:pt x="4115" y="15699"/>
                    </a:lnTo>
                    <a:lnTo>
                      <a:pt x="4486" y="15922"/>
                    </a:lnTo>
                    <a:lnTo>
                      <a:pt x="4857" y="16144"/>
                    </a:lnTo>
                    <a:lnTo>
                      <a:pt x="5246" y="16330"/>
                    </a:lnTo>
                    <a:lnTo>
                      <a:pt x="5617" y="16496"/>
                    </a:lnTo>
                    <a:lnTo>
                      <a:pt x="5987" y="16663"/>
                    </a:lnTo>
                    <a:lnTo>
                      <a:pt x="6340" y="16793"/>
                    </a:lnTo>
                    <a:lnTo>
                      <a:pt x="6673" y="16923"/>
                    </a:lnTo>
                    <a:lnTo>
                      <a:pt x="6988" y="17015"/>
                    </a:lnTo>
                    <a:lnTo>
                      <a:pt x="7266" y="17108"/>
                    </a:lnTo>
                    <a:lnTo>
                      <a:pt x="7526" y="17164"/>
                    </a:lnTo>
                    <a:lnTo>
                      <a:pt x="7748" y="17201"/>
                    </a:lnTo>
                    <a:lnTo>
                      <a:pt x="7934" y="17219"/>
                    </a:lnTo>
                    <a:lnTo>
                      <a:pt x="8137" y="17219"/>
                    </a:lnTo>
                    <a:lnTo>
                      <a:pt x="8378" y="17201"/>
                    </a:lnTo>
                    <a:lnTo>
                      <a:pt x="8656" y="17145"/>
                    </a:lnTo>
                    <a:lnTo>
                      <a:pt x="8990" y="17052"/>
                    </a:lnTo>
                    <a:lnTo>
                      <a:pt x="9361" y="16941"/>
                    </a:lnTo>
                    <a:lnTo>
                      <a:pt x="9750" y="16774"/>
                    </a:lnTo>
                    <a:lnTo>
                      <a:pt x="10158" y="16589"/>
                    </a:lnTo>
                    <a:lnTo>
                      <a:pt x="10602" y="16367"/>
                    </a:lnTo>
                    <a:lnTo>
                      <a:pt x="11029" y="16107"/>
                    </a:lnTo>
                    <a:lnTo>
                      <a:pt x="11474" y="15792"/>
                    </a:lnTo>
                    <a:lnTo>
                      <a:pt x="11900" y="15440"/>
                    </a:lnTo>
                    <a:lnTo>
                      <a:pt x="12122" y="15236"/>
                    </a:lnTo>
                    <a:lnTo>
                      <a:pt x="12326" y="15032"/>
                    </a:lnTo>
                    <a:lnTo>
                      <a:pt x="12530" y="14810"/>
                    </a:lnTo>
                    <a:lnTo>
                      <a:pt x="12734" y="14587"/>
                    </a:lnTo>
                    <a:lnTo>
                      <a:pt x="12938" y="14346"/>
                    </a:lnTo>
                    <a:lnTo>
                      <a:pt x="13123" y="14087"/>
                    </a:lnTo>
                    <a:lnTo>
                      <a:pt x="13290" y="13809"/>
                    </a:lnTo>
                    <a:lnTo>
                      <a:pt x="13475" y="13531"/>
                    </a:lnTo>
                    <a:lnTo>
                      <a:pt x="13624" y="13234"/>
                    </a:lnTo>
                    <a:lnTo>
                      <a:pt x="13790" y="12919"/>
                    </a:lnTo>
                    <a:lnTo>
                      <a:pt x="13883" y="12660"/>
                    </a:lnTo>
                    <a:lnTo>
                      <a:pt x="13939" y="12400"/>
                    </a:lnTo>
                    <a:lnTo>
                      <a:pt x="13994" y="12141"/>
                    </a:lnTo>
                    <a:lnTo>
                      <a:pt x="14031" y="11863"/>
                    </a:lnTo>
                    <a:lnTo>
                      <a:pt x="14050" y="11603"/>
                    </a:lnTo>
                    <a:lnTo>
                      <a:pt x="14050" y="11344"/>
                    </a:lnTo>
                    <a:lnTo>
                      <a:pt x="14013" y="10843"/>
                    </a:lnTo>
                    <a:lnTo>
                      <a:pt x="13976" y="10362"/>
                    </a:lnTo>
                    <a:lnTo>
                      <a:pt x="13902" y="9954"/>
                    </a:lnTo>
                    <a:lnTo>
                      <a:pt x="13846" y="9602"/>
                    </a:lnTo>
                    <a:lnTo>
                      <a:pt x="13790" y="9342"/>
                    </a:lnTo>
                    <a:lnTo>
                      <a:pt x="13790" y="9101"/>
                    </a:lnTo>
                    <a:lnTo>
                      <a:pt x="13790" y="8805"/>
                    </a:lnTo>
                    <a:lnTo>
                      <a:pt x="13865" y="8100"/>
                    </a:lnTo>
                    <a:lnTo>
                      <a:pt x="13939" y="7359"/>
                    </a:lnTo>
                    <a:lnTo>
                      <a:pt x="13976" y="7007"/>
                    </a:lnTo>
                    <a:lnTo>
                      <a:pt x="13994" y="6692"/>
                    </a:lnTo>
                    <a:lnTo>
                      <a:pt x="13994" y="6395"/>
                    </a:lnTo>
                    <a:lnTo>
                      <a:pt x="13976" y="6006"/>
                    </a:lnTo>
                    <a:lnTo>
                      <a:pt x="13920" y="5543"/>
                    </a:lnTo>
                    <a:lnTo>
                      <a:pt x="13827" y="5024"/>
                    </a:lnTo>
                    <a:lnTo>
                      <a:pt x="13753" y="4746"/>
                    </a:lnTo>
                    <a:lnTo>
                      <a:pt x="13679" y="4449"/>
                    </a:lnTo>
                    <a:lnTo>
                      <a:pt x="13587" y="4171"/>
                    </a:lnTo>
                    <a:lnTo>
                      <a:pt x="13475" y="3874"/>
                    </a:lnTo>
                    <a:lnTo>
                      <a:pt x="13346" y="3559"/>
                    </a:lnTo>
                    <a:lnTo>
                      <a:pt x="13197" y="3263"/>
                    </a:lnTo>
                    <a:lnTo>
                      <a:pt x="13049" y="2966"/>
                    </a:lnTo>
                    <a:lnTo>
                      <a:pt x="12864" y="2670"/>
                    </a:lnTo>
                    <a:lnTo>
                      <a:pt x="12660" y="2392"/>
                    </a:lnTo>
                    <a:lnTo>
                      <a:pt x="12437" y="2095"/>
                    </a:lnTo>
                    <a:lnTo>
                      <a:pt x="12196" y="1836"/>
                    </a:lnTo>
                    <a:lnTo>
                      <a:pt x="11918" y="1576"/>
                    </a:lnTo>
                    <a:lnTo>
                      <a:pt x="11640" y="1317"/>
                    </a:lnTo>
                    <a:lnTo>
                      <a:pt x="11325" y="1094"/>
                    </a:lnTo>
                    <a:lnTo>
                      <a:pt x="10973" y="872"/>
                    </a:lnTo>
                    <a:lnTo>
                      <a:pt x="10602" y="668"/>
                    </a:lnTo>
                    <a:lnTo>
                      <a:pt x="10213" y="501"/>
                    </a:lnTo>
                    <a:lnTo>
                      <a:pt x="9787" y="353"/>
                    </a:lnTo>
                    <a:lnTo>
                      <a:pt x="9324" y="223"/>
                    </a:lnTo>
                    <a:lnTo>
                      <a:pt x="8842" y="112"/>
                    </a:lnTo>
                    <a:lnTo>
                      <a:pt x="8323" y="56"/>
                    </a:lnTo>
                    <a:lnTo>
                      <a:pt x="7767"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21" name="Google Shape;3078;p46">
                <a:extLst>
                  <a:ext uri="{FF2B5EF4-FFF2-40B4-BE49-F238E27FC236}">
                    <a16:creationId xmlns:a16="http://schemas.microsoft.com/office/drawing/2014/main" xmlns="" id="{284015D9-3132-721F-6F21-20D06BEBA411}"/>
                  </a:ext>
                </a:extLst>
              </p:cNvPr>
              <p:cNvSpPr/>
              <p:nvPr/>
            </p:nvSpPr>
            <p:spPr>
              <a:xfrm>
                <a:off x="5424550" y="3332425"/>
                <a:ext cx="351250" cy="430500"/>
              </a:xfrm>
              <a:custGeom>
                <a:avLst/>
                <a:gdLst/>
                <a:ahLst/>
                <a:cxnLst/>
                <a:rect l="l" t="t" r="r" b="b"/>
                <a:pathLst>
                  <a:path w="14050" h="17220" fill="none" extrusionOk="0">
                    <a:moveTo>
                      <a:pt x="7934" y="17219"/>
                    </a:moveTo>
                    <a:lnTo>
                      <a:pt x="7934" y="17219"/>
                    </a:lnTo>
                    <a:lnTo>
                      <a:pt x="7748" y="17201"/>
                    </a:lnTo>
                    <a:lnTo>
                      <a:pt x="7526" y="17164"/>
                    </a:lnTo>
                    <a:lnTo>
                      <a:pt x="7266" y="17108"/>
                    </a:lnTo>
                    <a:lnTo>
                      <a:pt x="6988" y="17015"/>
                    </a:lnTo>
                    <a:lnTo>
                      <a:pt x="6673" y="16923"/>
                    </a:lnTo>
                    <a:lnTo>
                      <a:pt x="6340" y="16793"/>
                    </a:lnTo>
                    <a:lnTo>
                      <a:pt x="5987" y="16663"/>
                    </a:lnTo>
                    <a:lnTo>
                      <a:pt x="5617" y="16496"/>
                    </a:lnTo>
                    <a:lnTo>
                      <a:pt x="5246" y="16330"/>
                    </a:lnTo>
                    <a:lnTo>
                      <a:pt x="4857" y="16144"/>
                    </a:lnTo>
                    <a:lnTo>
                      <a:pt x="4486" y="15922"/>
                    </a:lnTo>
                    <a:lnTo>
                      <a:pt x="4115" y="15699"/>
                    </a:lnTo>
                    <a:lnTo>
                      <a:pt x="3763" y="15458"/>
                    </a:lnTo>
                    <a:lnTo>
                      <a:pt x="3411" y="15218"/>
                    </a:lnTo>
                    <a:lnTo>
                      <a:pt x="3078" y="14940"/>
                    </a:lnTo>
                    <a:lnTo>
                      <a:pt x="2781" y="14661"/>
                    </a:lnTo>
                    <a:lnTo>
                      <a:pt x="2781" y="14661"/>
                    </a:lnTo>
                    <a:lnTo>
                      <a:pt x="2651" y="14513"/>
                    </a:lnTo>
                    <a:lnTo>
                      <a:pt x="2503" y="14346"/>
                    </a:lnTo>
                    <a:lnTo>
                      <a:pt x="2225" y="13976"/>
                    </a:lnTo>
                    <a:lnTo>
                      <a:pt x="1965" y="13568"/>
                    </a:lnTo>
                    <a:lnTo>
                      <a:pt x="1725" y="13123"/>
                    </a:lnTo>
                    <a:lnTo>
                      <a:pt x="1502" y="12641"/>
                    </a:lnTo>
                    <a:lnTo>
                      <a:pt x="1280" y="12141"/>
                    </a:lnTo>
                    <a:lnTo>
                      <a:pt x="1076" y="11640"/>
                    </a:lnTo>
                    <a:lnTo>
                      <a:pt x="890" y="11121"/>
                    </a:lnTo>
                    <a:lnTo>
                      <a:pt x="705" y="10621"/>
                    </a:lnTo>
                    <a:lnTo>
                      <a:pt x="557" y="10121"/>
                    </a:lnTo>
                    <a:lnTo>
                      <a:pt x="297" y="9212"/>
                    </a:lnTo>
                    <a:lnTo>
                      <a:pt x="131" y="8452"/>
                    </a:lnTo>
                    <a:lnTo>
                      <a:pt x="75" y="8156"/>
                    </a:lnTo>
                    <a:lnTo>
                      <a:pt x="38" y="7915"/>
                    </a:lnTo>
                    <a:lnTo>
                      <a:pt x="38" y="7915"/>
                    </a:lnTo>
                    <a:lnTo>
                      <a:pt x="19" y="7637"/>
                    </a:lnTo>
                    <a:lnTo>
                      <a:pt x="1" y="7266"/>
                    </a:lnTo>
                    <a:lnTo>
                      <a:pt x="19" y="6821"/>
                    </a:lnTo>
                    <a:lnTo>
                      <a:pt x="56" y="6284"/>
                    </a:lnTo>
                    <a:lnTo>
                      <a:pt x="131" y="5691"/>
                    </a:lnTo>
                    <a:lnTo>
                      <a:pt x="186" y="5376"/>
                    </a:lnTo>
                    <a:lnTo>
                      <a:pt x="260" y="5061"/>
                    </a:lnTo>
                    <a:lnTo>
                      <a:pt x="334" y="4727"/>
                    </a:lnTo>
                    <a:lnTo>
                      <a:pt x="446" y="4393"/>
                    </a:lnTo>
                    <a:lnTo>
                      <a:pt x="557" y="4060"/>
                    </a:lnTo>
                    <a:lnTo>
                      <a:pt x="705" y="3745"/>
                    </a:lnTo>
                    <a:lnTo>
                      <a:pt x="872" y="3411"/>
                    </a:lnTo>
                    <a:lnTo>
                      <a:pt x="1039" y="3077"/>
                    </a:lnTo>
                    <a:lnTo>
                      <a:pt x="1243" y="2762"/>
                    </a:lnTo>
                    <a:lnTo>
                      <a:pt x="1484" y="2447"/>
                    </a:lnTo>
                    <a:lnTo>
                      <a:pt x="1725" y="2132"/>
                    </a:lnTo>
                    <a:lnTo>
                      <a:pt x="2021" y="1854"/>
                    </a:lnTo>
                    <a:lnTo>
                      <a:pt x="2318" y="1576"/>
                    </a:lnTo>
                    <a:lnTo>
                      <a:pt x="2651" y="1317"/>
                    </a:lnTo>
                    <a:lnTo>
                      <a:pt x="3022" y="1057"/>
                    </a:lnTo>
                    <a:lnTo>
                      <a:pt x="3430" y="835"/>
                    </a:lnTo>
                    <a:lnTo>
                      <a:pt x="3856" y="631"/>
                    </a:lnTo>
                    <a:lnTo>
                      <a:pt x="4319" y="464"/>
                    </a:lnTo>
                    <a:lnTo>
                      <a:pt x="4820" y="316"/>
                    </a:lnTo>
                    <a:lnTo>
                      <a:pt x="5376" y="186"/>
                    </a:lnTo>
                    <a:lnTo>
                      <a:pt x="5950" y="93"/>
                    </a:lnTo>
                    <a:lnTo>
                      <a:pt x="6562" y="19"/>
                    </a:lnTo>
                    <a:lnTo>
                      <a:pt x="6562" y="19"/>
                    </a:lnTo>
                    <a:lnTo>
                      <a:pt x="7192" y="1"/>
                    </a:lnTo>
                    <a:lnTo>
                      <a:pt x="7767" y="1"/>
                    </a:lnTo>
                    <a:lnTo>
                      <a:pt x="8323" y="56"/>
                    </a:lnTo>
                    <a:lnTo>
                      <a:pt x="8842" y="112"/>
                    </a:lnTo>
                    <a:lnTo>
                      <a:pt x="9324" y="223"/>
                    </a:lnTo>
                    <a:lnTo>
                      <a:pt x="9787" y="353"/>
                    </a:lnTo>
                    <a:lnTo>
                      <a:pt x="10213" y="501"/>
                    </a:lnTo>
                    <a:lnTo>
                      <a:pt x="10602" y="668"/>
                    </a:lnTo>
                    <a:lnTo>
                      <a:pt x="10973" y="872"/>
                    </a:lnTo>
                    <a:lnTo>
                      <a:pt x="11325" y="1094"/>
                    </a:lnTo>
                    <a:lnTo>
                      <a:pt x="11640" y="1317"/>
                    </a:lnTo>
                    <a:lnTo>
                      <a:pt x="11918" y="1576"/>
                    </a:lnTo>
                    <a:lnTo>
                      <a:pt x="12196" y="1836"/>
                    </a:lnTo>
                    <a:lnTo>
                      <a:pt x="12437" y="2095"/>
                    </a:lnTo>
                    <a:lnTo>
                      <a:pt x="12660" y="2392"/>
                    </a:lnTo>
                    <a:lnTo>
                      <a:pt x="12864" y="2670"/>
                    </a:lnTo>
                    <a:lnTo>
                      <a:pt x="13049" y="2966"/>
                    </a:lnTo>
                    <a:lnTo>
                      <a:pt x="13197" y="3263"/>
                    </a:lnTo>
                    <a:lnTo>
                      <a:pt x="13346" y="3559"/>
                    </a:lnTo>
                    <a:lnTo>
                      <a:pt x="13475" y="3874"/>
                    </a:lnTo>
                    <a:lnTo>
                      <a:pt x="13587" y="4171"/>
                    </a:lnTo>
                    <a:lnTo>
                      <a:pt x="13679" y="4449"/>
                    </a:lnTo>
                    <a:lnTo>
                      <a:pt x="13753" y="4746"/>
                    </a:lnTo>
                    <a:lnTo>
                      <a:pt x="13827" y="5024"/>
                    </a:lnTo>
                    <a:lnTo>
                      <a:pt x="13920" y="5543"/>
                    </a:lnTo>
                    <a:lnTo>
                      <a:pt x="13976" y="6006"/>
                    </a:lnTo>
                    <a:lnTo>
                      <a:pt x="13994" y="6395"/>
                    </a:lnTo>
                    <a:lnTo>
                      <a:pt x="13994" y="6692"/>
                    </a:lnTo>
                    <a:lnTo>
                      <a:pt x="13994" y="6692"/>
                    </a:lnTo>
                    <a:lnTo>
                      <a:pt x="13976" y="7007"/>
                    </a:lnTo>
                    <a:lnTo>
                      <a:pt x="13939" y="7359"/>
                    </a:lnTo>
                    <a:lnTo>
                      <a:pt x="13865" y="8100"/>
                    </a:lnTo>
                    <a:lnTo>
                      <a:pt x="13790" y="8805"/>
                    </a:lnTo>
                    <a:lnTo>
                      <a:pt x="13790" y="9101"/>
                    </a:lnTo>
                    <a:lnTo>
                      <a:pt x="13790" y="9342"/>
                    </a:lnTo>
                    <a:lnTo>
                      <a:pt x="13790" y="9342"/>
                    </a:lnTo>
                    <a:lnTo>
                      <a:pt x="13846" y="9602"/>
                    </a:lnTo>
                    <a:lnTo>
                      <a:pt x="13902" y="9954"/>
                    </a:lnTo>
                    <a:lnTo>
                      <a:pt x="13976" y="10362"/>
                    </a:lnTo>
                    <a:lnTo>
                      <a:pt x="14013" y="10843"/>
                    </a:lnTo>
                    <a:lnTo>
                      <a:pt x="14050" y="11344"/>
                    </a:lnTo>
                    <a:lnTo>
                      <a:pt x="14050" y="11603"/>
                    </a:lnTo>
                    <a:lnTo>
                      <a:pt x="14031" y="11863"/>
                    </a:lnTo>
                    <a:lnTo>
                      <a:pt x="13994" y="12141"/>
                    </a:lnTo>
                    <a:lnTo>
                      <a:pt x="13939" y="12400"/>
                    </a:lnTo>
                    <a:lnTo>
                      <a:pt x="13883" y="12660"/>
                    </a:lnTo>
                    <a:lnTo>
                      <a:pt x="13790" y="12919"/>
                    </a:lnTo>
                    <a:lnTo>
                      <a:pt x="13790" y="12919"/>
                    </a:lnTo>
                    <a:lnTo>
                      <a:pt x="13624" y="13234"/>
                    </a:lnTo>
                    <a:lnTo>
                      <a:pt x="13475" y="13531"/>
                    </a:lnTo>
                    <a:lnTo>
                      <a:pt x="13290" y="13809"/>
                    </a:lnTo>
                    <a:lnTo>
                      <a:pt x="13123" y="14087"/>
                    </a:lnTo>
                    <a:lnTo>
                      <a:pt x="12938" y="14346"/>
                    </a:lnTo>
                    <a:lnTo>
                      <a:pt x="12734" y="14587"/>
                    </a:lnTo>
                    <a:lnTo>
                      <a:pt x="12530" y="14810"/>
                    </a:lnTo>
                    <a:lnTo>
                      <a:pt x="12326" y="15032"/>
                    </a:lnTo>
                    <a:lnTo>
                      <a:pt x="12122" y="15236"/>
                    </a:lnTo>
                    <a:lnTo>
                      <a:pt x="11900" y="15440"/>
                    </a:lnTo>
                    <a:lnTo>
                      <a:pt x="11474" y="15792"/>
                    </a:lnTo>
                    <a:lnTo>
                      <a:pt x="11029" y="16107"/>
                    </a:lnTo>
                    <a:lnTo>
                      <a:pt x="10602" y="16367"/>
                    </a:lnTo>
                    <a:lnTo>
                      <a:pt x="10158" y="16589"/>
                    </a:lnTo>
                    <a:lnTo>
                      <a:pt x="9750" y="16774"/>
                    </a:lnTo>
                    <a:lnTo>
                      <a:pt x="9361" y="16941"/>
                    </a:lnTo>
                    <a:lnTo>
                      <a:pt x="8990" y="17052"/>
                    </a:lnTo>
                    <a:lnTo>
                      <a:pt x="8656" y="17145"/>
                    </a:lnTo>
                    <a:lnTo>
                      <a:pt x="8378" y="17201"/>
                    </a:lnTo>
                    <a:lnTo>
                      <a:pt x="8137" y="17219"/>
                    </a:lnTo>
                    <a:lnTo>
                      <a:pt x="7934" y="17219"/>
                    </a:lnTo>
                  </a:path>
                </a:pathLst>
              </a:custGeom>
              <a:no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22" name="Google Shape;3079;p46">
                <a:extLst>
                  <a:ext uri="{FF2B5EF4-FFF2-40B4-BE49-F238E27FC236}">
                    <a16:creationId xmlns:a16="http://schemas.microsoft.com/office/drawing/2014/main" xmlns="" id="{F10F55E2-A021-CD6C-77D6-03D4208DA5CA}"/>
                  </a:ext>
                </a:extLst>
              </p:cNvPr>
              <p:cNvSpPr/>
              <p:nvPr/>
            </p:nvSpPr>
            <p:spPr>
              <a:xfrm>
                <a:off x="5422250" y="3330125"/>
                <a:ext cx="355875" cy="435575"/>
              </a:xfrm>
              <a:custGeom>
                <a:avLst/>
                <a:gdLst/>
                <a:ahLst/>
                <a:cxnLst/>
                <a:rect l="l" t="t" r="r" b="b"/>
                <a:pathLst>
                  <a:path w="14235" h="17423" extrusionOk="0">
                    <a:moveTo>
                      <a:pt x="7525" y="185"/>
                    </a:moveTo>
                    <a:lnTo>
                      <a:pt x="7933" y="204"/>
                    </a:lnTo>
                    <a:lnTo>
                      <a:pt x="8322" y="223"/>
                    </a:lnTo>
                    <a:lnTo>
                      <a:pt x="8711" y="278"/>
                    </a:lnTo>
                    <a:lnTo>
                      <a:pt x="9082" y="334"/>
                    </a:lnTo>
                    <a:lnTo>
                      <a:pt x="9434" y="426"/>
                    </a:lnTo>
                    <a:lnTo>
                      <a:pt x="9786" y="519"/>
                    </a:lnTo>
                    <a:lnTo>
                      <a:pt x="10120" y="630"/>
                    </a:lnTo>
                    <a:lnTo>
                      <a:pt x="10454" y="760"/>
                    </a:lnTo>
                    <a:lnTo>
                      <a:pt x="10769" y="908"/>
                    </a:lnTo>
                    <a:lnTo>
                      <a:pt x="11065" y="1075"/>
                    </a:lnTo>
                    <a:lnTo>
                      <a:pt x="11343" y="1260"/>
                    </a:lnTo>
                    <a:lnTo>
                      <a:pt x="11621" y="1446"/>
                    </a:lnTo>
                    <a:lnTo>
                      <a:pt x="11881" y="1668"/>
                    </a:lnTo>
                    <a:lnTo>
                      <a:pt x="12122" y="1909"/>
                    </a:lnTo>
                    <a:lnTo>
                      <a:pt x="12418" y="2224"/>
                    </a:lnTo>
                    <a:lnTo>
                      <a:pt x="12696" y="2558"/>
                    </a:lnTo>
                    <a:lnTo>
                      <a:pt x="12919" y="2910"/>
                    </a:lnTo>
                    <a:lnTo>
                      <a:pt x="13141" y="3262"/>
                    </a:lnTo>
                    <a:lnTo>
                      <a:pt x="13308" y="3614"/>
                    </a:lnTo>
                    <a:lnTo>
                      <a:pt x="13475" y="3966"/>
                    </a:lnTo>
                    <a:lnTo>
                      <a:pt x="13604" y="4337"/>
                    </a:lnTo>
                    <a:lnTo>
                      <a:pt x="13697" y="4671"/>
                    </a:lnTo>
                    <a:lnTo>
                      <a:pt x="13790" y="5004"/>
                    </a:lnTo>
                    <a:lnTo>
                      <a:pt x="13864" y="5338"/>
                    </a:lnTo>
                    <a:lnTo>
                      <a:pt x="13919" y="5635"/>
                    </a:lnTo>
                    <a:lnTo>
                      <a:pt x="13957" y="5931"/>
                    </a:lnTo>
                    <a:lnTo>
                      <a:pt x="13994" y="6413"/>
                    </a:lnTo>
                    <a:lnTo>
                      <a:pt x="13975" y="6784"/>
                    </a:lnTo>
                    <a:lnTo>
                      <a:pt x="13975" y="7062"/>
                    </a:lnTo>
                    <a:lnTo>
                      <a:pt x="13957" y="7358"/>
                    </a:lnTo>
                    <a:lnTo>
                      <a:pt x="13882" y="8007"/>
                    </a:lnTo>
                    <a:lnTo>
                      <a:pt x="13790" y="8822"/>
                    </a:lnTo>
                    <a:lnTo>
                      <a:pt x="13790" y="9156"/>
                    </a:lnTo>
                    <a:lnTo>
                      <a:pt x="13790" y="9453"/>
                    </a:lnTo>
                    <a:lnTo>
                      <a:pt x="13864" y="9860"/>
                    </a:lnTo>
                    <a:lnTo>
                      <a:pt x="13975" y="10509"/>
                    </a:lnTo>
                    <a:lnTo>
                      <a:pt x="14012" y="10880"/>
                    </a:lnTo>
                    <a:lnTo>
                      <a:pt x="14031" y="11288"/>
                    </a:lnTo>
                    <a:lnTo>
                      <a:pt x="14031" y="11714"/>
                    </a:lnTo>
                    <a:lnTo>
                      <a:pt x="13994" y="12140"/>
                    </a:lnTo>
                    <a:lnTo>
                      <a:pt x="13975" y="12344"/>
                    </a:lnTo>
                    <a:lnTo>
                      <a:pt x="13919" y="12566"/>
                    </a:lnTo>
                    <a:lnTo>
                      <a:pt x="13864" y="12770"/>
                    </a:lnTo>
                    <a:lnTo>
                      <a:pt x="13790" y="12974"/>
                    </a:lnTo>
                    <a:lnTo>
                      <a:pt x="13641" y="13289"/>
                    </a:lnTo>
                    <a:lnTo>
                      <a:pt x="13475" y="13586"/>
                    </a:lnTo>
                    <a:lnTo>
                      <a:pt x="13308" y="13864"/>
                    </a:lnTo>
                    <a:lnTo>
                      <a:pt x="13122" y="14123"/>
                    </a:lnTo>
                    <a:lnTo>
                      <a:pt x="12937" y="14383"/>
                    </a:lnTo>
                    <a:lnTo>
                      <a:pt x="12752" y="14624"/>
                    </a:lnTo>
                    <a:lnTo>
                      <a:pt x="12548" y="14846"/>
                    </a:lnTo>
                    <a:lnTo>
                      <a:pt x="12344" y="15050"/>
                    </a:lnTo>
                    <a:lnTo>
                      <a:pt x="12140" y="15254"/>
                    </a:lnTo>
                    <a:lnTo>
                      <a:pt x="11918" y="15458"/>
                    </a:lnTo>
                    <a:lnTo>
                      <a:pt x="11491" y="15810"/>
                    </a:lnTo>
                    <a:lnTo>
                      <a:pt x="11047" y="16107"/>
                    </a:lnTo>
                    <a:lnTo>
                      <a:pt x="10620" y="16366"/>
                    </a:lnTo>
                    <a:lnTo>
                      <a:pt x="10194" y="16588"/>
                    </a:lnTo>
                    <a:lnTo>
                      <a:pt x="9786" y="16774"/>
                    </a:lnTo>
                    <a:lnTo>
                      <a:pt x="9397" y="16922"/>
                    </a:lnTo>
                    <a:lnTo>
                      <a:pt x="9045" y="17052"/>
                    </a:lnTo>
                    <a:lnTo>
                      <a:pt x="8730" y="17126"/>
                    </a:lnTo>
                    <a:lnTo>
                      <a:pt x="8452" y="17181"/>
                    </a:lnTo>
                    <a:lnTo>
                      <a:pt x="8211" y="17219"/>
                    </a:lnTo>
                    <a:lnTo>
                      <a:pt x="8044" y="17219"/>
                    </a:lnTo>
                    <a:lnTo>
                      <a:pt x="7859" y="17200"/>
                    </a:lnTo>
                    <a:lnTo>
                      <a:pt x="7655" y="17163"/>
                    </a:lnTo>
                    <a:lnTo>
                      <a:pt x="7117" y="17015"/>
                    </a:lnTo>
                    <a:lnTo>
                      <a:pt x="6487" y="16811"/>
                    </a:lnTo>
                    <a:lnTo>
                      <a:pt x="6135" y="16663"/>
                    </a:lnTo>
                    <a:lnTo>
                      <a:pt x="5764" y="16514"/>
                    </a:lnTo>
                    <a:lnTo>
                      <a:pt x="5394" y="16347"/>
                    </a:lnTo>
                    <a:lnTo>
                      <a:pt x="5023" y="16162"/>
                    </a:lnTo>
                    <a:lnTo>
                      <a:pt x="4652" y="15940"/>
                    </a:lnTo>
                    <a:lnTo>
                      <a:pt x="4282" y="15717"/>
                    </a:lnTo>
                    <a:lnTo>
                      <a:pt x="3911" y="15495"/>
                    </a:lnTo>
                    <a:lnTo>
                      <a:pt x="3577" y="15235"/>
                    </a:lnTo>
                    <a:lnTo>
                      <a:pt x="3244" y="14976"/>
                    </a:lnTo>
                    <a:lnTo>
                      <a:pt x="2947" y="14698"/>
                    </a:lnTo>
                    <a:lnTo>
                      <a:pt x="2799" y="14531"/>
                    </a:lnTo>
                    <a:lnTo>
                      <a:pt x="2669" y="14364"/>
                    </a:lnTo>
                    <a:lnTo>
                      <a:pt x="2391" y="13994"/>
                    </a:lnTo>
                    <a:lnTo>
                      <a:pt x="2132" y="13586"/>
                    </a:lnTo>
                    <a:lnTo>
                      <a:pt x="1891" y="13141"/>
                    </a:lnTo>
                    <a:lnTo>
                      <a:pt x="1650" y="12659"/>
                    </a:lnTo>
                    <a:lnTo>
                      <a:pt x="1446" y="12159"/>
                    </a:lnTo>
                    <a:lnTo>
                      <a:pt x="1242" y="11658"/>
                    </a:lnTo>
                    <a:lnTo>
                      <a:pt x="1057" y="11158"/>
                    </a:lnTo>
                    <a:lnTo>
                      <a:pt x="890" y="10639"/>
                    </a:lnTo>
                    <a:lnTo>
                      <a:pt x="723" y="10157"/>
                    </a:lnTo>
                    <a:lnTo>
                      <a:pt x="482" y="9249"/>
                    </a:lnTo>
                    <a:lnTo>
                      <a:pt x="315" y="8507"/>
                    </a:lnTo>
                    <a:lnTo>
                      <a:pt x="260" y="8211"/>
                    </a:lnTo>
                    <a:lnTo>
                      <a:pt x="223" y="7988"/>
                    </a:lnTo>
                    <a:lnTo>
                      <a:pt x="204" y="7803"/>
                    </a:lnTo>
                    <a:lnTo>
                      <a:pt x="204" y="7377"/>
                    </a:lnTo>
                    <a:lnTo>
                      <a:pt x="204" y="7099"/>
                    </a:lnTo>
                    <a:lnTo>
                      <a:pt x="223" y="6765"/>
                    </a:lnTo>
                    <a:lnTo>
                      <a:pt x="241" y="6413"/>
                    </a:lnTo>
                    <a:lnTo>
                      <a:pt x="297" y="6005"/>
                    </a:lnTo>
                    <a:lnTo>
                      <a:pt x="352" y="5597"/>
                    </a:lnTo>
                    <a:lnTo>
                      <a:pt x="445" y="5153"/>
                    </a:lnTo>
                    <a:lnTo>
                      <a:pt x="575" y="4689"/>
                    </a:lnTo>
                    <a:lnTo>
                      <a:pt x="742" y="4244"/>
                    </a:lnTo>
                    <a:lnTo>
                      <a:pt x="927" y="3781"/>
                    </a:lnTo>
                    <a:lnTo>
                      <a:pt x="1168" y="3318"/>
                    </a:lnTo>
                    <a:lnTo>
                      <a:pt x="1298" y="3095"/>
                    </a:lnTo>
                    <a:lnTo>
                      <a:pt x="1446" y="2873"/>
                    </a:lnTo>
                    <a:lnTo>
                      <a:pt x="1594" y="2651"/>
                    </a:lnTo>
                    <a:lnTo>
                      <a:pt x="1779" y="2447"/>
                    </a:lnTo>
                    <a:lnTo>
                      <a:pt x="1983" y="2206"/>
                    </a:lnTo>
                    <a:lnTo>
                      <a:pt x="2206" y="1965"/>
                    </a:lnTo>
                    <a:lnTo>
                      <a:pt x="2447" y="1761"/>
                    </a:lnTo>
                    <a:lnTo>
                      <a:pt x="2706" y="1557"/>
                    </a:lnTo>
                    <a:lnTo>
                      <a:pt x="2966" y="1372"/>
                    </a:lnTo>
                    <a:lnTo>
                      <a:pt x="3244" y="1205"/>
                    </a:lnTo>
                    <a:lnTo>
                      <a:pt x="3522" y="1038"/>
                    </a:lnTo>
                    <a:lnTo>
                      <a:pt x="3837" y="890"/>
                    </a:lnTo>
                    <a:lnTo>
                      <a:pt x="4133" y="760"/>
                    </a:lnTo>
                    <a:lnTo>
                      <a:pt x="4467" y="649"/>
                    </a:lnTo>
                    <a:lnTo>
                      <a:pt x="4801" y="538"/>
                    </a:lnTo>
                    <a:lnTo>
                      <a:pt x="5153" y="445"/>
                    </a:lnTo>
                    <a:lnTo>
                      <a:pt x="5505" y="371"/>
                    </a:lnTo>
                    <a:lnTo>
                      <a:pt x="5876" y="297"/>
                    </a:lnTo>
                    <a:lnTo>
                      <a:pt x="6265" y="260"/>
                    </a:lnTo>
                    <a:lnTo>
                      <a:pt x="6654" y="223"/>
                    </a:lnTo>
                    <a:lnTo>
                      <a:pt x="7099" y="204"/>
                    </a:lnTo>
                    <a:lnTo>
                      <a:pt x="7525" y="185"/>
                    </a:lnTo>
                    <a:close/>
                    <a:moveTo>
                      <a:pt x="7099" y="0"/>
                    </a:moveTo>
                    <a:lnTo>
                      <a:pt x="6654" y="19"/>
                    </a:lnTo>
                    <a:lnTo>
                      <a:pt x="6246" y="56"/>
                    </a:lnTo>
                    <a:lnTo>
                      <a:pt x="5857" y="111"/>
                    </a:lnTo>
                    <a:lnTo>
                      <a:pt x="5468" y="167"/>
                    </a:lnTo>
                    <a:lnTo>
                      <a:pt x="5097" y="260"/>
                    </a:lnTo>
                    <a:lnTo>
                      <a:pt x="4745" y="352"/>
                    </a:lnTo>
                    <a:lnTo>
                      <a:pt x="4393" y="463"/>
                    </a:lnTo>
                    <a:lnTo>
                      <a:pt x="4059" y="575"/>
                    </a:lnTo>
                    <a:lnTo>
                      <a:pt x="3744" y="723"/>
                    </a:lnTo>
                    <a:lnTo>
                      <a:pt x="3429" y="871"/>
                    </a:lnTo>
                    <a:lnTo>
                      <a:pt x="3132" y="1038"/>
                    </a:lnTo>
                    <a:lnTo>
                      <a:pt x="2854" y="1205"/>
                    </a:lnTo>
                    <a:lnTo>
                      <a:pt x="2576" y="1409"/>
                    </a:lnTo>
                    <a:lnTo>
                      <a:pt x="2317" y="1613"/>
                    </a:lnTo>
                    <a:lnTo>
                      <a:pt x="2076" y="1835"/>
                    </a:lnTo>
                    <a:lnTo>
                      <a:pt x="1835" y="2076"/>
                    </a:lnTo>
                    <a:lnTo>
                      <a:pt x="1613" y="2317"/>
                    </a:lnTo>
                    <a:lnTo>
                      <a:pt x="1446" y="2539"/>
                    </a:lnTo>
                    <a:lnTo>
                      <a:pt x="1298" y="2743"/>
                    </a:lnTo>
                    <a:lnTo>
                      <a:pt x="1149" y="2966"/>
                    </a:lnTo>
                    <a:lnTo>
                      <a:pt x="1001" y="3207"/>
                    </a:lnTo>
                    <a:lnTo>
                      <a:pt x="760" y="3651"/>
                    </a:lnTo>
                    <a:lnTo>
                      <a:pt x="556" y="4115"/>
                    </a:lnTo>
                    <a:lnTo>
                      <a:pt x="408" y="4578"/>
                    </a:lnTo>
                    <a:lnTo>
                      <a:pt x="278" y="5023"/>
                    </a:lnTo>
                    <a:lnTo>
                      <a:pt x="167" y="5468"/>
                    </a:lnTo>
                    <a:lnTo>
                      <a:pt x="93" y="5894"/>
                    </a:lnTo>
                    <a:lnTo>
                      <a:pt x="56" y="6283"/>
                    </a:lnTo>
                    <a:lnTo>
                      <a:pt x="19" y="6654"/>
                    </a:lnTo>
                    <a:lnTo>
                      <a:pt x="0" y="6988"/>
                    </a:lnTo>
                    <a:lnTo>
                      <a:pt x="0" y="7303"/>
                    </a:lnTo>
                    <a:lnTo>
                      <a:pt x="0" y="7766"/>
                    </a:lnTo>
                    <a:lnTo>
                      <a:pt x="37" y="8007"/>
                    </a:lnTo>
                    <a:lnTo>
                      <a:pt x="56" y="8248"/>
                    </a:lnTo>
                    <a:lnTo>
                      <a:pt x="111" y="8544"/>
                    </a:lnTo>
                    <a:lnTo>
                      <a:pt x="297" y="9304"/>
                    </a:lnTo>
                    <a:lnTo>
                      <a:pt x="538" y="10213"/>
                    </a:lnTo>
                    <a:lnTo>
                      <a:pt x="704" y="10713"/>
                    </a:lnTo>
                    <a:lnTo>
                      <a:pt x="871" y="11232"/>
                    </a:lnTo>
                    <a:lnTo>
                      <a:pt x="1057" y="11732"/>
                    </a:lnTo>
                    <a:lnTo>
                      <a:pt x="1261" y="12251"/>
                    </a:lnTo>
                    <a:lnTo>
                      <a:pt x="1483" y="12752"/>
                    </a:lnTo>
                    <a:lnTo>
                      <a:pt x="1724" y="13252"/>
                    </a:lnTo>
                    <a:lnTo>
                      <a:pt x="1983" y="13697"/>
                    </a:lnTo>
                    <a:lnTo>
                      <a:pt x="2243" y="14123"/>
                    </a:lnTo>
                    <a:lnTo>
                      <a:pt x="2521" y="14513"/>
                    </a:lnTo>
                    <a:lnTo>
                      <a:pt x="2669" y="14679"/>
                    </a:lnTo>
                    <a:lnTo>
                      <a:pt x="2799" y="14828"/>
                    </a:lnTo>
                    <a:lnTo>
                      <a:pt x="3114" y="15124"/>
                    </a:lnTo>
                    <a:lnTo>
                      <a:pt x="3448" y="15402"/>
                    </a:lnTo>
                    <a:lnTo>
                      <a:pt x="3818" y="15662"/>
                    </a:lnTo>
                    <a:lnTo>
                      <a:pt x="4170" y="15903"/>
                    </a:lnTo>
                    <a:lnTo>
                      <a:pt x="4560" y="16125"/>
                    </a:lnTo>
                    <a:lnTo>
                      <a:pt x="4930" y="16329"/>
                    </a:lnTo>
                    <a:lnTo>
                      <a:pt x="5320" y="16533"/>
                    </a:lnTo>
                    <a:lnTo>
                      <a:pt x="5709" y="16700"/>
                    </a:lnTo>
                    <a:lnTo>
                      <a:pt x="6061" y="16866"/>
                    </a:lnTo>
                    <a:lnTo>
                      <a:pt x="6432" y="16996"/>
                    </a:lnTo>
                    <a:lnTo>
                      <a:pt x="6765" y="17107"/>
                    </a:lnTo>
                    <a:lnTo>
                      <a:pt x="7080" y="17219"/>
                    </a:lnTo>
                    <a:lnTo>
                      <a:pt x="7377" y="17293"/>
                    </a:lnTo>
                    <a:lnTo>
                      <a:pt x="7618" y="17348"/>
                    </a:lnTo>
                    <a:lnTo>
                      <a:pt x="7840" y="17404"/>
                    </a:lnTo>
                    <a:lnTo>
                      <a:pt x="8026" y="17422"/>
                    </a:lnTo>
                    <a:lnTo>
                      <a:pt x="8100" y="17422"/>
                    </a:lnTo>
                    <a:lnTo>
                      <a:pt x="8304" y="17404"/>
                    </a:lnTo>
                    <a:lnTo>
                      <a:pt x="8563" y="17367"/>
                    </a:lnTo>
                    <a:lnTo>
                      <a:pt x="8860" y="17311"/>
                    </a:lnTo>
                    <a:lnTo>
                      <a:pt x="9193" y="17219"/>
                    </a:lnTo>
                    <a:lnTo>
                      <a:pt x="9564" y="17089"/>
                    </a:lnTo>
                    <a:lnTo>
                      <a:pt x="9953" y="16941"/>
                    </a:lnTo>
                    <a:lnTo>
                      <a:pt x="10361" y="16737"/>
                    </a:lnTo>
                    <a:lnTo>
                      <a:pt x="10787" y="16514"/>
                    </a:lnTo>
                    <a:lnTo>
                      <a:pt x="11232" y="16236"/>
                    </a:lnTo>
                    <a:lnTo>
                      <a:pt x="11658" y="15940"/>
                    </a:lnTo>
                    <a:lnTo>
                      <a:pt x="12103" y="15569"/>
                    </a:lnTo>
                    <a:lnTo>
                      <a:pt x="12307" y="15384"/>
                    </a:lnTo>
                    <a:lnTo>
                      <a:pt x="12511" y="15180"/>
                    </a:lnTo>
                    <a:lnTo>
                      <a:pt x="12715" y="14957"/>
                    </a:lnTo>
                    <a:lnTo>
                      <a:pt x="12919" y="14716"/>
                    </a:lnTo>
                    <a:lnTo>
                      <a:pt x="13122" y="14475"/>
                    </a:lnTo>
                    <a:lnTo>
                      <a:pt x="13308" y="14216"/>
                    </a:lnTo>
                    <a:lnTo>
                      <a:pt x="13475" y="13957"/>
                    </a:lnTo>
                    <a:lnTo>
                      <a:pt x="13660" y="13660"/>
                    </a:lnTo>
                    <a:lnTo>
                      <a:pt x="13808" y="13363"/>
                    </a:lnTo>
                    <a:lnTo>
                      <a:pt x="13975" y="13048"/>
                    </a:lnTo>
                    <a:lnTo>
                      <a:pt x="14049" y="12844"/>
                    </a:lnTo>
                    <a:lnTo>
                      <a:pt x="14105" y="12622"/>
                    </a:lnTo>
                    <a:lnTo>
                      <a:pt x="14160" y="12400"/>
                    </a:lnTo>
                    <a:lnTo>
                      <a:pt x="14197" y="12177"/>
                    </a:lnTo>
                    <a:lnTo>
                      <a:pt x="14235" y="11732"/>
                    </a:lnTo>
                    <a:lnTo>
                      <a:pt x="14235" y="11306"/>
                    </a:lnTo>
                    <a:lnTo>
                      <a:pt x="14216" y="10880"/>
                    </a:lnTo>
                    <a:lnTo>
                      <a:pt x="14160" y="10491"/>
                    </a:lnTo>
                    <a:lnTo>
                      <a:pt x="14049" y="9823"/>
                    </a:lnTo>
                    <a:lnTo>
                      <a:pt x="13994" y="9416"/>
                    </a:lnTo>
                    <a:lnTo>
                      <a:pt x="13975" y="9156"/>
                    </a:lnTo>
                    <a:lnTo>
                      <a:pt x="13994" y="8804"/>
                    </a:lnTo>
                    <a:lnTo>
                      <a:pt x="14068" y="8026"/>
                    </a:lnTo>
                    <a:lnTo>
                      <a:pt x="14142" y="7377"/>
                    </a:lnTo>
                    <a:lnTo>
                      <a:pt x="14160" y="7062"/>
                    </a:lnTo>
                    <a:lnTo>
                      <a:pt x="14179" y="6784"/>
                    </a:lnTo>
                    <a:lnTo>
                      <a:pt x="14179" y="6413"/>
                    </a:lnTo>
                    <a:lnTo>
                      <a:pt x="14142" y="5913"/>
                    </a:lnTo>
                    <a:lnTo>
                      <a:pt x="14105" y="5616"/>
                    </a:lnTo>
                    <a:lnTo>
                      <a:pt x="14049" y="5301"/>
                    </a:lnTo>
                    <a:lnTo>
                      <a:pt x="13975" y="4967"/>
                    </a:lnTo>
                    <a:lnTo>
                      <a:pt x="13901" y="4615"/>
                    </a:lnTo>
                    <a:lnTo>
                      <a:pt x="13790" y="4263"/>
                    </a:lnTo>
                    <a:lnTo>
                      <a:pt x="13641" y="3892"/>
                    </a:lnTo>
                    <a:lnTo>
                      <a:pt x="13493" y="3540"/>
                    </a:lnTo>
                    <a:lnTo>
                      <a:pt x="13308" y="3169"/>
                    </a:lnTo>
                    <a:lnTo>
                      <a:pt x="13085" y="2799"/>
                    </a:lnTo>
                    <a:lnTo>
                      <a:pt x="12844" y="2447"/>
                    </a:lnTo>
                    <a:lnTo>
                      <a:pt x="12566" y="2094"/>
                    </a:lnTo>
                    <a:lnTo>
                      <a:pt x="12270" y="1761"/>
                    </a:lnTo>
                    <a:lnTo>
                      <a:pt x="12010" y="1520"/>
                    </a:lnTo>
                    <a:lnTo>
                      <a:pt x="11732" y="1298"/>
                    </a:lnTo>
                    <a:lnTo>
                      <a:pt x="11454" y="1094"/>
                    </a:lnTo>
                    <a:lnTo>
                      <a:pt x="11158" y="908"/>
                    </a:lnTo>
                    <a:lnTo>
                      <a:pt x="10861" y="741"/>
                    </a:lnTo>
                    <a:lnTo>
                      <a:pt x="10528" y="575"/>
                    </a:lnTo>
                    <a:lnTo>
                      <a:pt x="10194" y="445"/>
                    </a:lnTo>
                    <a:lnTo>
                      <a:pt x="9860" y="334"/>
                    </a:lnTo>
                    <a:lnTo>
                      <a:pt x="9508" y="223"/>
                    </a:lnTo>
                    <a:lnTo>
                      <a:pt x="9138" y="148"/>
                    </a:lnTo>
                    <a:lnTo>
                      <a:pt x="8748" y="74"/>
                    </a:lnTo>
                    <a:lnTo>
                      <a:pt x="8359" y="37"/>
                    </a:lnTo>
                    <a:lnTo>
                      <a:pt x="7951" y="0"/>
                    </a:lnTo>
                    <a:close/>
                  </a:path>
                </a:pathLst>
              </a:custGeom>
              <a:solidFill>
                <a:srgbClr val="2C3045"/>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23" name="Google Shape;3080;p46">
                <a:extLst>
                  <a:ext uri="{FF2B5EF4-FFF2-40B4-BE49-F238E27FC236}">
                    <a16:creationId xmlns:a16="http://schemas.microsoft.com/office/drawing/2014/main" xmlns="" id="{7A58C5A5-FCA8-6755-B854-31C0EBC84203}"/>
                  </a:ext>
                </a:extLst>
              </p:cNvPr>
              <p:cNvSpPr/>
              <p:nvPr/>
            </p:nvSpPr>
            <p:spPr>
              <a:xfrm>
                <a:off x="5422250" y="3330125"/>
                <a:ext cx="355875" cy="435575"/>
              </a:xfrm>
              <a:custGeom>
                <a:avLst/>
                <a:gdLst/>
                <a:ahLst/>
                <a:cxnLst/>
                <a:rect l="l" t="t" r="r" b="b"/>
                <a:pathLst>
                  <a:path w="14235" h="17423" fill="none" extrusionOk="0">
                    <a:moveTo>
                      <a:pt x="8100" y="17422"/>
                    </a:moveTo>
                    <a:lnTo>
                      <a:pt x="8100" y="17422"/>
                    </a:lnTo>
                    <a:lnTo>
                      <a:pt x="8026" y="17422"/>
                    </a:lnTo>
                    <a:lnTo>
                      <a:pt x="8026" y="17422"/>
                    </a:lnTo>
                    <a:lnTo>
                      <a:pt x="7840" y="17404"/>
                    </a:lnTo>
                    <a:lnTo>
                      <a:pt x="7618" y="17348"/>
                    </a:lnTo>
                    <a:lnTo>
                      <a:pt x="7377" y="17293"/>
                    </a:lnTo>
                    <a:lnTo>
                      <a:pt x="7080" y="17219"/>
                    </a:lnTo>
                    <a:lnTo>
                      <a:pt x="6765" y="17107"/>
                    </a:lnTo>
                    <a:lnTo>
                      <a:pt x="6432" y="16996"/>
                    </a:lnTo>
                    <a:lnTo>
                      <a:pt x="6061" y="16866"/>
                    </a:lnTo>
                    <a:lnTo>
                      <a:pt x="5709" y="16700"/>
                    </a:lnTo>
                    <a:lnTo>
                      <a:pt x="5320" y="16533"/>
                    </a:lnTo>
                    <a:lnTo>
                      <a:pt x="4930" y="16329"/>
                    </a:lnTo>
                    <a:lnTo>
                      <a:pt x="4560" y="16125"/>
                    </a:lnTo>
                    <a:lnTo>
                      <a:pt x="4170" y="15903"/>
                    </a:lnTo>
                    <a:lnTo>
                      <a:pt x="3818" y="15662"/>
                    </a:lnTo>
                    <a:lnTo>
                      <a:pt x="3448" y="15402"/>
                    </a:lnTo>
                    <a:lnTo>
                      <a:pt x="3114" y="15124"/>
                    </a:lnTo>
                    <a:lnTo>
                      <a:pt x="2799" y="14828"/>
                    </a:lnTo>
                    <a:lnTo>
                      <a:pt x="2799" y="14828"/>
                    </a:lnTo>
                    <a:lnTo>
                      <a:pt x="2669" y="14679"/>
                    </a:lnTo>
                    <a:lnTo>
                      <a:pt x="2521" y="14513"/>
                    </a:lnTo>
                    <a:lnTo>
                      <a:pt x="2243" y="14123"/>
                    </a:lnTo>
                    <a:lnTo>
                      <a:pt x="1983" y="13697"/>
                    </a:lnTo>
                    <a:lnTo>
                      <a:pt x="1724" y="13252"/>
                    </a:lnTo>
                    <a:lnTo>
                      <a:pt x="1483" y="12752"/>
                    </a:lnTo>
                    <a:lnTo>
                      <a:pt x="1261" y="12251"/>
                    </a:lnTo>
                    <a:lnTo>
                      <a:pt x="1057" y="11732"/>
                    </a:lnTo>
                    <a:lnTo>
                      <a:pt x="871" y="11232"/>
                    </a:lnTo>
                    <a:lnTo>
                      <a:pt x="704" y="10713"/>
                    </a:lnTo>
                    <a:lnTo>
                      <a:pt x="538" y="10213"/>
                    </a:lnTo>
                    <a:lnTo>
                      <a:pt x="297" y="9304"/>
                    </a:lnTo>
                    <a:lnTo>
                      <a:pt x="111" y="8544"/>
                    </a:lnTo>
                    <a:lnTo>
                      <a:pt x="56" y="8248"/>
                    </a:lnTo>
                    <a:lnTo>
                      <a:pt x="37" y="8007"/>
                    </a:lnTo>
                    <a:lnTo>
                      <a:pt x="37" y="8007"/>
                    </a:lnTo>
                    <a:lnTo>
                      <a:pt x="0" y="7766"/>
                    </a:lnTo>
                    <a:lnTo>
                      <a:pt x="0" y="7303"/>
                    </a:lnTo>
                    <a:lnTo>
                      <a:pt x="0" y="6988"/>
                    </a:lnTo>
                    <a:lnTo>
                      <a:pt x="19" y="6654"/>
                    </a:lnTo>
                    <a:lnTo>
                      <a:pt x="56" y="6283"/>
                    </a:lnTo>
                    <a:lnTo>
                      <a:pt x="93" y="5894"/>
                    </a:lnTo>
                    <a:lnTo>
                      <a:pt x="167" y="5468"/>
                    </a:lnTo>
                    <a:lnTo>
                      <a:pt x="278" y="5023"/>
                    </a:lnTo>
                    <a:lnTo>
                      <a:pt x="408" y="4578"/>
                    </a:lnTo>
                    <a:lnTo>
                      <a:pt x="556" y="4115"/>
                    </a:lnTo>
                    <a:lnTo>
                      <a:pt x="760" y="3651"/>
                    </a:lnTo>
                    <a:lnTo>
                      <a:pt x="1001" y="3207"/>
                    </a:lnTo>
                    <a:lnTo>
                      <a:pt x="1149" y="2966"/>
                    </a:lnTo>
                    <a:lnTo>
                      <a:pt x="1298" y="2743"/>
                    </a:lnTo>
                    <a:lnTo>
                      <a:pt x="1446" y="2539"/>
                    </a:lnTo>
                    <a:lnTo>
                      <a:pt x="1613" y="2317"/>
                    </a:lnTo>
                    <a:lnTo>
                      <a:pt x="1613" y="2317"/>
                    </a:lnTo>
                    <a:lnTo>
                      <a:pt x="1835" y="2076"/>
                    </a:lnTo>
                    <a:lnTo>
                      <a:pt x="2076" y="1835"/>
                    </a:lnTo>
                    <a:lnTo>
                      <a:pt x="2317" y="1613"/>
                    </a:lnTo>
                    <a:lnTo>
                      <a:pt x="2576" y="1409"/>
                    </a:lnTo>
                    <a:lnTo>
                      <a:pt x="2854" y="1205"/>
                    </a:lnTo>
                    <a:lnTo>
                      <a:pt x="3132" y="1038"/>
                    </a:lnTo>
                    <a:lnTo>
                      <a:pt x="3429" y="871"/>
                    </a:lnTo>
                    <a:lnTo>
                      <a:pt x="3744" y="723"/>
                    </a:lnTo>
                    <a:lnTo>
                      <a:pt x="4059" y="575"/>
                    </a:lnTo>
                    <a:lnTo>
                      <a:pt x="4393" y="463"/>
                    </a:lnTo>
                    <a:lnTo>
                      <a:pt x="4745" y="352"/>
                    </a:lnTo>
                    <a:lnTo>
                      <a:pt x="5097" y="260"/>
                    </a:lnTo>
                    <a:lnTo>
                      <a:pt x="5468" y="167"/>
                    </a:lnTo>
                    <a:lnTo>
                      <a:pt x="5857" y="111"/>
                    </a:lnTo>
                    <a:lnTo>
                      <a:pt x="6246" y="56"/>
                    </a:lnTo>
                    <a:lnTo>
                      <a:pt x="6654" y="19"/>
                    </a:lnTo>
                    <a:lnTo>
                      <a:pt x="6654" y="19"/>
                    </a:lnTo>
                    <a:lnTo>
                      <a:pt x="7099" y="0"/>
                    </a:lnTo>
                    <a:lnTo>
                      <a:pt x="7525" y="0"/>
                    </a:lnTo>
                    <a:lnTo>
                      <a:pt x="7951" y="0"/>
                    </a:lnTo>
                    <a:lnTo>
                      <a:pt x="8359" y="37"/>
                    </a:lnTo>
                    <a:lnTo>
                      <a:pt x="8748" y="74"/>
                    </a:lnTo>
                    <a:lnTo>
                      <a:pt x="9138" y="148"/>
                    </a:lnTo>
                    <a:lnTo>
                      <a:pt x="9508" y="223"/>
                    </a:lnTo>
                    <a:lnTo>
                      <a:pt x="9860" y="334"/>
                    </a:lnTo>
                    <a:lnTo>
                      <a:pt x="10194" y="445"/>
                    </a:lnTo>
                    <a:lnTo>
                      <a:pt x="10528" y="575"/>
                    </a:lnTo>
                    <a:lnTo>
                      <a:pt x="10861" y="741"/>
                    </a:lnTo>
                    <a:lnTo>
                      <a:pt x="11158" y="908"/>
                    </a:lnTo>
                    <a:lnTo>
                      <a:pt x="11454" y="1094"/>
                    </a:lnTo>
                    <a:lnTo>
                      <a:pt x="11732" y="1298"/>
                    </a:lnTo>
                    <a:lnTo>
                      <a:pt x="12010" y="1520"/>
                    </a:lnTo>
                    <a:lnTo>
                      <a:pt x="12270" y="1761"/>
                    </a:lnTo>
                    <a:lnTo>
                      <a:pt x="12270" y="1761"/>
                    </a:lnTo>
                    <a:lnTo>
                      <a:pt x="12566" y="2094"/>
                    </a:lnTo>
                    <a:lnTo>
                      <a:pt x="12844" y="2447"/>
                    </a:lnTo>
                    <a:lnTo>
                      <a:pt x="13085" y="2799"/>
                    </a:lnTo>
                    <a:lnTo>
                      <a:pt x="13308" y="3169"/>
                    </a:lnTo>
                    <a:lnTo>
                      <a:pt x="13493" y="3540"/>
                    </a:lnTo>
                    <a:lnTo>
                      <a:pt x="13641" y="3892"/>
                    </a:lnTo>
                    <a:lnTo>
                      <a:pt x="13790" y="4263"/>
                    </a:lnTo>
                    <a:lnTo>
                      <a:pt x="13901" y="4615"/>
                    </a:lnTo>
                    <a:lnTo>
                      <a:pt x="13975" y="4967"/>
                    </a:lnTo>
                    <a:lnTo>
                      <a:pt x="14049" y="5301"/>
                    </a:lnTo>
                    <a:lnTo>
                      <a:pt x="14105" y="5616"/>
                    </a:lnTo>
                    <a:lnTo>
                      <a:pt x="14142" y="5913"/>
                    </a:lnTo>
                    <a:lnTo>
                      <a:pt x="14179" y="6413"/>
                    </a:lnTo>
                    <a:lnTo>
                      <a:pt x="14179" y="6784"/>
                    </a:lnTo>
                    <a:lnTo>
                      <a:pt x="14179" y="6784"/>
                    </a:lnTo>
                    <a:lnTo>
                      <a:pt x="14160" y="7062"/>
                    </a:lnTo>
                    <a:lnTo>
                      <a:pt x="14142" y="7377"/>
                    </a:lnTo>
                    <a:lnTo>
                      <a:pt x="14068" y="8026"/>
                    </a:lnTo>
                    <a:lnTo>
                      <a:pt x="14068" y="8026"/>
                    </a:lnTo>
                    <a:lnTo>
                      <a:pt x="13994" y="8804"/>
                    </a:lnTo>
                    <a:lnTo>
                      <a:pt x="13975" y="9156"/>
                    </a:lnTo>
                    <a:lnTo>
                      <a:pt x="13994" y="9416"/>
                    </a:lnTo>
                    <a:lnTo>
                      <a:pt x="13994" y="9416"/>
                    </a:lnTo>
                    <a:lnTo>
                      <a:pt x="14049" y="9823"/>
                    </a:lnTo>
                    <a:lnTo>
                      <a:pt x="14049" y="9823"/>
                    </a:lnTo>
                    <a:lnTo>
                      <a:pt x="14160" y="10491"/>
                    </a:lnTo>
                    <a:lnTo>
                      <a:pt x="14216" y="10880"/>
                    </a:lnTo>
                    <a:lnTo>
                      <a:pt x="14235" y="11306"/>
                    </a:lnTo>
                    <a:lnTo>
                      <a:pt x="14235" y="11732"/>
                    </a:lnTo>
                    <a:lnTo>
                      <a:pt x="14197" y="12177"/>
                    </a:lnTo>
                    <a:lnTo>
                      <a:pt x="14160" y="12400"/>
                    </a:lnTo>
                    <a:lnTo>
                      <a:pt x="14105" y="12622"/>
                    </a:lnTo>
                    <a:lnTo>
                      <a:pt x="14049" y="12844"/>
                    </a:lnTo>
                    <a:lnTo>
                      <a:pt x="13975" y="13048"/>
                    </a:lnTo>
                    <a:lnTo>
                      <a:pt x="13975" y="13048"/>
                    </a:lnTo>
                    <a:lnTo>
                      <a:pt x="13808" y="13363"/>
                    </a:lnTo>
                    <a:lnTo>
                      <a:pt x="13660" y="13660"/>
                    </a:lnTo>
                    <a:lnTo>
                      <a:pt x="13475" y="13957"/>
                    </a:lnTo>
                    <a:lnTo>
                      <a:pt x="13308" y="14216"/>
                    </a:lnTo>
                    <a:lnTo>
                      <a:pt x="13122" y="14475"/>
                    </a:lnTo>
                    <a:lnTo>
                      <a:pt x="12919" y="14716"/>
                    </a:lnTo>
                    <a:lnTo>
                      <a:pt x="12715" y="14957"/>
                    </a:lnTo>
                    <a:lnTo>
                      <a:pt x="12511" y="15180"/>
                    </a:lnTo>
                    <a:lnTo>
                      <a:pt x="12307" y="15384"/>
                    </a:lnTo>
                    <a:lnTo>
                      <a:pt x="12103" y="15569"/>
                    </a:lnTo>
                    <a:lnTo>
                      <a:pt x="11658" y="15940"/>
                    </a:lnTo>
                    <a:lnTo>
                      <a:pt x="11232" y="16236"/>
                    </a:lnTo>
                    <a:lnTo>
                      <a:pt x="10787" y="16514"/>
                    </a:lnTo>
                    <a:lnTo>
                      <a:pt x="10361" y="16737"/>
                    </a:lnTo>
                    <a:lnTo>
                      <a:pt x="9953" y="16941"/>
                    </a:lnTo>
                    <a:lnTo>
                      <a:pt x="9564" y="17089"/>
                    </a:lnTo>
                    <a:lnTo>
                      <a:pt x="9193" y="17219"/>
                    </a:lnTo>
                    <a:lnTo>
                      <a:pt x="8860" y="17311"/>
                    </a:lnTo>
                    <a:lnTo>
                      <a:pt x="8563" y="17367"/>
                    </a:lnTo>
                    <a:lnTo>
                      <a:pt x="8304" y="17404"/>
                    </a:lnTo>
                    <a:lnTo>
                      <a:pt x="8100" y="17422"/>
                    </a:lnTo>
                  </a:path>
                </a:pathLst>
              </a:custGeom>
              <a:no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24" name="Google Shape;3081;p46">
                <a:extLst>
                  <a:ext uri="{FF2B5EF4-FFF2-40B4-BE49-F238E27FC236}">
                    <a16:creationId xmlns:a16="http://schemas.microsoft.com/office/drawing/2014/main" xmlns="" id="{2D367383-C0B2-6923-3C75-0479E4BA8E91}"/>
                  </a:ext>
                </a:extLst>
              </p:cNvPr>
              <p:cNvSpPr/>
              <p:nvPr/>
            </p:nvSpPr>
            <p:spPr>
              <a:xfrm>
                <a:off x="5427350" y="3334750"/>
                <a:ext cx="345675" cy="425850"/>
              </a:xfrm>
              <a:custGeom>
                <a:avLst/>
                <a:gdLst/>
                <a:ahLst/>
                <a:cxnLst/>
                <a:rect l="l" t="t" r="r" b="b"/>
                <a:pathLst>
                  <a:path w="13827" h="17034" fill="none" extrusionOk="0">
                    <a:moveTo>
                      <a:pt x="7840" y="17034"/>
                    </a:moveTo>
                    <a:lnTo>
                      <a:pt x="7840" y="17034"/>
                    </a:lnTo>
                    <a:lnTo>
                      <a:pt x="8007" y="17034"/>
                    </a:lnTo>
                    <a:lnTo>
                      <a:pt x="8248" y="16996"/>
                    </a:lnTo>
                    <a:lnTo>
                      <a:pt x="8526" y="16941"/>
                    </a:lnTo>
                    <a:lnTo>
                      <a:pt x="8841" y="16867"/>
                    </a:lnTo>
                    <a:lnTo>
                      <a:pt x="9193" y="16737"/>
                    </a:lnTo>
                    <a:lnTo>
                      <a:pt x="9582" y="16589"/>
                    </a:lnTo>
                    <a:lnTo>
                      <a:pt x="9990" y="16403"/>
                    </a:lnTo>
                    <a:lnTo>
                      <a:pt x="10416" y="16181"/>
                    </a:lnTo>
                    <a:lnTo>
                      <a:pt x="10843" y="15922"/>
                    </a:lnTo>
                    <a:lnTo>
                      <a:pt x="11287" y="15625"/>
                    </a:lnTo>
                    <a:lnTo>
                      <a:pt x="11714" y="15273"/>
                    </a:lnTo>
                    <a:lnTo>
                      <a:pt x="11936" y="15069"/>
                    </a:lnTo>
                    <a:lnTo>
                      <a:pt x="12140" y="14865"/>
                    </a:lnTo>
                    <a:lnTo>
                      <a:pt x="12344" y="14661"/>
                    </a:lnTo>
                    <a:lnTo>
                      <a:pt x="12548" y="14439"/>
                    </a:lnTo>
                    <a:lnTo>
                      <a:pt x="12733" y="14198"/>
                    </a:lnTo>
                    <a:lnTo>
                      <a:pt x="12918" y="13938"/>
                    </a:lnTo>
                    <a:lnTo>
                      <a:pt x="13104" y="13679"/>
                    </a:lnTo>
                    <a:lnTo>
                      <a:pt x="13271" y="13401"/>
                    </a:lnTo>
                    <a:lnTo>
                      <a:pt x="13437" y="13104"/>
                    </a:lnTo>
                    <a:lnTo>
                      <a:pt x="13586" y="12789"/>
                    </a:lnTo>
                    <a:lnTo>
                      <a:pt x="13586" y="12789"/>
                    </a:lnTo>
                    <a:lnTo>
                      <a:pt x="13660" y="12585"/>
                    </a:lnTo>
                    <a:lnTo>
                      <a:pt x="13715" y="12381"/>
                    </a:lnTo>
                    <a:lnTo>
                      <a:pt x="13771" y="12159"/>
                    </a:lnTo>
                    <a:lnTo>
                      <a:pt x="13790" y="11955"/>
                    </a:lnTo>
                    <a:lnTo>
                      <a:pt x="13827" y="11529"/>
                    </a:lnTo>
                    <a:lnTo>
                      <a:pt x="13827" y="11103"/>
                    </a:lnTo>
                    <a:lnTo>
                      <a:pt x="13808" y="10695"/>
                    </a:lnTo>
                    <a:lnTo>
                      <a:pt x="13771" y="10324"/>
                    </a:lnTo>
                    <a:lnTo>
                      <a:pt x="13660" y="9675"/>
                    </a:lnTo>
                    <a:lnTo>
                      <a:pt x="13660" y="9675"/>
                    </a:lnTo>
                    <a:lnTo>
                      <a:pt x="13586" y="9268"/>
                    </a:lnTo>
                    <a:lnTo>
                      <a:pt x="13586" y="9268"/>
                    </a:lnTo>
                    <a:lnTo>
                      <a:pt x="13586" y="8971"/>
                    </a:lnTo>
                    <a:lnTo>
                      <a:pt x="13586" y="8637"/>
                    </a:lnTo>
                    <a:lnTo>
                      <a:pt x="13678" y="7822"/>
                    </a:lnTo>
                    <a:lnTo>
                      <a:pt x="13678" y="7822"/>
                    </a:lnTo>
                    <a:lnTo>
                      <a:pt x="13753" y="7173"/>
                    </a:lnTo>
                    <a:lnTo>
                      <a:pt x="13771" y="6877"/>
                    </a:lnTo>
                    <a:lnTo>
                      <a:pt x="13771" y="6599"/>
                    </a:lnTo>
                    <a:lnTo>
                      <a:pt x="13771" y="6599"/>
                    </a:lnTo>
                    <a:lnTo>
                      <a:pt x="13790" y="6228"/>
                    </a:lnTo>
                    <a:lnTo>
                      <a:pt x="13753" y="5746"/>
                    </a:lnTo>
                    <a:lnTo>
                      <a:pt x="13715" y="5450"/>
                    </a:lnTo>
                    <a:lnTo>
                      <a:pt x="13660" y="5153"/>
                    </a:lnTo>
                    <a:lnTo>
                      <a:pt x="13586" y="4819"/>
                    </a:lnTo>
                    <a:lnTo>
                      <a:pt x="13493" y="4486"/>
                    </a:lnTo>
                    <a:lnTo>
                      <a:pt x="13400" y="4152"/>
                    </a:lnTo>
                    <a:lnTo>
                      <a:pt x="13271" y="3781"/>
                    </a:lnTo>
                    <a:lnTo>
                      <a:pt x="13104" y="3429"/>
                    </a:lnTo>
                    <a:lnTo>
                      <a:pt x="12937" y="3077"/>
                    </a:lnTo>
                    <a:lnTo>
                      <a:pt x="12715" y="2725"/>
                    </a:lnTo>
                    <a:lnTo>
                      <a:pt x="12492" y="2373"/>
                    </a:lnTo>
                    <a:lnTo>
                      <a:pt x="12214" y="2039"/>
                    </a:lnTo>
                    <a:lnTo>
                      <a:pt x="11918" y="1724"/>
                    </a:lnTo>
                    <a:lnTo>
                      <a:pt x="11918" y="1724"/>
                    </a:lnTo>
                    <a:lnTo>
                      <a:pt x="11677" y="1483"/>
                    </a:lnTo>
                    <a:lnTo>
                      <a:pt x="11417" y="1261"/>
                    </a:lnTo>
                    <a:lnTo>
                      <a:pt x="11139" y="1075"/>
                    </a:lnTo>
                    <a:lnTo>
                      <a:pt x="10861" y="890"/>
                    </a:lnTo>
                    <a:lnTo>
                      <a:pt x="10565" y="723"/>
                    </a:lnTo>
                    <a:lnTo>
                      <a:pt x="10250" y="575"/>
                    </a:lnTo>
                    <a:lnTo>
                      <a:pt x="9916" y="445"/>
                    </a:lnTo>
                    <a:lnTo>
                      <a:pt x="9582" y="334"/>
                    </a:lnTo>
                    <a:lnTo>
                      <a:pt x="9230" y="241"/>
                    </a:lnTo>
                    <a:lnTo>
                      <a:pt x="8878" y="149"/>
                    </a:lnTo>
                    <a:lnTo>
                      <a:pt x="8507" y="93"/>
                    </a:lnTo>
                    <a:lnTo>
                      <a:pt x="8118" y="38"/>
                    </a:lnTo>
                    <a:lnTo>
                      <a:pt x="7729" y="19"/>
                    </a:lnTo>
                    <a:lnTo>
                      <a:pt x="7321" y="0"/>
                    </a:lnTo>
                    <a:lnTo>
                      <a:pt x="6895" y="19"/>
                    </a:lnTo>
                    <a:lnTo>
                      <a:pt x="6450" y="38"/>
                    </a:lnTo>
                    <a:lnTo>
                      <a:pt x="6450" y="38"/>
                    </a:lnTo>
                    <a:lnTo>
                      <a:pt x="6061" y="75"/>
                    </a:lnTo>
                    <a:lnTo>
                      <a:pt x="5672" y="112"/>
                    </a:lnTo>
                    <a:lnTo>
                      <a:pt x="5301" y="186"/>
                    </a:lnTo>
                    <a:lnTo>
                      <a:pt x="4949" y="260"/>
                    </a:lnTo>
                    <a:lnTo>
                      <a:pt x="4597" y="353"/>
                    </a:lnTo>
                    <a:lnTo>
                      <a:pt x="4263" y="464"/>
                    </a:lnTo>
                    <a:lnTo>
                      <a:pt x="3929" y="575"/>
                    </a:lnTo>
                    <a:lnTo>
                      <a:pt x="3633" y="705"/>
                    </a:lnTo>
                    <a:lnTo>
                      <a:pt x="3318" y="853"/>
                    </a:lnTo>
                    <a:lnTo>
                      <a:pt x="3040" y="1020"/>
                    </a:lnTo>
                    <a:lnTo>
                      <a:pt x="2762" y="1187"/>
                    </a:lnTo>
                    <a:lnTo>
                      <a:pt x="2502" y="1372"/>
                    </a:lnTo>
                    <a:lnTo>
                      <a:pt x="2243" y="1576"/>
                    </a:lnTo>
                    <a:lnTo>
                      <a:pt x="2002" y="1780"/>
                    </a:lnTo>
                    <a:lnTo>
                      <a:pt x="1779" y="2021"/>
                    </a:lnTo>
                    <a:lnTo>
                      <a:pt x="1575" y="2262"/>
                    </a:lnTo>
                    <a:lnTo>
                      <a:pt x="1575" y="2262"/>
                    </a:lnTo>
                    <a:lnTo>
                      <a:pt x="1390" y="2466"/>
                    </a:lnTo>
                    <a:lnTo>
                      <a:pt x="1242" y="2688"/>
                    </a:lnTo>
                    <a:lnTo>
                      <a:pt x="1094" y="2910"/>
                    </a:lnTo>
                    <a:lnTo>
                      <a:pt x="964" y="3133"/>
                    </a:lnTo>
                    <a:lnTo>
                      <a:pt x="723" y="3596"/>
                    </a:lnTo>
                    <a:lnTo>
                      <a:pt x="538" y="4059"/>
                    </a:lnTo>
                    <a:lnTo>
                      <a:pt x="371" y="4504"/>
                    </a:lnTo>
                    <a:lnTo>
                      <a:pt x="241" y="4968"/>
                    </a:lnTo>
                    <a:lnTo>
                      <a:pt x="148" y="5412"/>
                    </a:lnTo>
                    <a:lnTo>
                      <a:pt x="93" y="5820"/>
                    </a:lnTo>
                    <a:lnTo>
                      <a:pt x="37" y="6228"/>
                    </a:lnTo>
                    <a:lnTo>
                      <a:pt x="19" y="6580"/>
                    </a:lnTo>
                    <a:lnTo>
                      <a:pt x="0" y="6914"/>
                    </a:lnTo>
                    <a:lnTo>
                      <a:pt x="0" y="7192"/>
                    </a:lnTo>
                    <a:lnTo>
                      <a:pt x="0" y="7618"/>
                    </a:lnTo>
                    <a:lnTo>
                      <a:pt x="19" y="7803"/>
                    </a:lnTo>
                    <a:lnTo>
                      <a:pt x="19" y="7803"/>
                    </a:lnTo>
                    <a:lnTo>
                      <a:pt x="56" y="8026"/>
                    </a:lnTo>
                    <a:lnTo>
                      <a:pt x="111" y="8322"/>
                    </a:lnTo>
                    <a:lnTo>
                      <a:pt x="278" y="9064"/>
                    </a:lnTo>
                    <a:lnTo>
                      <a:pt x="519" y="9972"/>
                    </a:lnTo>
                    <a:lnTo>
                      <a:pt x="686" y="10454"/>
                    </a:lnTo>
                    <a:lnTo>
                      <a:pt x="853" y="10973"/>
                    </a:lnTo>
                    <a:lnTo>
                      <a:pt x="1038" y="11473"/>
                    </a:lnTo>
                    <a:lnTo>
                      <a:pt x="1242" y="11974"/>
                    </a:lnTo>
                    <a:lnTo>
                      <a:pt x="1446" y="12474"/>
                    </a:lnTo>
                    <a:lnTo>
                      <a:pt x="1687" y="12956"/>
                    </a:lnTo>
                    <a:lnTo>
                      <a:pt x="1928" y="13401"/>
                    </a:lnTo>
                    <a:lnTo>
                      <a:pt x="2187" y="13809"/>
                    </a:lnTo>
                    <a:lnTo>
                      <a:pt x="2465" y="14179"/>
                    </a:lnTo>
                    <a:lnTo>
                      <a:pt x="2595" y="14346"/>
                    </a:lnTo>
                    <a:lnTo>
                      <a:pt x="2743" y="14513"/>
                    </a:lnTo>
                    <a:lnTo>
                      <a:pt x="2743" y="14513"/>
                    </a:lnTo>
                    <a:lnTo>
                      <a:pt x="3040" y="14791"/>
                    </a:lnTo>
                    <a:lnTo>
                      <a:pt x="3373" y="15050"/>
                    </a:lnTo>
                    <a:lnTo>
                      <a:pt x="3707" y="15310"/>
                    </a:lnTo>
                    <a:lnTo>
                      <a:pt x="4078" y="15532"/>
                    </a:lnTo>
                    <a:lnTo>
                      <a:pt x="4448" y="15755"/>
                    </a:lnTo>
                    <a:lnTo>
                      <a:pt x="4819" y="15977"/>
                    </a:lnTo>
                    <a:lnTo>
                      <a:pt x="5190" y="16162"/>
                    </a:lnTo>
                    <a:lnTo>
                      <a:pt x="5560" y="16329"/>
                    </a:lnTo>
                    <a:lnTo>
                      <a:pt x="5931" y="16478"/>
                    </a:lnTo>
                    <a:lnTo>
                      <a:pt x="6283" y="16626"/>
                    </a:lnTo>
                    <a:lnTo>
                      <a:pt x="6913" y="16830"/>
                    </a:lnTo>
                    <a:lnTo>
                      <a:pt x="7451" y="16978"/>
                    </a:lnTo>
                    <a:lnTo>
                      <a:pt x="7655" y="17015"/>
                    </a:lnTo>
                    <a:lnTo>
                      <a:pt x="7840" y="17034"/>
                    </a:lnTo>
                  </a:path>
                </a:pathLst>
              </a:custGeom>
              <a:no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25" name="Google Shape;3082;p46">
                <a:extLst>
                  <a:ext uri="{FF2B5EF4-FFF2-40B4-BE49-F238E27FC236}">
                    <a16:creationId xmlns:a16="http://schemas.microsoft.com/office/drawing/2014/main" xmlns="" id="{7BEE1F01-9280-CD4C-1ECE-A5F76DCA7E87}"/>
                  </a:ext>
                </a:extLst>
              </p:cNvPr>
              <p:cNvSpPr/>
              <p:nvPr/>
            </p:nvSpPr>
            <p:spPr>
              <a:xfrm>
                <a:off x="5522800" y="3558550"/>
                <a:ext cx="63025" cy="62575"/>
              </a:xfrm>
              <a:custGeom>
                <a:avLst/>
                <a:gdLst/>
                <a:ahLst/>
                <a:cxnLst/>
                <a:rect l="l" t="t" r="r" b="b"/>
                <a:pathLst>
                  <a:path w="2521" h="2503" extrusionOk="0">
                    <a:moveTo>
                      <a:pt x="1260" y="1"/>
                    </a:moveTo>
                    <a:lnTo>
                      <a:pt x="1075" y="19"/>
                    </a:lnTo>
                    <a:lnTo>
                      <a:pt x="908" y="56"/>
                    </a:lnTo>
                    <a:lnTo>
                      <a:pt x="779" y="93"/>
                    </a:lnTo>
                    <a:lnTo>
                      <a:pt x="667" y="149"/>
                    </a:lnTo>
                    <a:lnTo>
                      <a:pt x="556" y="223"/>
                    </a:lnTo>
                    <a:lnTo>
                      <a:pt x="463" y="297"/>
                    </a:lnTo>
                    <a:lnTo>
                      <a:pt x="371" y="371"/>
                    </a:lnTo>
                    <a:lnTo>
                      <a:pt x="297" y="464"/>
                    </a:lnTo>
                    <a:lnTo>
                      <a:pt x="223" y="557"/>
                    </a:lnTo>
                    <a:lnTo>
                      <a:pt x="148" y="668"/>
                    </a:lnTo>
                    <a:lnTo>
                      <a:pt x="111" y="779"/>
                    </a:lnTo>
                    <a:lnTo>
                      <a:pt x="56" y="890"/>
                    </a:lnTo>
                    <a:lnTo>
                      <a:pt x="37" y="1001"/>
                    </a:lnTo>
                    <a:lnTo>
                      <a:pt x="19" y="1131"/>
                    </a:lnTo>
                    <a:lnTo>
                      <a:pt x="0" y="1242"/>
                    </a:lnTo>
                    <a:lnTo>
                      <a:pt x="19" y="1372"/>
                    </a:lnTo>
                    <a:lnTo>
                      <a:pt x="37" y="1502"/>
                    </a:lnTo>
                    <a:lnTo>
                      <a:pt x="56" y="1613"/>
                    </a:lnTo>
                    <a:lnTo>
                      <a:pt x="130" y="1817"/>
                    </a:lnTo>
                    <a:lnTo>
                      <a:pt x="241" y="1984"/>
                    </a:lnTo>
                    <a:lnTo>
                      <a:pt x="371" y="2132"/>
                    </a:lnTo>
                    <a:lnTo>
                      <a:pt x="519" y="2262"/>
                    </a:lnTo>
                    <a:lnTo>
                      <a:pt x="686" y="2373"/>
                    </a:lnTo>
                    <a:lnTo>
                      <a:pt x="871" y="2447"/>
                    </a:lnTo>
                    <a:lnTo>
                      <a:pt x="1057" y="2503"/>
                    </a:lnTo>
                    <a:lnTo>
                      <a:pt x="1446" y="2503"/>
                    </a:lnTo>
                    <a:lnTo>
                      <a:pt x="1631" y="2466"/>
                    </a:lnTo>
                    <a:lnTo>
                      <a:pt x="1742" y="2410"/>
                    </a:lnTo>
                    <a:lnTo>
                      <a:pt x="1854" y="2354"/>
                    </a:lnTo>
                    <a:lnTo>
                      <a:pt x="1965" y="2299"/>
                    </a:lnTo>
                    <a:lnTo>
                      <a:pt x="2057" y="2225"/>
                    </a:lnTo>
                    <a:lnTo>
                      <a:pt x="2150" y="2132"/>
                    </a:lnTo>
                    <a:lnTo>
                      <a:pt x="2243" y="2058"/>
                    </a:lnTo>
                    <a:lnTo>
                      <a:pt x="2298" y="1947"/>
                    </a:lnTo>
                    <a:lnTo>
                      <a:pt x="2373" y="1854"/>
                    </a:lnTo>
                    <a:lnTo>
                      <a:pt x="2428" y="1743"/>
                    </a:lnTo>
                    <a:lnTo>
                      <a:pt x="2465" y="1632"/>
                    </a:lnTo>
                    <a:lnTo>
                      <a:pt x="2484" y="1502"/>
                    </a:lnTo>
                    <a:lnTo>
                      <a:pt x="2502" y="1391"/>
                    </a:lnTo>
                    <a:lnTo>
                      <a:pt x="2521" y="1261"/>
                    </a:lnTo>
                    <a:lnTo>
                      <a:pt x="2521" y="1150"/>
                    </a:lnTo>
                    <a:lnTo>
                      <a:pt x="2502" y="1020"/>
                    </a:lnTo>
                    <a:lnTo>
                      <a:pt x="2465" y="890"/>
                    </a:lnTo>
                    <a:lnTo>
                      <a:pt x="2391" y="705"/>
                    </a:lnTo>
                    <a:lnTo>
                      <a:pt x="2280" y="520"/>
                    </a:lnTo>
                    <a:lnTo>
                      <a:pt x="2150" y="371"/>
                    </a:lnTo>
                    <a:lnTo>
                      <a:pt x="2002" y="242"/>
                    </a:lnTo>
                    <a:lnTo>
                      <a:pt x="1835" y="149"/>
                    </a:lnTo>
                    <a:lnTo>
                      <a:pt x="1650" y="75"/>
                    </a:lnTo>
                    <a:lnTo>
                      <a:pt x="1464" y="19"/>
                    </a:lnTo>
                    <a:lnTo>
                      <a:pt x="1260" y="1"/>
                    </a:lnTo>
                    <a:close/>
                  </a:path>
                </a:pathLst>
              </a:custGeom>
              <a:solidFill>
                <a:srgbClr val="FCF3E8"/>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26" name="Google Shape;3083;p46">
                <a:extLst>
                  <a:ext uri="{FF2B5EF4-FFF2-40B4-BE49-F238E27FC236}">
                    <a16:creationId xmlns:a16="http://schemas.microsoft.com/office/drawing/2014/main" xmlns="" id="{A79C5E7E-D955-6181-EBCB-D0AFA6B04231}"/>
                  </a:ext>
                </a:extLst>
              </p:cNvPr>
              <p:cNvSpPr/>
              <p:nvPr/>
            </p:nvSpPr>
            <p:spPr>
              <a:xfrm>
                <a:off x="5522800" y="3558550"/>
                <a:ext cx="63025" cy="62575"/>
              </a:xfrm>
              <a:custGeom>
                <a:avLst/>
                <a:gdLst/>
                <a:ahLst/>
                <a:cxnLst/>
                <a:rect l="l" t="t" r="r" b="b"/>
                <a:pathLst>
                  <a:path w="2521" h="2503" fill="none" extrusionOk="0">
                    <a:moveTo>
                      <a:pt x="1260" y="1"/>
                    </a:moveTo>
                    <a:lnTo>
                      <a:pt x="1260" y="1"/>
                    </a:lnTo>
                    <a:lnTo>
                      <a:pt x="1075" y="19"/>
                    </a:lnTo>
                    <a:lnTo>
                      <a:pt x="908" y="56"/>
                    </a:lnTo>
                    <a:lnTo>
                      <a:pt x="908" y="56"/>
                    </a:lnTo>
                    <a:lnTo>
                      <a:pt x="779" y="93"/>
                    </a:lnTo>
                    <a:lnTo>
                      <a:pt x="667" y="149"/>
                    </a:lnTo>
                    <a:lnTo>
                      <a:pt x="556" y="223"/>
                    </a:lnTo>
                    <a:lnTo>
                      <a:pt x="463" y="297"/>
                    </a:lnTo>
                    <a:lnTo>
                      <a:pt x="371" y="371"/>
                    </a:lnTo>
                    <a:lnTo>
                      <a:pt x="297" y="464"/>
                    </a:lnTo>
                    <a:lnTo>
                      <a:pt x="223" y="557"/>
                    </a:lnTo>
                    <a:lnTo>
                      <a:pt x="148" y="668"/>
                    </a:lnTo>
                    <a:lnTo>
                      <a:pt x="111" y="779"/>
                    </a:lnTo>
                    <a:lnTo>
                      <a:pt x="56" y="890"/>
                    </a:lnTo>
                    <a:lnTo>
                      <a:pt x="37" y="1001"/>
                    </a:lnTo>
                    <a:lnTo>
                      <a:pt x="19" y="1131"/>
                    </a:lnTo>
                    <a:lnTo>
                      <a:pt x="0" y="1242"/>
                    </a:lnTo>
                    <a:lnTo>
                      <a:pt x="19" y="1372"/>
                    </a:lnTo>
                    <a:lnTo>
                      <a:pt x="37" y="1502"/>
                    </a:lnTo>
                    <a:lnTo>
                      <a:pt x="56" y="1613"/>
                    </a:lnTo>
                    <a:lnTo>
                      <a:pt x="56" y="1613"/>
                    </a:lnTo>
                    <a:lnTo>
                      <a:pt x="130" y="1817"/>
                    </a:lnTo>
                    <a:lnTo>
                      <a:pt x="241" y="1984"/>
                    </a:lnTo>
                    <a:lnTo>
                      <a:pt x="371" y="2132"/>
                    </a:lnTo>
                    <a:lnTo>
                      <a:pt x="519" y="2262"/>
                    </a:lnTo>
                    <a:lnTo>
                      <a:pt x="686" y="2373"/>
                    </a:lnTo>
                    <a:lnTo>
                      <a:pt x="871" y="2447"/>
                    </a:lnTo>
                    <a:lnTo>
                      <a:pt x="1057" y="2503"/>
                    </a:lnTo>
                    <a:lnTo>
                      <a:pt x="1260" y="2503"/>
                    </a:lnTo>
                    <a:lnTo>
                      <a:pt x="1260" y="2503"/>
                    </a:lnTo>
                    <a:lnTo>
                      <a:pt x="1446" y="2503"/>
                    </a:lnTo>
                    <a:lnTo>
                      <a:pt x="1631" y="2466"/>
                    </a:lnTo>
                    <a:lnTo>
                      <a:pt x="1631" y="2466"/>
                    </a:lnTo>
                    <a:lnTo>
                      <a:pt x="1742" y="2410"/>
                    </a:lnTo>
                    <a:lnTo>
                      <a:pt x="1854" y="2354"/>
                    </a:lnTo>
                    <a:lnTo>
                      <a:pt x="1965" y="2299"/>
                    </a:lnTo>
                    <a:lnTo>
                      <a:pt x="2057" y="2225"/>
                    </a:lnTo>
                    <a:lnTo>
                      <a:pt x="2150" y="2132"/>
                    </a:lnTo>
                    <a:lnTo>
                      <a:pt x="2243" y="2058"/>
                    </a:lnTo>
                    <a:lnTo>
                      <a:pt x="2298" y="1947"/>
                    </a:lnTo>
                    <a:lnTo>
                      <a:pt x="2373" y="1854"/>
                    </a:lnTo>
                    <a:lnTo>
                      <a:pt x="2428" y="1743"/>
                    </a:lnTo>
                    <a:lnTo>
                      <a:pt x="2465" y="1632"/>
                    </a:lnTo>
                    <a:lnTo>
                      <a:pt x="2484" y="1502"/>
                    </a:lnTo>
                    <a:lnTo>
                      <a:pt x="2502" y="1391"/>
                    </a:lnTo>
                    <a:lnTo>
                      <a:pt x="2521" y="1261"/>
                    </a:lnTo>
                    <a:lnTo>
                      <a:pt x="2521" y="1150"/>
                    </a:lnTo>
                    <a:lnTo>
                      <a:pt x="2502" y="1020"/>
                    </a:lnTo>
                    <a:lnTo>
                      <a:pt x="2465" y="890"/>
                    </a:lnTo>
                    <a:lnTo>
                      <a:pt x="2465" y="890"/>
                    </a:lnTo>
                    <a:lnTo>
                      <a:pt x="2391" y="705"/>
                    </a:lnTo>
                    <a:lnTo>
                      <a:pt x="2280" y="520"/>
                    </a:lnTo>
                    <a:lnTo>
                      <a:pt x="2150" y="371"/>
                    </a:lnTo>
                    <a:lnTo>
                      <a:pt x="2002" y="242"/>
                    </a:lnTo>
                    <a:lnTo>
                      <a:pt x="1835" y="149"/>
                    </a:lnTo>
                    <a:lnTo>
                      <a:pt x="1650" y="75"/>
                    </a:lnTo>
                    <a:lnTo>
                      <a:pt x="1464" y="19"/>
                    </a:lnTo>
                    <a:lnTo>
                      <a:pt x="1260" y="1"/>
                    </a:lnTo>
                  </a:path>
                </a:pathLst>
              </a:custGeom>
              <a:no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27" name="Google Shape;3084;p46">
                <a:extLst>
                  <a:ext uri="{FF2B5EF4-FFF2-40B4-BE49-F238E27FC236}">
                    <a16:creationId xmlns:a16="http://schemas.microsoft.com/office/drawing/2014/main" xmlns="" id="{BEF9E03F-971D-014C-5B72-8E9EA650AFC4}"/>
                  </a:ext>
                </a:extLst>
              </p:cNvPr>
              <p:cNvSpPr/>
              <p:nvPr/>
            </p:nvSpPr>
            <p:spPr>
              <a:xfrm>
                <a:off x="5708125" y="3566425"/>
                <a:ext cx="63050" cy="62575"/>
              </a:xfrm>
              <a:custGeom>
                <a:avLst/>
                <a:gdLst/>
                <a:ahLst/>
                <a:cxnLst/>
                <a:rect l="l" t="t" r="r" b="b"/>
                <a:pathLst>
                  <a:path w="2522" h="2503" extrusionOk="0">
                    <a:moveTo>
                      <a:pt x="1076" y="1"/>
                    </a:moveTo>
                    <a:lnTo>
                      <a:pt x="890" y="38"/>
                    </a:lnTo>
                    <a:lnTo>
                      <a:pt x="779" y="93"/>
                    </a:lnTo>
                    <a:lnTo>
                      <a:pt x="668" y="149"/>
                    </a:lnTo>
                    <a:lnTo>
                      <a:pt x="557" y="205"/>
                    </a:lnTo>
                    <a:lnTo>
                      <a:pt x="464" y="279"/>
                    </a:lnTo>
                    <a:lnTo>
                      <a:pt x="372" y="371"/>
                    </a:lnTo>
                    <a:lnTo>
                      <a:pt x="279" y="445"/>
                    </a:lnTo>
                    <a:lnTo>
                      <a:pt x="223" y="557"/>
                    </a:lnTo>
                    <a:lnTo>
                      <a:pt x="149" y="649"/>
                    </a:lnTo>
                    <a:lnTo>
                      <a:pt x="94" y="761"/>
                    </a:lnTo>
                    <a:lnTo>
                      <a:pt x="56" y="872"/>
                    </a:lnTo>
                    <a:lnTo>
                      <a:pt x="38" y="1002"/>
                    </a:lnTo>
                    <a:lnTo>
                      <a:pt x="19" y="1113"/>
                    </a:lnTo>
                    <a:lnTo>
                      <a:pt x="1" y="1242"/>
                    </a:lnTo>
                    <a:lnTo>
                      <a:pt x="1" y="1354"/>
                    </a:lnTo>
                    <a:lnTo>
                      <a:pt x="19" y="1483"/>
                    </a:lnTo>
                    <a:lnTo>
                      <a:pt x="56" y="1613"/>
                    </a:lnTo>
                    <a:lnTo>
                      <a:pt x="131" y="1798"/>
                    </a:lnTo>
                    <a:lnTo>
                      <a:pt x="242" y="1984"/>
                    </a:lnTo>
                    <a:lnTo>
                      <a:pt x="372" y="2132"/>
                    </a:lnTo>
                    <a:lnTo>
                      <a:pt x="520" y="2262"/>
                    </a:lnTo>
                    <a:lnTo>
                      <a:pt x="687" y="2355"/>
                    </a:lnTo>
                    <a:lnTo>
                      <a:pt x="872" y="2447"/>
                    </a:lnTo>
                    <a:lnTo>
                      <a:pt x="1057" y="2484"/>
                    </a:lnTo>
                    <a:lnTo>
                      <a:pt x="1261" y="2503"/>
                    </a:lnTo>
                    <a:lnTo>
                      <a:pt x="1447" y="2484"/>
                    </a:lnTo>
                    <a:lnTo>
                      <a:pt x="1613" y="2447"/>
                    </a:lnTo>
                    <a:lnTo>
                      <a:pt x="1743" y="2410"/>
                    </a:lnTo>
                    <a:lnTo>
                      <a:pt x="1854" y="2355"/>
                    </a:lnTo>
                    <a:lnTo>
                      <a:pt x="1965" y="2280"/>
                    </a:lnTo>
                    <a:lnTo>
                      <a:pt x="2058" y="2206"/>
                    </a:lnTo>
                    <a:lnTo>
                      <a:pt x="2151" y="2132"/>
                    </a:lnTo>
                    <a:lnTo>
                      <a:pt x="2225" y="2039"/>
                    </a:lnTo>
                    <a:lnTo>
                      <a:pt x="2299" y="1947"/>
                    </a:lnTo>
                    <a:lnTo>
                      <a:pt x="2355" y="1836"/>
                    </a:lnTo>
                    <a:lnTo>
                      <a:pt x="2410" y="1724"/>
                    </a:lnTo>
                    <a:lnTo>
                      <a:pt x="2447" y="1613"/>
                    </a:lnTo>
                    <a:lnTo>
                      <a:pt x="2484" y="1502"/>
                    </a:lnTo>
                    <a:lnTo>
                      <a:pt x="2503" y="1372"/>
                    </a:lnTo>
                    <a:lnTo>
                      <a:pt x="2522" y="1261"/>
                    </a:lnTo>
                    <a:lnTo>
                      <a:pt x="2503" y="1131"/>
                    </a:lnTo>
                    <a:lnTo>
                      <a:pt x="2484" y="1002"/>
                    </a:lnTo>
                    <a:lnTo>
                      <a:pt x="2466" y="890"/>
                    </a:lnTo>
                    <a:lnTo>
                      <a:pt x="2373" y="686"/>
                    </a:lnTo>
                    <a:lnTo>
                      <a:pt x="2281" y="520"/>
                    </a:lnTo>
                    <a:lnTo>
                      <a:pt x="2151" y="371"/>
                    </a:lnTo>
                    <a:lnTo>
                      <a:pt x="2003" y="242"/>
                    </a:lnTo>
                    <a:lnTo>
                      <a:pt x="1836" y="130"/>
                    </a:lnTo>
                    <a:lnTo>
                      <a:pt x="1650" y="56"/>
                    </a:lnTo>
                    <a:lnTo>
                      <a:pt x="1465" y="1"/>
                    </a:lnTo>
                    <a:close/>
                  </a:path>
                </a:pathLst>
              </a:custGeom>
              <a:solidFill>
                <a:srgbClr val="FCF3E8"/>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28" name="Google Shape;3085;p46">
                <a:extLst>
                  <a:ext uri="{FF2B5EF4-FFF2-40B4-BE49-F238E27FC236}">
                    <a16:creationId xmlns:a16="http://schemas.microsoft.com/office/drawing/2014/main" xmlns="" id="{FC4204F3-B768-0645-8EE3-513EAA79CD13}"/>
                  </a:ext>
                </a:extLst>
              </p:cNvPr>
              <p:cNvSpPr/>
              <p:nvPr/>
            </p:nvSpPr>
            <p:spPr>
              <a:xfrm>
                <a:off x="5708125" y="3566425"/>
                <a:ext cx="63050" cy="62575"/>
              </a:xfrm>
              <a:custGeom>
                <a:avLst/>
                <a:gdLst/>
                <a:ahLst/>
                <a:cxnLst/>
                <a:rect l="l" t="t" r="r" b="b"/>
                <a:pathLst>
                  <a:path w="2522" h="2503" fill="none" extrusionOk="0">
                    <a:moveTo>
                      <a:pt x="1261" y="1"/>
                    </a:moveTo>
                    <a:lnTo>
                      <a:pt x="1261" y="1"/>
                    </a:lnTo>
                    <a:lnTo>
                      <a:pt x="1076" y="1"/>
                    </a:lnTo>
                    <a:lnTo>
                      <a:pt x="890" y="38"/>
                    </a:lnTo>
                    <a:lnTo>
                      <a:pt x="890" y="38"/>
                    </a:lnTo>
                    <a:lnTo>
                      <a:pt x="779" y="93"/>
                    </a:lnTo>
                    <a:lnTo>
                      <a:pt x="668" y="149"/>
                    </a:lnTo>
                    <a:lnTo>
                      <a:pt x="557" y="205"/>
                    </a:lnTo>
                    <a:lnTo>
                      <a:pt x="464" y="279"/>
                    </a:lnTo>
                    <a:lnTo>
                      <a:pt x="372" y="371"/>
                    </a:lnTo>
                    <a:lnTo>
                      <a:pt x="279" y="445"/>
                    </a:lnTo>
                    <a:lnTo>
                      <a:pt x="223" y="557"/>
                    </a:lnTo>
                    <a:lnTo>
                      <a:pt x="149" y="649"/>
                    </a:lnTo>
                    <a:lnTo>
                      <a:pt x="94" y="761"/>
                    </a:lnTo>
                    <a:lnTo>
                      <a:pt x="56" y="872"/>
                    </a:lnTo>
                    <a:lnTo>
                      <a:pt x="38" y="1002"/>
                    </a:lnTo>
                    <a:lnTo>
                      <a:pt x="19" y="1113"/>
                    </a:lnTo>
                    <a:lnTo>
                      <a:pt x="1" y="1242"/>
                    </a:lnTo>
                    <a:lnTo>
                      <a:pt x="1" y="1354"/>
                    </a:lnTo>
                    <a:lnTo>
                      <a:pt x="19" y="1483"/>
                    </a:lnTo>
                    <a:lnTo>
                      <a:pt x="56" y="1613"/>
                    </a:lnTo>
                    <a:lnTo>
                      <a:pt x="56" y="1613"/>
                    </a:lnTo>
                    <a:lnTo>
                      <a:pt x="131" y="1798"/>
                    </a:lnTo>
                    <a:lnTo>
                      <a:pt x="242" y="1984"/>
                    </a:lnTo>
                    <a:lnTo>
                      <a:pt x="372" y="2132"/>
                    </a:lnTo>
                    <a:lnTo>
                      <a:pt x="520" y="2262"/>
                    </a:lnTo>
                    <a:lnTo>
                      <a:pt x="687" y="2355"/>
                    </a:lnTo>
                    <a:lnTo>
                      <a:pt x="872" y="2447"/>
                    </a:lnTo>
                    <a:lnTo>
                      <a:pt x="1057" y="2484"/>
                    </a:lnTo>
                    <a:lnTo>
                      <a:pt x="1261" y="2503"/>
                    </a:lnTo>
                    <a:lnTo>
                      <a:pt x="1261" y="2503"/>
                    </a:lnTo>
                    <a:lnTo>
                      <a:pt x="1447" y="2484"/>
                    </a:lnTo>
                    <a:lnTo>
                      <a:pt x="1613" y="2447"/>
                    </a:lnTo>
                    <a:lnTo>
                      <a:pt x="1613" y="2447"/>
                    </a:lnTo>
                    <a:lnTo>
                      <a:pt x="1743" y="2410"/>
                    </a:lnTo>
                    <a:lnTo>
                      <a:pt x="1854" y="2355"/>
                    </a:lnTo>
                    <a:lnTo>
                      <a:pt x="1965" y="2280"/>
                    </a:lnTo>
                    <a:lnTo>
                      <a:pt x="2058" y="2206"/>
                    </a:lnTo>
                    <a:lnTo>
                      <a:pt x="2151" y="2132"/>
                    </a:lnTo>
                    <a:lnTo>
                      <a:pt x="2225" y="2039"/>
                    </a:lnTo>
                    <a:lnTo>
                      <a:pt x="2299" y="1947"/>
                    </a:lnTo>
                    <a:lnTo>
                      <a:pt x="2355" y="1836"/>
                    </a:lnTo>
                    <a:lnTo>
                      <a:pt x="2410" y="1724"/>
                    </a:lnTo>
                    <a:lnTo>
                      <a:pt x="2447" y="1613"/>
                    </a:lnTo>
                    <a:lnTo>
                      <a:pt x="2484" y="1502"/>
                    </a:lnTo>
                    <a:lnTo>
                      <a:pt x="2503" y="1372"/>
                    </a:lnTo>
                    <a:lnTo>
                      <a:pt x="2522" y="1261"/>
                    </a:lnTo>
                    <a:lnTo>
                      <a:pt x="2503" y="1131"/>
                    </a:lnTo>
                    <a:lnTo>
                      <a:pt x="2484" y="1002"/>
                    </a:lnTo>
                    <a:lnTo>
                      <a:pt x="2466" y="890"/>
                    </a:lnTo>
                    <a:lnTo>
                      <a:pt x="2466" y="890"/>
                    </a:lnTo>
                    <a:lnTo>
                      <a:pt x="2373" y="686"/>
                    </a:lnTo>
                    <a:lnTo>
                      <a:pt x="2281" y="520"/>
                    </a:lnTo>
                    <a:lnTo>
                      <a:pt x="2151" y="371"/>
                    </a:lnTo>
                    <a:lnTo>
                      <a:pt x="2003" y="242"/>
                    </a:lnTo>
                    <a:lnTo>
                      <a:pt x="1836" y="130"/>
                    </a:lnTo>
                    <a:lnTo>
                      <a:pt x="1650" y="56"/>
                    </a:lnTo>
                    <a:lnTo>
                      <a:pt x="1465" y="1"/>
                    </a:lnTo>
                    <a:lnTo>
                      <a:pt x="1261" y="1"/>
                    </a:lnTo>
                  </a:path>
                </a:pathLst>
              </a:custGeom>
              <a:no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29" name="Google Shape;3086;p46">
                <a:extLst>
                  <a:ext uri="{FF2B5EF4-FFF2-40B4-BE49-F238E27FC236}">
                    <a16:creationId xmlns:a16="http://schemas.microsoft.com/office/drawing/2014/main" xmlns="" id="{7C1B2C5E-D1F4-76AE-1DDF-7A4B2E1981F5}"/>
                  </a:ext>
                </a:extLst>
              </p:cNvPr>
              <p:cNvSpPr/>
              <p:nvPr/>
            </p:nvSpPr>
            <p:spPr>
              <a:xfrm>
                <a:off x="5412500" y="3318075"/>
                <a:ext cx="374425" cy="249300"/>
              </a:xfrm>
              <a:custGeom>
                <a:avLst/>
                <a:gdLst/>
                <a:ahLst/>
                <a:cxnLst/>
                <a:rect l="l" t="t" r="r" b="b"/>
                <a:pathLst>
                  <a:path w="14977" h="9972" extrusionOk="0">
                    <a:moveTo>
                      <a:pt x="7396" y="0"/>
                    </a:moveTo>
                    <a:lnTo>
                      <a:pt x="7044" y="19"/>
                    </a:lnTo>
                    <a:lnTo>
                      <a:pt x="6692" y="37"/>
                    </a:lnTo>
                    <a:lnTo>
                      <a:pt x="6358" y="93"/>
                    </a:lnTo>
                    <a:lnTo>
                      <a:pt x="6043" y="148"/>
                    </a:lnTo>
                    <a:lnTo>
                      <a:pt x="5469" y="278"/>
                    </a:lnTo>
                    <a:lnTo>
                      <a:pt x="4987" y="426"/>
                    </a:lnTo>
                    <a:lnTo>
                      <a:pt x="4597" y="556"/>
                    </a:lnTo>
                    <a:lnTo>
                      <a:pt x="4319" y="686"/>
                    </a:lnTo>
                    <a:lnTo>
                      <a:pt x="4134" y="779"/>
                    </a:lnTo>
                    <a:lnTo>
                      <a:pt x="3893" y="890"/>
                    </a:lnTo>
                    <a:lnTo>
                      <a:pt x="3671" y="1001"/>
                    </a:lnTo>
                    <a:lnTo>
                      <a:pt x="3467" y="1112"/>
                    </a:lnTo>
                    <a:lnTo>
                      <a:pt x="3282" y="1242"/>
                    </a:lnTo>
                    <a:lnTo>
                      <a:pt x="2948" y="1483"/>
                    </a:lnTo>
                    <a:lnTo>
                      <a:pt x="2707" y="1724"/>
                    </a:lnTo>
                    <a:lnTo>
                      <a:pt x="2522" y="1928"/>
                    </a:lnTo>
                    <a:lnTo>
                      <a:pt x="2392" y="2095"/>
                    </a:lnTo>
                    <a:lnTo>
                      <a:pt x="2299" y="2243"/>
                    </a:lnTo>
                    <a:lnTo>
                      <a:pt x="1984" y="2558"/>
                    </a:lnTo>
                    <a:lnTo>
                      <a:pt x="1725" y="2873"/>
                    </a:lnTo>
                    <a:lnTo>
                      <a:pt x="1465" y="3207"/>
                    </a:lnTo>
                    <a:lnTo>
                      <a:pt x="1243" y="3540"/>
                    </a:lnTo>
                    <a:lnTo>
                      <a:pt x="1039" y="3874"/>
                    </a:lnTo>
                    <a:lnTo>
                      <a:pt x="872" y="4208"/>
                    </a:lnTo>
                    <a:lnTo>
                      <a:pt x="705" y="4541"/>
                    </a:lnTo>
                    <a:lnTo>
                      <a:pt x="576" y="4875"/>
                    </a:lnTo>
                    <a:lnTo>
                      <a:pt x="446" y="5190"/>
                    </a:lnTo>
                    <a:lnTo>
                      <a:pt x="335" y="5523"/>
                    </a:lnTo>
                    <a:lnTo>
                      <a:pt x="260" y="5839"/>
                    </a:lnTo>
                    <a:lnTo>
                      <a:pt x="186" y="6154"/>
                    </a:lnTo>
                    <a:lnTo>
                      <a:pt x="131" y="6469"/>
                    </a:lnTo>
                    <a:lnTo>
                      <a:pt x="75" y="6765"/>
                    </a:lnTo>
                    <a:lnTo>
                      <a:pt x="19" y="7358"/>
                    </a:lnTo>
                    <a:lnTo>
                      <a:pt x="1" y="7896"/>
                    </a:lnTo>
                    <a:lnTo>
                      <a:pt x="19" y="8378"/>
                    </a:lnTo>
                    <a:lnTo>
                      <a:pt x="57" y="8823"/>
                    </a:lnTo>
                    <a:lnTo>
                      <a:pt x="112" y="9193"/>
                    </a:lnTo>
                    <a:lnTo>
                      <a:pt x="149" y="9508"/>
                    </a:lnTo>
                    <a:lnTo>
                      <a:pt x="205" y="9731"/>
                    </a:lnTo>
                    <a:lnTo>
                      <a:pt x="260" y="9935"/>
                    </a:lnTo>
                    <a:lnTo>
                      <a:pt x="2373" y="9972"/>
                    </a:lnTo>
                    <a:lnTo>
                      <a:pt x="2336" y="9620"/>
                    </a:lnTo>
                    <a:lnTo>
                      <a:pt x="2336" y="9230"/>
                    </a:lnTo>
                    <a:lnTo>
                      <a:pt x="2318" y="8748"/>
                    </a:lnTo>
                    <a:lnTo>
                      <a:pt x="2336" y="8248"/>
                    </a:lnTo>
                    <a:lnTo>
                      <a:pt x="2373" y="7729"/>
                    </a:lnTo>
                    <a:lnTo>
                      <a:pt x="2392" y="7488"/>
                    </a:lnTo>
                    <a:lnTo>
                      <a:pt x="2429" y="7266"/>
                    </a:lnTo>
                    <a:lnTo>
                      <a:pt x="2485" y="7062"/>
                    </a:lnTo>
                    <a:lnTo>
                      <a:pt x="2559" y="6895"/>
                    </a:lnTo>
                    <a:lnTo>
                      <a:pt x="2633" y="6747"/>
                    </a:lnTo>
                    <a:lnTo>
                      <a:pt x="2726" y="6598"/>
                    </a:lnTo>
                    <a:lnTo>
                      <a:pt x="2818" y="6487"/>
                    </a:lnTo>
                    <a:lnTo>
                      <a:pt x="2929" y="6376"/>
                    </a:lnTo>
                    <a:lnTo>
                      <a:pt x="3170" y="6172"/>
                    </a:lnTo>
                    <a:lnTo>
                      <a:pt x="3393" y="6024"/>
                    </a:lnTo>
                    <a:lnTo>
                      <a:pt x="3615" y="5913"/>
                    </a:lnTo>
                    <a:lnTo>
                      <a:pt x="3800" y="5839"/>
                    </a:lnTo>
                    <a:lnTo>
                      <a:pt x="3967" y="5783"/>
                    </a:lnTo>
                    <a:lnTo>
                      <a:pt x="3930" y="5635"/>
                    </a:lnTo>
                    <a:lnTo>
                      <a:pt x="3912" y="5505"/>
                    </a:lnTo>
                    <a:lnTo>
                      <a:pt x="3893" y="5190"/>
                    </a:lnTo>
                    <a:lnTo>
                      <a:pt x="3930" y="4856"/>
                    </a:lnTo>
                    <a:lnTo>
                      <a:pt x="4004" y="4541"/>
                    </a:lnTo>
                    <a:lnTo>
                      <a:pt x="4116" y="4226"/>
                    </a:lnTo>
                    <a:lnTo>
                      <a:pt x="4171" y="4078"/>
                    </a:lnTo>
                    <a:lnTo>
                      <a:pt x="4264" y="3930"/>
                    </a:lnTo>
                    <a:lnTo>
                      <a:pt x="4338" y="3800"/>
                    </a:lnTo>
                    <a:lnTo>
                      <a:pt x="4431" y="3670"/>
                    </a:lnTo>
                    <a:lnTo>
                      <a:pt x="4542" y="3559"/>
                    </a:lnTo>
                    <a:lnTo>
                      <a:pt x="4653" y="3448"/>
                    </a:lnTo>
                    <a:lnTo>
                      <a:pt x="4875" y="3281"/>
                    </a:lnTo>
                    <a:lnTo>
                      <a:pt x="5135" y="3133"/>
                    </a:lnTo>
                    <a:lnTo>
                      <a:pt x="5413" y="3003"/>
                    </a:lnTo>
                    <a:lnTo>
                      <a:pt x="5691" y="2910"/>
                    </a:lnTo>
                    <a:lnTo>
                      <a:pt x="6006" y="2836"/>
                    </a:lnTo>
                    <a:lnTo>
                      <a:pt x="6358" y="2799"/>
                    </a:lnTo>
                    <a:lnTo>
                      <a:pt x="6729" y="2780"/>
                    </a:lnTo>
                    <a:lnTo>
                      <a:pt x="7118" y="2799"/>
                    </a:lnTo>
                    <a:lnTo>
                      <a:pt x="7378" y="2873"/>
                    </a:lnTo>
                    <a:lnTo>
                      <a:pt x="7526" y="3188"/>
                    </a:lnTo>
                    <a:lnTo>
                      <a:pt x="7711" y="3559"/>
                    </a:lnTo>
                    <a:lnTo>
                      <a:pt x="7822" y="3763"/>
                    </a:lnTo>
                    <a:lnTo>
                      <a:pt x="7971" y="3967"/>
                    </a:lnTo>
                    <a:lnTo>
                      <a:pt x="8119" y="4170"/>
                    </a:lnTo>
                    <a:lnTo>
                      <a:pt x="8304" y="4374"/>
                    </a:lnTo>
                    <a:lnTo>
                      <a:pt x="8490" y="4560"/>
                    </a:lnTo>
                    <a:lnTo>
                      <a:pt x="8694" y="4745"/>
                    </a:lnTo>
                    <a:lnTo>
                      <a:pt x="8934" y="4893"/>
                    </a:lnTo>
                    <a:lnTo>
                      <a:pt x="9175" y="5023"/>
                    </a:lnTo>
                    <a:lnTo>
                      <a:pt x="9453" y="5134"/>
                    </a:lnTo>
                    <a:lnTo>
                      <a:pt x="9750" y="5208"/>
                    </a:lnTo>
                    <a:lnTo>
                      <a:pt x="10065" y="5245"/>
                    </a:lnTo>
                    <a:lnTo>
                      <a:pt x="10399" y="5245"/>
                    </a:lnTo>
                    <a:lnTo>
                      <a:pt x="10343" y="5227"/>
                    </a:lnTo>
                    <a:lnTo>
                      <a:pt x="10195" y="5171"/>
                    </a:lnTo>
                    <a:lnTo>
                      <a:pt x="9991" y="5060"/>
                    </a:lnTo>
                    <a:lnTo>
                      <a:pt x="9731" y="4875"/>
                    </a:lnTo>
                    <a:lnTo>
                      <a:pt x="9602" y="4764"/>
                    </a:lnTo>
                    <a:lnTo>
                      <a:pt x="9491" y="4634"/>
                    </a:lnTo>
                    <a:lnTo>
                      <a:pt x="9361" y="4486"/>
                    </a:lnTo>
                    <a:lnTo>
                      <a:pt x="9250" y="4319"/>
                    </a:lnTo>
                    <a:lnTo>
                      <a:pt x="9138" y="4133"/>
                    </a:lnTo>
                    <a:lnTo>
                      <a:pt x="9046" y="3911"/>
                    </a:lnTo>
                    <a:lnTo>
                      <a:pt x="8990" y="3670"/>
                    </a:lnTo>
                    <a:lnTo>
                      <a:pt x="8934" y="3411"/>
                    </a:lnTo>
                    <a:lnTo>
                      <a:pt x="9213" y="3707"/>
                    </a:lnTo>
                    <a:lnTo>
                      <a:pt x="9491" y="4004"/>
                    </a:lnTo>
                    <a:lnTo>
                      <a:pt x="9843" y="4319"/>
                    </a:lnTo>
                    <a:lnTo>
                      <a:pt x="10250" y="4634"/>
                    </a:lnTo>
                    <a:lnTo>
                      <a:pt x="10454" y="4801"/>
                    </a:lnTo>
                    <a:lnTo>
                      <a:pt x="10677" y="4930"/>
                    </a:lnTo>
                    <a:lnTo>
                      <a:pt x="10899" y="5060"/>
                    </a:lnTo>
                    <a:lnTo>
                      <a:pt x="11122" y="5171"/>
                    </a:lnTo>
                    <a:lnTo>
                      <a:pt x="11344" y="5264"/>
                    </a:lnTo>
                    <a:lnTo>
                      <a:pt x="11548" y="5301"/>
                    </a:lnTo>
                    <a:lnTo>
                      <a:pt x="11863" y="5357"/>
                    </a:lnTo>
                    <a:lnTo>
                      <a:pt x="12178" y="5375"/>
                    </a:lnTo>
                    <a:lnTo>
                      <a:pt x="12493" y="5394"/>
                    </a:lnTo>
                    <a:lnTo>
                      <a:pt x="12808" y="5375"/>
                    </a:lnTo>
                    <a:lnTo>
                      <a:pt x="13142" y="5338"/>
                    </a:lnTo>
                    <a:lnTo>
                      <a:pt x="13457" y="5283"/>
                    </a:lnTo>
                    <a:lnTo>
                      <a:pt x="13753" y="5208"/>
                    </a:lnTo>
                    <a:lnTo>
                      <a:pt x="14069" y="5116"/>
                    </a:lnTo>
                    <a:lnTo>
                      <a:pt x="14198" y="5171"/>
                    </a:lnTo>
                    <a:lnTo>
                      <a:pt x="14180" y="5060"/>
                    </a:lnTo>
                    <a:lnTo>
                      <a:pt x="14402" y="4967"/>
                    </a:lnTo>
                    <a:lnTo>
                      <a:pt x="14606" y="4875"/>
                    </a:lnTo>
                    <a:lnTo>
                      <a:pt x="14791" y="4764"/>
                    </a:lnTo>
                    <a:lnTo>
                      <a:pt x="14977" y="4634"/>
                    </a:lnTo>
                    <a:lnTo>
                      <a:pt x="14847" y="4208"/>
                    </a:lnTo>
                    <a:lnTo>
                      <a:pt x="14680" y="3800"/>
                    </a:lnTo>
                    <a:lnTo>
                      <a:pt x="14513" y="3429"/>
                    </a:lnTo>
                    <a:lnTo>
                      <a:pt x="14328" y="3095"/>
                    </a:lnTo>
                    <a:lnTo>
                      <a:pt x="14124" y="2762"/>
                    </a:lnTo>
                    <a:lnTo>
                      <a:pt x="13920" y="2465"/>
                    </a:lnTo>
                    <a:lnTo>
                      <a:pt x="13698" y="2187"/>
                    </a:lnTo>
                    <a:lnTo>
                      <a:pt x="13457" y="1928"/>
                    </a:lnTo>
                    <a:lnTo>
                      <a:pt x="13216" y="1705"/>
                    </a:lnTo>
                    <a:lnTo>
                      <a:pt x="12975" y="1483"/>
                    </a:lnTo>
                    <a:lnTo>
                      <a:pt x="12715" y="1279"/>
                    </a:lnTo>
                    <a:lnTo>
                      <a:pt x="12456" y="1112"/>
                    </a:lnTo>
                    <a:lnTo>
                      <a:pt x="12197" y="945"/>
                    </a:lnTo>
                    <a:lnTo>
                      <a:pt x="11919" y="797"/>
                    </a:lnTo>
                    <a:lnTo>
                      <a:pt x="11659" y="667"/>
                    </a:lnTo>
                    <a:lnTo>
                      <a:pt x="11400" y="556"/>
                    </a:lnTo>
                    <a:lnTo>
                      <a:pt x="11122" y="464"/>
                    </a:lnTo>
                    <a:lnTo>
                      <a:pt x="10862" y="371"/>
                    </a:lnTo>
                    <a:lnTo>
                      <a:pt x="10343" y="223"/>
                    </a:lnTo>
                    <a:lnTo>
                      <a:pt x="9861" y="130"/>
                    </a:lnTo>
                    <a:lnTo>
                      <a:pt x="9416" y="56"/>
                    </a:lnTo>
                    <a:lnTo>
                      <a:pt x="9009" y="19"/>
                    </a:lnTo>
                    <a:lnTo>
                      <a:pt x="8656" y="0"/>
                    </a:lnTo>
                    <a:lnTo>
                      <a:pt x="8175" y="19"/>
                    </a:lnTo>
                    <a:lnTo>
                      <a:pt x="7785" y="0"/>
                    </a:lnTo>
                    <a:close/>
                  </a:path>
                </a:pathLst>
              </a:custGeom>
              <a:solidFill>
                <a:srgbClr val="2C3045"/>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30" name="Google Shape;3087;p46">
                <a:extLst>
                  <a:ext uri="{FF2B5EF4-FFF2-40B4-BE49-F238E27FC236}">
                    <a16:creationId xmlns:a16="http://schemas.microsoft.com/office/drawing/2014/main" xmlns="" id="{0F0EC938-7E19-39F4-AB89-359A7DF3418B}"/>
                  </a:ext>
                </a:extLst>
              </p:cNvPr>
              <p:cNvSpPr/>
              <p:nvPr/>
            </p:nvSpPr>
            <p:spPr>
              <a:xfrm>
                <a:off x="5385175" y="3543250"/>
                <a:ext cx="95475" cy="120975"/>
              </a:xfrm>
              <a:custGeom>
                <a:avLst/>
                <a:gdLst/>
                <a:ahLst/>
                <a:cxnLst/>
                <a:rect l="l" t="t" r="r" b="b"/>
                <a:pathLst>
                  <a:path w="3819" h="4839" extrusionOk="0">
                    <a:moveTo>
                      <a:pt x="1724" y="1"/>
                    </a:moveTo>
                    <a:lnTo>
                      <a:pt x="1465" y="38"/>
                    </a:lnTo>
                    <a:lnTo>
                      <a:pt x="1335" y="75"/>
                    </a:lnTo>
                    <a:lnTo>
                      <a:pt x="1205" y="112"/>
                    </a:lnTo>
                    <a:lnTo>
                      <a:pt x="1057" y="186"/>
                    </a:lnTo>
                    <a:lnTo>
                      <a:pt x="909" y="260"/>
                    </a:lnTo>
                    <a:lnTo>
                      <a:pt x="742" y="353"/>
                    </a:lnTo>
                    <a:lnTo>
                      <a:pt x="594" y="483"/>
                    </a:lnTo>
                    <a:lnTo>
                      <a:pt x="445" y="613"/>
                    </a:lnTo>
                    <a:lnTo>
                      <a:pt x="316" y="761"/>
                    </a:lnTo>
                    <a:lnTo>
                      <a:pt x="204" y="928"/>
                    </a:lnTo>
                    <a:lnTo>
                      <a:pt x="130" y="1094"/>
                    </a:lnTo>
                    <a:lnTo>
                      <a:pt x="75" y="1280"/>
                    </a:lnTo>
                    <a:lnTo>
                      <a:pt x="37" y="1465"/>
                    </a:lnTo>
                    <a:lnTo>
                      <a:pt x="19" y="1669"/>
                    </a:lnTo>
                    <a:lnTo>
                      <a:pt x="0" y="1873"/>
                    </a:lnTo>
                    <a:lnTo>
                      <a:pt x="19" y="2077"/>
                    </a:lnTo>
                    <a:lnTo>
                      <a:pt x="56" y="2262"/>
                    </a:lnTo>
                    <a:lnTo>
                      <a:pt x="93" y="2466"/>
                    </a:lnTo>
                    <a:lnTo>
                      <a:pt x="149" y="2670"/>
                    </a:lnTo>
                    <a:lnTo>
                      <a:pt x="204" y="2874"/>
                    </a:lnTo>
                    <a:lnTo>
                      <a:pt x="278" y="3059"/>
                    </a:lnTo>
                    <a:lnTo>
                      <a:pt x="445" y="3411"/>
                    </a:lnTo>
                    <a:lnTo>
                      <a:pt x="556" y="3578"/>
                    </a:lnTo>
                    <a:lnTo>
                      <a:pt x="686" y="3745"/>
                    </a:lnTo>
                    <a:lnTo>
                      <a:pt x="834" y="3893"/>
                    </a:lnTo>
                    <a:lnTo>
                      <a:pt x="1001" y="4041"/>
                    </a:lnTo>
                    <a:lnTo>
                      <a:pt x="1168" y="4190"/>
                    </a:lnTo>
                    <a:lnTo>
                      <a:pt x="1353" y="4301"/>
                    </a:lnTo>
                    <a:lnTo>
                      <a:pt x="1557" y="4431"/>
                    </a:lnTo>
                    <a:lnTo>
                      <a:pt x="1761" y="4523"/>
                    </a:lnTo>
                    <a:lnTo>
                      <a:pt x="1965" y="4616"/>
                    </a:lnTo>
                    <a:lnTo>
                      <a:pt x="2187" y="4709"/>
                    </a:lnTo>
                    <a:lnTo>
                      <a:pt x="2391" y="4764"/>
                    </a:lnTo>
                    <a:lnTo>
                      <a:pt x="2614" y="4801"/>
                    </a:lnTo>
                    <a:lnTo>
                      <a:pt x="2818" y="4838"/>
                    </a:lnTo>
                    <a:lnTo>
                      <a:pt x="3022" y="4838"/>
                    </a:lnTo>
                    <a:lnTo>
                      <a:pt x="3207" y="4820"/>
                    </a:lnTo>
                    <a:lnTo>
                      <a:pt x="3374" y="4783"/>
                    </a:lnTo>
                    <a:lnTo>
                      <a:pt x="3466" y="4746"/>
                    </a:lnTo>
                    <a:lnTo>
                      <a:pt x="3540" y="4690"/>
                    </a:lnTo>
                    <a:lnTo>
                      <a:pt x="3596" y="4635"/>
                    </a:lnTo>
                    <a:lnTo>
                      <a:pt x="3652" y="4542"/>
                    </a:lnTo>
                    <a:lnTo>
                      <a:pt x="3689" y="4449"/>
                    </a:lnTo>
                    <a:lnTo>
                      <a:pt x="3726" y="4338"/>
                    </a:lnTo>
                    <a:lnTo>
                      <a:pt x="3781" y="4078"/>
                    </a:lnTo>
                    <a:lnTo>
                      <a:pt x="3800" y="3782"/>
                    </a:lnTo>
                    <a:lnTo>
                      <a:pt x="3819" y="3467"/>
                    </a:lnTo>
                    <a:lnTo>
                      <a:pt x="3800" y="3133"/>
                    </a:lnTo>
                    <a:lnTo>
                      <a:pt x="3763" y="2781"/>
                    </a:lnTo>
                    <a:lnTo>
                      <a:pt x="3670" y="2114"/>
                    </a:lnTo>
                    <a:lnTo>
                      <a:pt x="3578" y="1521"/>
                    </a:lnTo>
                    <a:lnTo>
                      <a:pt x="3466" y="965"/>
                    </a:lnTo>
                    <a:lnTo>
                      <a:pt x="3374" y="835"/>
                    </a:lnTo>
                    <a:lnTo>
                      <a:pt x="3262" y="705"/>
                    </a:lnTo>
                    <a:lnTo>
                      <a:pt x="3133" y="575"/>
                    </a:lnTo>
                    <a:lnTo>
                      <a:pt x="3003" y="464"/>
                    </a:lnTo>
                    <a:lnTo>
                      <a:pt x="2725" y="279"/>
                    </a:lnTo>
                    <a:lnTo>
                      <a:pt x="2465" y="131"/>
                    </a:lnTo>
                    <a:lnTo>
                      <a:pt x="2317" y="75"/>
                    </a:lnTo>
                    <a:lnTo>
                      <a:pt x="2150" y="38"/>
                    </a:lnTo>
                    <a:lnTo>
                      <a:pt x="1947"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31" name="Google Shape;3088;p46">
                <a:extLst>
                  <a:ext uri="{FF2B5EF4-FFF2-40B4-BE49-F238E27FC236}">
                    <a16:creationId xmlns:a16="http://schemas.microsoft.com/office/drawing/2014/main" xmlns="" id="{642A8F9C-B6FE-B21F-04B2-D825143558AB}"/>
                  </a:ext>
                </a:extLst>
              </p:cNvPr>
              <p:cNvSpPr/>
              <p:nvPr/>
            </p:nvSpPr>
            <p:spPr>
              <a:xfrm>
                <a:off x="5398150" y="3576150"/>
                <a:ext cx="73700" cy="45900"/>
              </a:xfrm>
              <a:custGeom>
                <a:avLst/>
                <a:gdLst/>
                <a:ahLst/>
                <a:cxnLst/>
                <a:rect l="l" t="t" r="r" b="b"/>
                <a:pathLst>
                  <a:path w="2948" h="1836" extrusionOk="0">
                    <a:moveTo>
                      <a:pt x="75" y="1"/>
                    </a:moveTo>
                    <a:lnTo>
                      <a:pt x="37" y="19"/>
                    </a:lnTo>
                    <a:lnTo>
                      <a:pt x="0" y="38"/>
                    </a:lnTo>
                    <a:lnTo>
                      <a:pt x="0" y="75"/>
                    </a:lnTo>
                    <a:lnTo>
                      <a:pt x="0" y="112"/>
                    </a:lnTo>
                    <a:lnTo>
                      <a:pt x="19" y="149"/>
                    </a:lnTo>
                    <a:lnTo>
                      <a:pt x="37" y="186"/>
                    </a:lnTo>
                    <a:lnTo>
                      <a:pt x="2799" y="1817"/>
                    </a:lnTo>
                    <a:lnTo>
                      <a:pt x="2855" y="1836"/>
                    </a:lnTo>
                    <a:lnTo>
                      <a:pt x="2910" y="1817"/>
                    </a:lnTo>
                    <a:lnTo>
                      <a:pt x="2947" y="1780"/>
                    </a:lnTo>
                    <a:lnTo>
                      <a:pt x="2947" y="1743"/>
                    </a:lnTo>
                    <a:lnTo>
                      <a:pt x="2947" y="1706"/>
                    </a:lnTo>
                    <a:lnTo>
                      <a:pt x="2929" y="1669"/>
                    </a:lnTo>
                    <a:lnTo>
                      <a:pt x="2910" y="1650"/>
                    </a:lnTo>
                    <a:lnTo>
                      <a:pt x="149" y="1"/>
                    </a:lnTo>
                    <a:close/>
                  </a:path>
                </a:pathLst>
              </a:custGeom>
              <a:solidFill>
                <a:srgbClr val="2C3045"/>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32" name="Google Shape;3089;p46">
                <a:extLst>
                  <a:ext uri="{FF2B5EF4-FFF2-40B4-BE49-F238E27FC236}">
                    <a16:creationId xmlns:a16="http://schemas.microsoft.com/office/drawing/2014/main" xmlns="" id="{EC319CBC-30B3-AEB9-B174-E38E7BEA22FD}"/>
                  </a:ext>
                </a:extLst>
              </p:cNvPr>
              <p:cNvSpPr/>
              <p:nvPr/>
            </p:nvSpPr>
            <p:spPr>
              <a:xfrm>
                <a:off x="5416225" y="3571525"/>
                <a:ext cx="47275" cy="59800"/>
              </a:xfrm>
              <a:custGeom>
                <a:avLst/>
                <a:gdLst/>
                <a:ahLst/>
                <a:cxnLst/>
                <a:rect l="l" t="t" r="r" b="b"/>
                <a:pathLst>
                  <a:path w="1891" h="2392" extrusionOk="0">
                    <a:moveTo>
                      <a:pt x="1742" y="1"/>
                    </a:moveTo>
                    <a:lnTo>
                      <a:pt x="1724" y="38"/>
                    </a:lnTo>
                    <a:lnTo>
                      <a:pt x="19" y="2225"/>
                    </a:lnTo>
                    <a:lnTo>
                      <a:pt x="19" y="2262"/>
                    </a:lnTo>
                    <a:lnTo>
                      <a:pt x="0" y="2299"/>
                    </a:lnTo>
                    <a:lnTo>
                      <a:pt x="19" y="2336"/>
                    </a:lnTo>
                    <a:lnTo>
                      <a:pt x="37" y="2373"/>
                    </a:lnTo>
                    <a:lnTo>
                      <a:pt x="111" y="2391"/>
                    </a:lnTo>
                    <a:lnTo>
                      <a:pt x="149" y="2373"/>
                    </a:lnTo>
                    <a:lnTo>
                      <a:pt x="186" y="2354"/>
                    </a:lnTo>
                    <a:lnTo>
                      <a:pt x="1872" y="149"/>
                    </a:lnTo>
                    <a:lnTo>
                      <a:pt x="1891" y="112"/>
                    </a:lnTo>
                    <a:lnTo>
                      <a:pt x="1891" y="75"/>
                    </a:lnTo>
                    <a:lnTo>
                      <a:pt x="1891" y="38"/>
                    </a:lnTo>
                    <a:lnTo>
                      <a:pt x="1854" y="19"/>
                    </a:lnTo>
                    <a:lnTo>
                      <a:pt x="1817" y="1"/>
                    </a:lnTo>
                    <a:close/>
                  </a:path>
                </a:pathLst>
              </a:custGeom>
              <a:solidFill>
                <a:srgbClr val="2C3045"/>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33" name="Google Shape;3090;p46">
                <a:extLst>
                  <a:ext uri="{FF2B5EF4-FFF2-40B4-BE49-F238E27FC236}">
                    <a16:creationId xmlns:a16="http://schemas.microsoft.com/office/drawing/2014/main" xmlns="" id="{F3ED717D-DDFA-CB6C-D44F-A3B6DAB491AB}"/>
                  </a:ext>
                </a:extLst>
              </p:cNvPr>
              <p:cNvSpPr/>
              <p:nvPr/>
            </p:nvSpPr>
            <p:spPr>
              <a:xfrm>
                <a:off x="5382850" y="3541400"/>
                <a:ext cx="91325" cy="125150"/>
              </a:xfrm>
              <a:custGeom>
                <a:avLst/>
                <a:gdLst/>
                <a:ahLst/>
                <a:cxnLst/>
                <a:rect l="l" t="t" r="r" b="b"/>
                <a:pathLst>
                  <a:path w="3653" h="5006" extrusionOk="0">
                    <a:moveTo>
                      <a:pt x="1799" y="1"/>
                    </a:moveTo>
                    <a:lnTo>
                      <a:pt x="1558" y="19"/>
                    </a:lnTo>
                    <a:lnTo>
                      <a:pt x="1317" y="93"/>
                    </a:lnTo>
                    <a:lnTo>
                      <a:pt x="1076" y="186"/>
                    </a:lnTo>
                    <a:lnTo>
                      <a:pt x="853" y="316"/>
                    </a:lnTo>
                    <a:lnTo>
                      <a:pt x="612" y="483"/>
                    </a:lnTo>
                    <a:lnTo>
                      <a:pt x="464" y="612"/>
                    </a:lnTo>
                    <a:lnTo>
                      <a:pt x="334" y="761"/>
                    </a:lnTo>
                    <a:lnTo>
                      <a:pt x="242" y="928"/>
                    </a:lnTo>
                    <a:lnTo>
                      <a:pt x="149" y="1094"/>
                    </a:lnTo>
                    <a:lnTo>
                      <a:pt x="93" y="1280"/>
                    </a:lnTo>
                    <a:lnTo>
                      <a:pt x="38" y="1465"/>
                    </a:lnTo>
                    <a:lnTo>
                      <a:pt x="19" y="1669"/>
                    </a:lnTo>
                    <a:lnTo>
                      <a:pt x="1" y="1873"/>
                    </a:lnTo>
                    <a:lnTo>
                      <a:pt x="19" y="2095"/>
                    </a:lnTo>
                    <a:lnTo>
                      <a:pt x="38" y="2299"/>
                    </a:lnTo>
                    <a:lnTo>
                      <a:pt x="75" y="2521"/>
                    </a:lnTo>
                    <a:lnTo>
                      <a:pt x="130" y="2725"/>
                    </a:lnTo>
                    <a:lnTo>
                      <a:pt x="186" y="2929"/>
                    </a:lnTo>
                    <a:lnTo>
                      <a:pt x="260" y="3152"/>
                    </a:lnTo>
                    <a:lnTo>
                      <a:pt x="353" y="3337"/>
                    </a:lnTo>
                    <a:lnTo>
                      <a:pt x="464" y="3541"/>
                    </a:lnTo>
                    <a:lnTo>
                      <a:pt x="557" y="3689"/>
                    </a:lnTo>
                    <a:lnTo>
                      <a:pt x="668" y="3837"/>
                    </a:lnTo>
                    <a:lnTo>
                      <a:pt x="798" y="3986"/>
                    </a:lnTo>
                    <a:lnTo>
                      <a:pt x="927" y="4115"/>
                    </a:lnTo>
                    <a:lnTo>
                      <a:pt x="1076" y="4245"/>
                    </a:lnTo>
                    <a:lnTo>
                      <a:pt x="1243" y="4356"/>
                    </a:lnTo>
                    <a:lnTo>
                      <a:pt x="1409" y="4468"/>
                    </a:lnTo>
                    <a:lnTo>
                      <a:pt x="1595" y="4579"/>
                    </a:lnTo>
                    <a:lnTo>
                      <a:pt x="1947" y="4764"/>
                    </a:lnTo>
                    <a:lnTo>
                      <a:pt x="2151" y="4838"/>
                    </a:lnTo>
                    <a:lnTo>
                      <a:pt x="2336" y="4894"/>
                    </a:lnTo>
                    <a:lnTo>
                      <a:pt x="2521" y="4949"/>
                    </a:lnTo>
                    <a:lnTo>
                      <a:pt x="2707" y="4987"/>
                    </a:lnTo>
                    <a:lnTo>
                      <a:pt x="2892" y="5005"/>
                    </a:lnTo>
                    <a:lnTo>
                      <a:pt x="3077" y="5005"/>
                    </a:lnTo>
                    <a:lnTo>
                      <a:pt x="3300" y="4987"/>
                    </a:lnTo>
                    <a:lnTo>
                      <a:pt x="3504" y="4949"/>
                    </a:lnTo>
                    <a:lnTo>
                      <a:pt x="3541" y="4931"/>
                    </a:lnTo>
                    <a:lnTo>
                      <a:pt x="3559" y="4912"/>
                    </a:lnTo>
                    <a:lnTo>
                      <a:pt x="3578" y="4875"/>
                    </a:lnTo>
                    <a:lnTo>
                      <a:pt x="3578" y="4838"/>
                    </a:lnTo>
                    <a:lnTo>
                      <a:pt x="3559" y="4801"/>
                    </a:lnTo>
                    <a:lnTo>
                      <a:pt x="3522" y="4764"/>
                    </a:lnTo>
                    <a:lnTo>
                      <a:pt x="3448" y="4764"/>
                    </a:lnTo>
                    <a:lnTo>
                      <a:pt x="3281" y="4801"/>
                    </a:lnTo>
                    <a:lnTo>
                      <a:pt x="2911" y="4801"/>
                    </a:lnTo>
                    <a:lnTo>
                      <a:pt x="2725" y="4783"/>
                    </a:lnTo>
                    <a:lnTo>
                      <a:pt x="2521" y="4746"/>
                    </a:lnTo>
                    <a:lnTo>
                      <a:pt x="2318" y="4671"/>
                    </a:lnTo>
                    <a:lnTo>
                      <a:pt x="2114" y="4597"/>
                    </a:lnTo>
                    <a:lnTo>
                      <a:pt x="1910" y="4523"/>
                    </a:lnTo>
                    <a:lnTo>
                      <a:pt x="1706" y="4412"/>
                    </a:lnTo>
                    <a:lnTo>
                      <a:pt x="1521" y="4301"/>
                    </a:lnTo>
                    <a:lnTo>
                      <a:pt x="1335" y="4190"/>
                    </a:lnTo>
                    <a:lnTo>
                      <a:pt x="1150" y="4041"/>
                    </a:lnTo>
                    <a:lnTo>
                      <a:pt x="1002" y="3912"/>
                    </a:lnTo>
                    <a:lnTo>
                      <a:pt x="853" y="3763"/>
                    </a:lnTo>
                    <a:lnTo>
                      <a:pt x="742" y="3596"/>
                    </a:lnTo>
                    <a:lnTo>
                      <a:pt x="631" y="3448"/>
                    </a:lnTo>
                    <a:lnTo>
                      <a:pt x="538" y="3263"/>
                    </a:lnTo>
                    <a:lnTo>
                      <a:pt x="446" y="3078"/>
                    </a:lnTo>
                    <a:lnTo>
                      <a:pt x="371" y="2892"/>
                    </a:lnTo>
                    <a:lnTo>
                      <a:pt x="316" y="2688"/>
                    </a:lnTo>
                    <a:lnTo>
                      <a:pt x="260" y="2503"/>
                    </a:lnTo>
                    <a:lnTo>
                      <a:pt x="223" y="2299"/>
                    </a:lnTo>
                    <a:lnTo>
                      <a:pt x="205" y="2095"/>
                    </a:lnTo>
                    <a:lnTo>
                      <a:pt x="205" y="1910"/>
                    </a:lnTo>
                    <a:lnTo>
                      <a:pt x="205" y="1724"/>
                    </a:lnTo>
                    <a:lnTo>
                      <a:pt x="223" y="1539"/>
                    </a:lnTo>
                    <a:lnTo>
                      <a:pt x="260" y="1354"/>
                    </a:lnTo>
                    <a:lnTo>
                      <a:pt x="334" y="1187"/>
                    </a:lnTo>
                    <a:lnTo>
                      <a:pt x="409" y="1039"/>
                    </a:lnTo>
                    <a:lnTo>
                      <a:pt x="501" y="890"/>
                    </a:lnTo>
                    <a:lnTo>
                      <a:pt x="612" y="742"/>
                    </a:lnTo>
                    <a:lnTo>
                      <a:pt x="742" y="631"/>
                    </a:lnTo>
                    <a:lnTo>
                      <a:pt x="890" y="520"/>
                    </a:lnTo>
                    <a:lnTo>
                      <a:pt x="1039" y="427"/>
                    </a:lnTo>
                    <a:lnTo>
                      <a:pt x="1187" y="353"/>
                    </a:lnTo>
                    <a:lnTo>
                      <a:pt x="1335" y="297"/>
                    </a:lnTo>
                    <a:lnTo>
                      <a:pt x="1465" y="242"/>
                    </a:lnTo>
                    <a:lnTo>
                      <a:pt x="1595" y="223"/>
                    </a:lnTo>
                    <a:lnTo>
                      <a:pt x="1836" y="186"/>
                    </a:lnTo>
                    <a:lnTo>
                      <a:pt x="2058" y="186"/>
                    </a:lnTo>
                    <a:lnTo>
                      <a:pt x="2225" y="223"/>
                    </a:lnTo>
                    <a:lnTo>
                      <a:pt x="2373" y="260"/>
                    </a:lnTo>
                    <a:lnTo>
                      <a:pt x="2484" y="297"/>
                    </a:lnTo>
                    <a:lnTo>
                      <a:pt x="2707" y="390"/>
                    </a:lnTo>
                    <a:lnTo>
                      <a:pt x="2892" y="520"/>
                    </a:lnTo>
                    <a:lnTo>
                      <a:pt x="3077" y="649"/>
                    </a:lnTo>
                    <a:lnTo>
                      <a:pt x="3207" y="779"/>
                    </a:lnTo>
                    <a:lnTo>
                      <a:pt x="3411" y="1002"/>
                    </a:lnTo>
                    <a:lnTo>
                      <a:pt x="3467" y="1094"/>
                    </a:lnTo>
                    <a:lnTo>
                      <a:pt x="3504" y="1131"/>
                    </a:lnTo>
                    <a:lnTo>
                      <a:pt x="3541" y="1131"/>
                    </a:lnTo>
                    <a:lnTo>
                      <a:pt x="3578" y="1150"/>
                    </a:lnTo>
                    <a:lnTo>
                      <a:pt x="3615" y="1131"/>
                    </a:lnTo>
                    <a:lnTo>
                      <a:pt x="3633" y="1094"/>
                    </a:lnTo>
                    <a:lnTo>
                      <a:pt x="3652" y="1057"/>
                    </a:lnTo>
                    <a:lnTo>
                      <a:pt x="3652" y="1020"/>
                    </a:lnTo>
                    <a:lnTo>
                      <a:pt x="3633" y="983"/>
                    </a:lnTo>
                    <a:lnTo>
                      <a:pt x="3559" y="872"/>
                    </a:lnTo>
                    <a:lnTo>
                      <a:pt x="3467" y="779"/>
                    </a:lnTo>
                    <a:lnTo>
                      <a:pt x="3355" y="649"/>
                    </a:lnTo>
                    <a:lnTo>
                      <a:pt x="3189" y="501"/>
                    </a:lnTo>
                    <a:lnTo>
                      <a:pt x="3003" y="353"/>
                    </a:lnTo>
                    <a:lnTo>
                      <a:pt x="2799" y="223"/>
                    </a:lnTo>
                    <a:lnTo>
                      <a:pt x="2540" y="112"/>
                    </a:lnTo>
                    <a:lnTo>
                      <a:pt x="2299" y="38"/>
                    </a:lnTo>
                    <a:lnTo>
                      <a:pt x="2040" y="1"/>
                    </a:lnTo>
                    <a:close/>
                  </a:path>
                </a:pathLst>
              </a:custGeom>
              <a:solidFill>
                <a:srgbClr val="2C3045"/>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34" name="Google Shape;3091;p46">
                <a:extLst>
                  <a:ext uri="{FF2B5EF4-FFF2-40B4-BE49-F238E27FC236}">
                    <a16:creationId xmlns:a16="http://schemas.microsoft.com/office/drawing/2014/main" xmlns="" id="{6D48B80F-EC7A-87DF-DB8A-CD4BDA46258E}"/>
                  </a:ext>
                </a:extLst>
              </p:cNvPr>
              <p:cNvSpPr/>
              <p:nvPr/>
            </p:nvSpPr>
            <p:spPr>
              <a:xfrm>
                <a:off x="5469500" y="3372750"/>
                <a:ext cx="53775" cy="43100"/>
              </a:xfrm>
              <a:custGeom>
                <a:avLst/>
                <a:gdLst/>
                <a:ahLst/>
                <a:cxnLst/>
                <a:rect l="l" t="t" r="r" b="b"/>
                <a:pathLst>
                  <a:path w="2151" h="1724" extrusionOk="0">
                    <a:moveTo>
                      <a:pt x="112" y="0"/>
                    </a:moveTo>
                    <a:lnTo>
                      <a:pt x="75" y="19"/>
                    </a:lnTo>
                    <a:lnTo>
                      <a:pt x="38" y="19"/>
                    </a:lnTo>
                    <a:lnTo>
                      <a:pt x="1" y="56"/>
                    </a:lnTo>
                    <a:lnTo>
                      <a:pt x="1" y="93"/>
                    </a:lnTo>
                    <a:lnTo>
                      <a:pt x="1" y="130"/>
                    </a:lnTo>
                    <a:lnTo>
                      <a:pt x="1" y="167"/>
                    </a:lnTo>
                    <a:lnTo>
                      <a:pt x="38" y="186"/>
                    </a:lnTo>
                    <a:lnTo>
                      <a:pt x="334" y="371"/>
                    </a:lnTo>
                    <a:lnTo>
                      <a:pt x="649" y="612"/>
                    </a:lnTo>
                    <a:lnTo>
                      <a:pt x="1280" y="1094"/>
                    </a:lnTo>
                    <a:lnTo>
                      <a:pt x="1780" y="1520"/>
                    </a:lnTo>
                    <a:lnTo>
                      <a:pt x="1984" y="1687"/>
                    </a:lnTo>
                    <a:lnTo>
                      <a:pt x="2021" y="1705"/>
                    </a:lnTo>
                    <a:lnTo>
                      <a:pt x="2058" y="1724"/>
                    </a:lnTo>
                    <a:lnTo>
                      <a:pt x="2095" y="1705"/>
                    </a:lnTo>
                    <a:lnTo>
                      <a:pt x="2132" y="1687"/>
                    </a:lnTo>
                    <a:lnTo>
                      <a:pt x="2151" y="1650"/>
                    </a:lnTo>
                    <a:lnTo>
                      <a:pt x="2151" y="1613"/>
                    </a:lnTo>
                    <a:lnTo>
                      <a:pt x="2151" y="1576"/>
                    </a:lnTo>
                    <a:lnTo>
                      <a:pt x="2114" y="1539"/>
                    </a:lnTo>
                    <a:lnTo>
                      <a:pt x="1891" y="1353"/>
                    </a:lnTo>
                    <a:lnTo>
                      <a:pt x="1391" y="927"/>
                    </a:lnTo>
                    <a:lnTo>
                      <a:pt x="742" y="445"/>
                    </a:lnTo>
                    <a:lnTo>
                      <a:pt x="427" y="204"/>
                    </a:lnTo>
                    <a:lnTo>
                      <a:pt x="149" y="19"/>
                    </a:lnTo>
                    <a:lnTo>
                      <a:pt x="112" y="0"/>
                    </a:lnTo>
                    <a:close/>
                  </a:path>
                </a:pathLst>
              </a:custGeom>
              <a:solidFill>
                <a:srgbClr val="2C3045"/>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35" name="Google Shape;3092;p46">
                <a:extLst>
                  <a:ext uri="{FF2B5EF4-FFF2-40B4-BE49-F238E27FC236}">
                    <a16:creationId xmlns:a16="http://schemas.microsoft.com/office/drawing/2014/main" xmlns="" id="{B0D1D0FB-EB5A-5D6F-0CF1-236C9AC58F23}"/>
                  </a:ext>
                </a:extLst>
              </p:cNvPr>
              <p:cNvSpPr/>
              <p:nvPr/>
            </p:nvSpPr>
            <p:spPr>
              <a:xfrm>
                <a:off x="5583950" y="3523800"/>
                <a:ext cx="39425" cy="39875"/>
              </a:xfrm>
              <a:custGeom>
                <a:avLst/>
                <a:gdLst/>
                <a:ahLst/>
                <a:cxnLst/>
                <a:rect l="l" t="t" r="r" b="b"/>
                <a:pathLst>
                  <a:path w="1577" h="1595" extrusionOk="0">
                    <a:moveTo>
                      <a:pt x="761" y="0"/>
                    </a:moveTo>
                    <a:lnTo>
                      <a:pt x="612" y="19"/>
                    </a:lnTo>
                    <a:lnTo>
                      <a:pt x="464" y="75"/>
                    </a:lnTo>
                    <a:lnTo>
                      <a:pt x="334" y="149"/>
                    </a:lnTo>
                    <a:lnTo>
                      <a:pt x="205" y="260"/>
                    </a:lnTo>
                    <a:lnTo>
                      <a:pt x="112" y="371"/>
                    </a:lnTo>
                    <a:lnTo>
                      <a:pt x="56" y="519"/>
                    </a:lnTo>
                    <a:lnTo>
                      <a:pt x="1" y="668"/>
                    </a:lnTo>
                    <a:lnTo>
                      <a:pt x="1" y="816"/>
                    </a:lnTo>
                    <a:lnTo>
                      <a:pt x="19" y="983"/>
                    </a:lnTo>
                    <a:lnTo>
                      <a:pt x="75" y="1131"/>
                    </a:lnTo>
                    <a:lnTo>
                      <a:pt x="149" y="1261"/>
                    </a:lnTo>
                    <a:lnTo>
                      <a:pt x="242" y="1372"/>
                    </a:lnTo>
                    <a:lnTo>
                      <a:pt x="371" y="1465"/>
                    </a:lnTo>
                    <a:lnTo>
                      <a:pt x="501" y="1539"/>
                    </a:lnTo>
                    <a:lnTo>
                      <a:pt x="649" y="1576"/>
                    </a:lnTo>
                    <a:lnTo>
                      <a:pt x="816" y="1594"/>
                    </a:lnTo>
                    <a:lnTo>
                      <a:pt x="964" y="1557"/>
                    </a:lnTo>
                    <a:lnTo>
                      <a:pt x="1113" y="1520"/>
                    </a:lnTo>
                    <a:lnTo>
                      <a:pt x="1242" y="1446"/>
                    </a:lnTo>
                    <a:lnTo>
                      <a:pt x="1372" y="1335"/>
                    </a:lnTo>
                    <a:lnTo>
                      <a:pt x="1465" y="1224"/>
                    </a:lnTo>
                    <a:lnTo>
                      <a:pt x="1520" y="1075"/>
                    </a:lnTo>
                    <a:lnTo>
                      <a:pt x="1558" y="927"/>
                    </a:lnTo>
                    <a:lnTo>
                      <a:pt x="1576" y="779"/>
                    </a:lnTo>
                    <a:lnTo>
                      <a:pt x="1558" y="612"/>
                    </a:lnTo>
                    <a:lnTo>
                      <a:pt x="1502" y="464"/>
                    </a:lnTo>
                    <a:lnTo>
                      <a:pt x="1428" y="334"/>
                    </a:lnTo>
                    <a:lnTo>
                      <a:pt x="1335" y="223"/>
                    </a:lnTo>
                    <a:lnTo>
                      <a:pt x="1205" y="130"/>
                    </a:lnTo>
                    <a:lnTo>
                      <a:pt x="1076" y="56"/>
                    </a:lnTo>
                    <a:lnTo>
                      <a:pt x="927" y="19"/>
                    </a:lnTo>
                    <a:lnTo>
                      <a:pt x="761" y="0"/>
                    </a:lnTo>
                    <a:close/>
                  </a:path>
                </a:pathLst>
              </a:custGeom>
              <a:solidFill>
                <a:srgbClr val="2C3045"/>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36" name="Google Shape;3093;p46">
                <a:extLst>
                  <a:ext uri="{FF2B5EF4-FFF2-40B4-BE49-F238E27FC236}">
                    <a16:creationId xmlns:a16="http://schemas.microsoft.com/office/drawing/2014/main" xmlns="" id="{828C7311-0484-ACF0-9D93-1DAFA8A6C943}"/>
                  </a:ext>
                </a:extLst>
              </p:cNvPr>
              <p:cNvSpPr/>
              <p:nvPr/>
            </p:nvSpPr>
            <p:spPr>
              <a:xfrm>
                <a:off x="5705825" y="3523800"/>
                <a:ext cx="39400" cy="39875"/>
              </a:xfrm>
              <a:custGeom>
                <a:avLst/>
                <a:gdLst/>
                <a:ahLst/>
                <a:cxnLst/>
                <a:rect l="l" t="t" r="r" b="b"/>
                <a:pathLst>
                  <a:path w="1576" h="1595" extrusionOk="0">
                    <a:moveTo>
                      <a:pt x="760" y="0"/>
                    </a:moveTo>
                    <a:lnTo>
                      <a:pt x="612" y="19"/>
                    </a:lnTo>
                    <a:lnTo>
                      <a:pt x="464" y="75"/>
                    </a:lnTo>
                    <a:lnTo>
                      <a:pt x="334" y="149"/>
                    </a:lnTo>
                    <a:lnTo>
                      <a:pt x="223" y="260"/>
                    </a:lnTo>
                    <a:lnTo>
                      <a:pt x="130" y="371"/>
                    </a:lnTo>
                    <a:lnTo>
                      <a:pt x="56" y="519"/>
                    </a:lnTo>
                    <a:lnTo>
                      <a:pt x="19" y="668"/>
                    </a:lnTo>
                    <a:lnTo>
                      <a:pt x="0" y="816"/>
                    </a:lnTo>
                    <a:lnTo>
                      <a:pt x="19" y="983"/>
                    </a:lnTo>
                    <a:lnTo>
                      <a:pt x="74" y="1131"/>
                    </a:lnTo>
                    <a:lnTo>
                      <a:pt x="148" y="1261"/>
                    </a:lnTo>
                    <a:lnTo>
                      <a:pt x="260" y="1372"/>
                    </a:lnTo>
                    <a:lnTo>
                      <a:pt x="371" y="1465"/>
                    </a:lnTo>
                    <a:lnTo>
                      <a:pt x="501" y="1539"/>
                    </a:lnTo>
                    <a:lnTo>
                      <a:pt x="649" y="1576"/>
                    </a:lnTo>
                    <a:lnTo>
                      <a:pt x="816" y="1594"/>
                    </a:lnTo>
                    <a:lnTo>
                      <a:pt x="982" y="1557"/>
                    </a:lnTo>
                    <a:lnTo>
                      <a:pt x="1131" y="1520"/>
                    </a:lnTo>
                    <a:lnTo>
                      <a:pt x="1261" y="1446"/>
                    </a:lnTo>
                    <a:lnTo>
                      <a:pt x="1372" y="1335"/>
                    </a:lnTo>
                    <a:lnTo>
                      <a:pt x="1464" y="1224"/>
                    </a:lnTo>
                    <a:lnTo>
                      <a:pt x="1539" y="1075"/>
                    </a:lnTo>
                    <a:lnTo>
                      <a:pt x="1576" y="927"/>
                    </a:lnTo>
                    <a:lnTo>
                      <a:pt x="1576" y="779"/>
                    </a:lnTo>
                    <a:lnTo>
                      <a:pt x="1557" y="612"/>
                    </a:lnTo>
                    <a:lnTo>
                      <a:pt x="1520" y="464"/>
                    </a:lnTo>
                    <a:lnTo>
                      <a:pt x="1427" y="334"/>
                    </a:lnTo>
                    <a:lnTo>
                      <a:pt x="1335" y="223"/>
                    </a:lnTo>
                    <a:lnTo>
                      <a:pt x="1205" y="130"/>
                    </a:lnTo>
                    <a:lnTo>
                      <a:pt x="1075" y="56"/>
                    </a:lnTo>
                    <a:lnTo>
                      <a:pt x="927" y="19"/>
                    </a:lnTo>
                    <a:lnTo>
                      <a:pt x="760" y="0"/>
                    </a:lnTo>
                    <a:close/>
                  </a:path>
                </a:pathLst>
              </a:custGeom>
              <a:solidFill>
                <a:srgbClr val="2C3045"/>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37" name="Google Shape;3094;p46">
                <a:extLst>
                  <a:ext uri="{FF2B5EF4-FFF2-40B4-BE49-F238E27FC236}">
                    <a16:creationId xmlns:a16="http://schemas.microsoft.com/office/drawing/2014/main" xmlns="" id="{79B14FD0-5985-9057-9821-94CC2C6E4568}"/>
                  </a:ext>
                </a:extLst>
              </p:cNvPr>
              <p:cNvSpPr/>
              <p:nvPr/>
            </p:nvSpPr>
            <p:spPr>
              <a:xfrm>
                <a:off x="5563575" y="3473750"/>
                <a:ext cx="68125" cy="28300"/>
              </a:xfrm>
              <a:custGeom>
                <a:avLst/>
                <a:gdLst/>
                <a:ahLst/>
                <a:cxnLst/>
                <a:rect l="l" t="t" r="r" b="b"/>
                <a:pathLst>
                  <a:path w="2725" h="1132" extrusionOk="0">
                    <a:moveTo>
                      <a:pt x="1576" y="1"/>
                    </a:moveTo>
                    <a:lnTo>
                      <a:pt x="1335" y="56"/>
                    </a:lnTo>
                    <a:lnTo>
                      <a:pt x="1112" y="112"/>
                    </a:lnTo>
                    <a:lnTo>
                      <a:pt x="908" y="205"/>
                    </a:lnTo>
                    <a:lnTo>
                      <a:pt x="742" y="297"/>
                    </a:lnTo>
                    <a:lnTo>
                      <a:pt x="575" y="409"/>
                    </a:lnTo>
                    <a:lnTo>
                      <a:pt x="426" y="520"/>
                    </a:lnTo>
                    <a:lnTo>
                      <a:pt x="204" y="742"/>
                    </a:lnTo>
                    <a:lnTo>
                      <a:pt x="56" y="909"/>
                    </a:lnTo>
                    <a:lnTo>
                      <a:pt x="19" y="965"/>
                    </a:lnTo>
                    <a:lnTo>
                      <a:pt x="0" y="1002"/>
                    </a:lnTo>
                    <a:lnTo>
                      <a:pt x="0" y="1039"/>
                    </a:lnTo>
                    <a:lnTo>
                      <a:pt x="19" y="1076"/>
                    </a:lnTo>
                    <a:lnTo>
                      <a:pt x="37" y="1113"/>
                    </a:lnTo>
                    <a:lnTo>
                      <a:pt x="93" y="1131"/>
                    </a:lnTo>
                    <a:lnTo>
                      <a:pt x="148" y="1113"/>
                    </a:lnTo>
                    <a:lnTo>
                      <a:pt x="167" y="1076"/>
                    </a:lnTo>
                    <a:lnTo>
                      <a:pt x="223" y="1002"/>
                    </a:lnTo>
                    <a:lnTo>
                      <a:pt x="352" y="853"/>
                    </a:lnTo>
                    <a:lnTo>
                      <a:pt x="575" y="649"/>
                    </a:lnTo>
                    <a:lnTo>
                      <a:pt x="704" y="557"/>
                    </a:lnTo>
                    <a:lnTo>
                      <a:pt x="834" y="464"/>
                    </a:lnTo>
                    <a:lnTo>
                      <a:pt x="1001" y="371"/>
                    </a:lnTo>
                    <a:lnTo>
                      <a:pt x="1186" y="297"/>
                    </a:lnTo>
                    <a:lnTo>
                      <a:pt x="1390" y="242"/>
                    </a:lnTo>
                    <a:lnTo>
                      <a:pt x="1594" y="205"/>
                    </a:lnTo>
                    <a:lnTo>
                      <a:pt x="1817" y="205"/>
                    </a:lnTo>
                    <a:lnTo>
                      <a:pt x="2057" y="223"/>
                    </a:lnTo>
                    <a:lnTo>
                      <a:pt x="2317" y="297"/>
                    </a:lnTo>
                    <a:lnTo>
                      <a:pt x="2595" y="390"/>
                    </a:lnTo>
                    <a:lnTo>
                      <a:pt x="2632" y="409"/>
                    </a:lnTo>
                    <a:lnTo>
                      <a:pt x="2669" y="409"/>
                    </a:lnTo>
                    <a:lnTo>
                      <a:pt x="2688" y="371"/>
                    </a:lnTo>
                    <a:lnTo>
                      <a:pt x="2725" y="353"/>
                    </a:lnTo>
                    <a:lnTo>
                      <a:pt x="2725" y="316"/>
                    </a:lnTo>
                    <a:lnTo>
                      <a:pt x="2725" y="279"/>
                    </a:lnTo>
                    <a:lnTo>
                      <a:pt x="2706" y="242"/>
                    </a:lnTo>
                    <a:lnTo>
                      <a:pt x="2669" y="223"/>
                    </a:lnTo>
                    <a:lnTo>
                      <a:pt x="2373" y="93"/>
                    </a:lnTo>
                    <a:lnTo>
                      <a:pt x="2095" y="38"/>
                    </a:lnTo>
                    <a:lnTo>
                      <a:pt x="1817" y="1"/>
                    </a:lnTo>
                    <a:close/>
                  </a:path>
                </a:pathLst>
              </a:custGeom>
              <a:solidFill>
                <a:srgbClr val="2C3045"/>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38" name="Google Shape;3095;p46">
                <a:extLst>
                  <a:ext uri="{FF2B5EF4-FFF2-40B4-BE49-F238E27FC236}">
                    <a16:creationId xmlns:a16="http://schemas.microsoft.com/office/drawing/2014/main" xmlns="" id="{32B4C86C-5402-798E-033D-29C82E77E81C}"/>
                  </a:ext>
                </a:extLst>
              </p:cNvPr>
              <p:cNvSpPr/>
              <p:nvPr/>
            </p:nvSpPr>
            <p:spPr>
              <a:xfrm>
                <a:off x="5706275" y="3473300"/>
                <a:ext cx="62575" cy="28750"/>
              </a:xfrm>
              <a:custGeom>
                <a:avLst/>
                <a:gdLst/>
                <a:ahLst/>
                <a:cxnLst/>
                <a:rect l="l" t="t" r="r" b="b"/>
                <a:pathLst>
                  <a:path w="2503" h="1150" extrusionOk="0">
                    <a:moveTo>
                      <a:pt x="853" y="0"/>
                    </a:moveTo>
                    <a:lnTo>
                      <a:pt x="612" y="19"/>
                    </a:lnTo>
                    <a:lnTo>
                      <a:pt x="353" y="56"/>
                    </a:lnTo>
                    <a:lnTo>
                      <a:pt x="75" y="149"/>
                    </a:lnTo>
                    <a:lnTo>
                      <a:pt x="38" y="167"/>
                    </a:lnTo>
                    <a:lnTo>
                      <a:pt x="19" y="204"/>
                    </a:lnTo>
                    <a:lnTo>
                      <a:pt x="1" y="241"/>
                    </a:lnTo>
                    <a:lnTo>
                      <a:pt x="19" y="278"/>
                    </a:lnTo>
                    <a:lnTo>
                      <a:pt x="38" y="315"/>
                    </a:lnTo>
                    <a:lnTo>
                      <a:pt x="56" y="334"/>
                    </a:lnTo>
                    <a:lnTo>
                      <a:pt x="149" y="334"/>
                    </a:lnTo>
                    <a:lnTo>
                      <a:pt x="390" y="260"/>
                    </a:lnTo>
                    <a:lnTo>
                      <a:pt x="631" y="204"/>
                    </a:lnTo>
                    <a:lnTo>
                      <a:pt x="853" y="186"/>
                    </a:lnTo>
                    <a:lnTo>
                      <a:pt x="1057" y="204"/>
                    </a:lnTo>
                    <a:lnTo>
                      <a:pt x="1243" y="260"/>
                    </a:lnTo>
                    <a:lnTo>
                      <a:pt x="1428" y="315"/>
                    </a:lnTo>
                    <a:lnTo>
                      <a:pt x="1576" y="389"/>
                    </a:lnTo>
                    <a:lnTo>
                      <a:pt x="1724" y="482"/>
                    </a:lnTo>
                    <a:lnTo>
                      <a:pt x="1873" y="575"/>
                    </a:lnTo>
                    <a:lnTo>
                      <a:pt x="1984" y="686"/>
                    </a:lnTo>
                    <a:lnTo>
                      <a:pt x="2169" y="871"/>
                    </a:lnTo>
                    <a:lnTo>
                      <a:pt x="2280" y="1020"/>
                    </a:lnTo>
                    <a:lnTo>
                      <a:pt x="2318" y="1094"/>
                    </a:lnTo>
                    <a:lnTo>
                      <a:pt x="2355" y="1131"/>
                    </a:lnTo>
                    <a:lnTo>
                      <a:pt x="2410" y="1149"/>
                    </a:lnTo>
                    <a:lnTo>
                      <a:pt x="2466" y="1131"/>
                    </a:lnTo>
                    <a:lnTo>
                      <a:pt x="2484" y="1094"/>
                    </a:lnTo>
                    <a:lnTo>
                      <a:pt x="2503" y="1075"/>
                    </a:lnTo>
                    <a:lnTo>
                      <a:pt x="2503" y="1020"/>
                    </a:lnTo>
                    <a:lnTo>
                      <a:pt x="2503" y="983"/>
                    </a:lnTo>
                    <a:lnTo>
                      <a:pt x="2447" y="927"/>
                    </a:lnTo>
                    <a:lnTo>
                      <a:pt x="2318" y="760"/>
                    </a:lnTo>
                    <a:lnTo>
                      <a:pt x="2132" y="556"/>
                    </a:lnTo>
                    <a:lnTo>
                      <a:pt x="2002" y="445"/>
                    </a:lnTo>
                    <a:lnTo>
                      <a:pt x="1854" y="334"/>
                    </a:lnTo>
                    <a:lnTo>
                      <a:pt x="1687" y="241"/>
                    </a:lnTo>
                    <a:lnTo>
                      <a:pt x="1502" y="149"/>
                    </a:lnTo>
                    <a:lnTo>
                      <a:pt x="1298" y="74"/>
                    </a:lnTo>
                    <a:lnTo>
                      <a:pt x="1094" y="19"/>
                    </a:lnTo>
                    <a:lnTo>
                      <a:pt x="853" y="0"/>
                    </a:lnTo>
                    <a:close/>
                  </a:path>
                </a:pathLst>
              </a:custGeom>
              <a:solidFill>
                <a:srgbClr val="2C3045"/>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39" name="Google Shape;3096;p46">
                <a:extLst>
                  <a:ext uri="{FF2B5EF4-FFF2-40B4-BE49-F238E27FC236}">
                    <a16:creationId xmlns:a16="http://schemas.microsoft.com/office/drawing/2014/main" xmlns="" id="{DA54B140-6303-114A-4FE4-73DBDD4C6964}"/>
                  </a:ext>
                </a:extLst>
              </p:cNvPr>
              <p:cNvSpPr/>
              <p:nvPr/>
            </p:nvSpPr>
            <p:spPr>
              <a:xfrm>
                <a:off x="5601550" y="3631300"/>
                <a:ext cx="116800" cy="34300"/>
              </a:xfrm>
              <a:custGeom>
                <a:avLst/>
                <a:gdLst/>
                <a:ahLst/>
                <a:cxnLst/>
                <a:rect l="l" t="t" r="r" b="b"/>
                <a:pathLst>
                  <a:path w="4672" h="1372" extrusionOk="0">
                    <a:moveTo>
                      <a:pt x="75" y="0"/>
                    </a:moveTo>
                    <a:lnTo>
                      <a:pt x="38" y="19"/>
                    </a:lnTo>
                    <a:lnTo>
                      <a:pt x="1" y="56"/>
                    </a:lnTo>
                    <a:lnTo>
                      <a:pt x="1" y="93"/>
                    </a:lnTo>
                    <a:lnTo>
                      <a:pt x="1" y="130"/>
                    </a:lnTo>
                    <a:lnTo>
                      <a:pt x="19" y="167"/>
                    </a:lnTo>
                    <a:lnTo>
                      <a:pt x="75" y="223"/>
                    </a:lnTo>
                    <a:lnTo>
                      <a:pt x="205" y="371"/>
                    </a:lnTo>
                    <a:lnTo>
                      <a:pt x="427" y="556"/>
                    </a:lnTo>
                    <a:lnTo>
                      <a:pt x="724" y="779"/>
                    </a:lnTo>
                    <a:lnTo>
                      <a:pt x="909" y="890"/>
                    </a:lnTo>
                    <a:lnTo>
                      <a:pt x="1113" y="1001"/>
                    </a:lnTo>
                    <a:lnTo>
                      <a:pt x="1317" y="1094"/>
                    </a:lnTo>
                    <a:lnTo>
                      <a:pt x="1558" y="1187"/>
                    </a:lnTo>
                    <a:lnTo>
                      <a:pt x="1799" y="1261"/>
                    </a:lnTo>
                    <a:lnTo>
                      <a:pt x="2058" y="1316"/>
                    </a:lnTo>
                    <a:lnTo>
                      <a:pt x="2336" y="1353"/>
                    </a:lnTo>
                    <a:lnTo>
                      <a:pt x="2633" y="1372"/>
                    </a:lnTo>
                    <a:lnTo>
                      <a:pt x="2855" y="1372"/>
                    </a:lnTo>
                    <a:lnTo>
                      <a:pt x="3096" y="1335"/>
                    </a:lnTo>
                    <a:lnTo>
                      <a:pt x="3337" y="1298"/>
                    </a:lnTo>
                    <a:lnTo>
                      <a:pt x="3578" y="1242"/>
                    </a:lnTo>
                    <a:lnTo>
                      <a:pt x="3838" y="1150"/>
                    </a:lnTo>
                    <a:lnTo>
                      <a:pt x="4097" y="1038"/>
                    </a:lnTo>
                    <a:lnTo>
                      <a:pt x="4357" y="909"/>
                    </a:lnTo>
                    <a:lnTo>
                      <a:pt x="4635" y="760"/>
                    </a:lnTo>
                    <a:lnTo>
                      <a:pt x="4653" y="723"/>
                    </a:lnTo>
                    <a:lnTo>
                      <a:pt x="4672" y="686"/>
                    </a:lnTo>
                    <a:lnTo>
                      <a:pt x="4672" y="649"/>
                    </a:lnTo>
                    <a:lnTo>
                      <a:pt x="4653" y="612"/>
                    </a:lnTo>
                    <a:lnTo>
                      <a:pt x="4635" y="594"/>
                    </a:lnTo>
                    <a:lnTo>
                      <a:pt x="4597" y="575"/>
                    </a:lnTo>
                    <a:lnTo>
                      <a:pt x="4560" y="575"/>
                    </a:lnTo>
                    <a:lnTo>
                      <a:pt x="4523" y="594"/>
                    </a:lnTo>
                    <a:lnTo>
                      <a:pt x="4282" y="723"/>
                    </a:lnTo>
                    <a:lnTo>
                      <a:pt x="4060" y="835"/>
                    </a:lnTo>
                    <a:lnTo>
                      <a:pt x="3838" y="946"/>
                    </a:lnTo>
                    <a:lnTo>
                      <a:pt x="3615" y="1020"/>
                    </a:lnTo>
                    <a:lnTo>
                      <a:pt x="3393" y="1075"/>
                    </a:lnTo>
                    <a:lnTo>
                      <a:pt x="3189" y="1131"/>
                    </a:lnTo>
                    <a:lnTo>
                      <a:pt x="2985" y="1168"/>
                    </a:lnTo>
                    <a:lnTo>
                      <a:pt x="2781" y="1187"/>
                    </a:lnTo>
                    <a:lnTo>
                      <a:pt x="2392" y="1187"/>
                    </a:lnTo>
                    <a:lnTo>
                      <a:pt x="2040" y="1131"/>
                    </a:lnTo>
                    <a:lnTo>
                      <a:pt x="1725" y="1057"/>
                    </a:lnTo>
                    <a:lnTo>
                      <a:pt x="1428" y="946"/>
                    </a:lnTo>
                    <a:lnTo>
                      <a:pt x="1150" y="816"/>
                    </a:lnTo>
                    <a:lnTo>
                      <a:pt x="909" y="668"/>
                    </a:lnTo>
                    <a:lnTo>
                      <a:pt x="705" y="519"/>
                    </a:lnTo>
                    <a:lnTo>
                      <a:pt x="520" y="390"/>
                    </a:lnTo>
                    <a:lnTo>
                      <a:pt x="279" y="149"/>
                    </a:lnTo>
                    <a:lnTo>
                      <a:pt x="168" y="38"/>
                    </a:lnTo>
                    <a:lnTo>
                      <a:pt x="149" y="19"/>
                    </a:lnTo>
                    <a:lnTo>
                      <a:pt x="112" y="0"/>
                    </a:lnTo>
                    <a:close/>
                  </a:path>
                </a:pathLst>
              </a:custGeom>
              <a:solidFill>
                <a:srgbClr val="2C3045"/>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40" name="Google Shape;3097;p46">
                <a:extLst>
                  <a:ext uri="{FF2B5EF4-FFF2-40B4-BE49-F238E27FC236}">
                    <a16:creationId xmlns:a16="http://schemas.microsoft.com/office/drawing/2014/main" xmlns="" id="{85ED0A85-1A2C-6D83-9DF2-0302867EBF6A}"/>
                  </a:ext>
                </a:extLst>
              </p:cNvPr>
              <p:cNvSpPr/>
              <p:nvPr/>
            </p:nvSpPr>
            <p:spPr>
              <a:xfrm>
                <a:off x="5675225" y="3519625"/>
                <a:ext cx="35250" cy="122825"/>
              </a:xfrm>
              <a:custGeom>
                <a:avLst/>
                <a:gdLst/>
                <a:ahLst/>
                <a:cxnLst/>
                <a:rect l="l" t="t" r="r" b="b"/>
                <a:pathLst>
                  <a:path w="1410" h="4913" extrusionOk="0">
                    <a:moveTo>
                      <a:pt x="205" y="1"/>
                    </a:moveTo>
                    <a:lnTo>
                      <a:pt x="149" y="19"/>
                    </a:lnTo>
                    <a:lnTo>
                      <a:pt x="131" y="38"/>
                    </a:lnTo>
                    <a:lnTo>
                      <a:pt x="112" y="75"/>
                    </a:lnTo>
                    <a:lnTo>
                      <a:pt x="94" y="112"/>
                    </a:lnTo>
                    <a:lnTo>
                      <a:pt x="94" y="1632"/>
                    </a:lnTo>
                    <a:lnTo>
                      <a:pt x="112" y="1669"/>
                    </a:lnTo>
                    <a:lnTo>
                      <a:pt x="131" y="1706"/>
                    </a:lnTo>
                    <a:lnTo>
                      <a:pt x="353" y="1873"/>
                    </a:lnTo>
                    <a:lnTo>
                      <a:pt x="538" y="2077"/>
                    </a:lnTo>
                    <a:lnTo>
                      <a:pt x="724" y="2317"/>
                    </a:lnTo>
                    <a:lnTo>
                      <a:pt x="872" y="2577"/>
                    </a:lnTo>
                    <a:lnTo>
                      <a:pt x="1020" y="2836"/>
                    </a:lnTo>
                    <a:lnTo>
                      <a:pt x="1113" y="3096"/>
                    </a:lnTo>
                    <a:lnTo>
                      <a:pt x="1187" y="3374"/>
                    </a:lnTo>
                    <a:lnTo>
                      <a:pt x="1224" y="3615"/>
                    </a:lnTo>
                    <a:lnTo>
                      <a:pt x="75" y="4023"/>
                    </a:lnTo>
                    <a:lnTo>
                      <a:pt x="19" y="4060"/>
                    </a:lnTo>
                    <a:lnTo>
                      <a:pt x="1" y="4115"/>
                    </a:lnTo>
                    <a:lnTo>
                      <a:pt x="19" y="4820"/>
                    </a:lnTo>
                    <a:lnTo>
                      <a:pt x="19" y="4857"/>
                    </a:lnTo>
                    <a:lnTo>
                      <a:pt x="38" y="4894"/>
                    </a:lnTo>
                    <a:lnTo>
                      <a:pt x="75" y="4912"/>
                    </a:lnTo>
                    <a:lnTo>
                      <a:pt x="149" y="4912"/>
                    </a:lnTo>
                    <a:lnTo>
                      <a:pt x="186" y="4894"/>
                    </a:lnTo>
                    <a:lnTo>
                      <a:pt x="205" y="4857"/>
                    </a:lnTo>
                    <a:lnTo>
                      <a:pt x="205" y="4820"/>
                    </a:lnTo>
                    <a:lnTo>
                      <a:pt x="205" y="4189"/>
                    </a:lnTo>
                    <a:lnTo>
                      <a:pt x="1354" y="3782"/>
                    </a:lnTo>
                    <a:lnTo>
                      <a:pt x="1391" y="3745"/>
                    </a:lnTo>
                    <a:lnTo>
                      <a:pt x="1410" y="3689"/>
                    </a:lnTo>
                    <a:lnTo>
                      <a:pt x="1391" y="3411"/>
                    </a:lnTo>
                    <a:lnTo>
                      <a:pt x="1335" y="3133"/>
                    </a:lnTo>
                    <a:lnTo>
                      <a:pt x="1224" y="2836"/>
                    </a:lnTo>
                    <a:lnTo>
                      <a:pt x="1094" y="2540"/>
                    </a:lnTo>
                    <a:lnTo>
                      <a:pt x="928" y="2262"/>
                    </a:lnTo>
                    <a:lnTo>
                      <a:pt x="724" y="2002"/>
                    </a:lnTo>
                    <a:lnTo>
                      <a:pt x="520" y="1780"/>
                    </a:lnTo>
                    <a:lnTo>
                      <a:pt x="297" y="1576"/>
                    </a:lnTo>
                    <a:lnTo>
                      <a:pt x="297" y="112"/>
                    </a:lnTo>
                    <a:lnTo>
                      <a:pt x="279" y="75"/>
                    </a:lnTo>
                    <a:lnTo>
                      <a:pt x="260" y="38"/>
                    </a:lnTo>
                    <a:lnTo>
                      <a:pt x="242" y="19"/>
                    </a:lnTo>
                    <a:lnTo>
                      <a:pt x="205" y="1"/>
                    </a:lnTo>
                    <a:close/>
                  </a:path>
                </a:pathLst>
              </a:custGeom>
              <a:solidFill>
                <a:srgbClr val="2C3045"/>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41" name="Google Shape;3098;p46">
                <a:extLst>
                  <a:ext uri="{FF2B5EF4-FFF2-40B4-BE49-F238E27FC236}">
                    <a16:creationId xmlns:a16="http://schemas.microsoft.com/office/drawing/2014/main" xmlns="" id="{1C6F82A2-AD83-6D6F-64B1-826FE6A879FA}"/>
                  </a:ext>
                </a:extLst>
              </p:cNvPr>
              <p:cNvSpPr/>
              <p:nvPr/>
            </p:nvSpPr>
            <p:spPr>
              <a:xfrm>
                <a:off x="5472275" y="3829625"/>
                <a:ext cx="257650" cy="377650"/>
              </a:xfrm>
              <a:custGeom>
                <a:avLst/>
                <a:gdLst/>
                <a:ahLst/>
                <a:cxnLst/>
                <a:rect l="l" t="t" r="r" b="b"/>
                <a:pathLst>
                  <a:path w="10306" h="15106" extrusionOk="0">
                    <a:moveTo>
                      <a:pt x="8304" y="0"/>
                    </a:moveTo>
                    <a:lnTo>
                      <a:pt x="2151" y="56"/>
                    </a:lnTo>
                    <a:lnTo>
                      <a:pt x="1" y="612"/>
                    </a:lnTo>
                    <a:lnTo>
                      <a:pt x="5506" y="15106"/>
                    </a:lnTo>
                    <a:lnTo>
                      <a:pt x="10306" y="612"/>
                    </a:lnTo>
                    <a:lnTo>
                      <a:pt x="8304" y="0"/>
                    </a:lnTo>
                    <a:close/>
                  </a:path>
                </a:pathLst>
              </a:custGeom>
              <a:solidFill>
                <a:srgbClr val="71BDDA"/>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42" name="Google Shape;3099;p46">
                <a:extLst>
                  <a:ext uri="{FF2B5EF4-FFF2-40B4-BE49-F238E27FC236}">
                    <a16:creationId xmlns:a16="http://schemas.microsoft.com/office/drawing/2014/main" xmlns="" id="{501D4776-207C-8563-7124-922051C68D49}"/>
                  </a:ext>
                </a:extLst>
              </p:cNvPr>
              <p:cNvSpPr/>
              <p:nvPr/>
            </p:nvSpPr>
            <p:spPr>
              <a:xfrm>
                <a:off x="5567275" y="3824050"/>
                <a:ext cx="80650" cy="383225"/>
              </a:xfrm>
              <a:custGeom>
                <a:avLst/>
                <a:gdLst/>
                <a:ahLst/>
                <a:cxnLst/>
                <a:rect l="l" t="t" r="r" b="b"/>
                <a:pathLst>
                  <a:path w="3226" h="15329" extrusionOk="0">
                    <a:moveTo>
                      <a:pt x="1650" y="1"/>
                    </a:moveTo>
                    <a:lnTo>
                      <a:pt x="112" y="2966"/>
                    </a:lnTo>
                    <a:lnTo>
                      <a:pt x="686" y="4282"/>
                    </a:lnTo>
                    <a:lnTo>
                      <a:pt x="0" y="10862"/>
                    </a:lnTo>
                    <a:lnTo>
                      <a:pt x="1706" y="15329"/>
                    </a:lnTo>
                    <a:lnTo>
                      <a:pt x="3188" y="10825"/>
                    </a:lnTo>
                    <a:lnTo>
                      <a:pt x="2558" y="4301"/>
                    </a:lnTo>
                    <a:lnTo>
                      <a:pt x="3225" y="2966"/>
                    </a:lnTo>
                    <a:lnTo>
                      <a:pt x="1650" y="1"/>
                    </a:lnTo>
                    <a:close/>
                  </a:path>
                </a:pathLst>
              </a:custGeom>
              <a:solidFill>
                <a:srgbClr val="F28749"/>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43" name="Google Shape;3100;p46">
                <a:extLst>
                  <a:ext uri="{FF2B5EF4-FFF2-40B4-BE49-F238E27FC236}">
                    <a16:creationId xmlns:a16="http://schemas.microsoft.com/office/drawing/2014/main" xmlns="" id="{B3D33C58-F358-4F4C-0718-79AFADAB4440}"/>
                  </a:ext>
                </a:extLst>
              </p:cNvPr>
              <p:cNvSpPr/>
              <p:nvPr/>
            </p:nvSpPr>
            <p:spPr>
              <a:xfrm>
                <a:off x="5509350" y="3788375"/>
                <a:ext cx="182600" cy="123275"/>
              </a:xfrm>
              <a:custGeom>
                <a:avLst/>
                <a:gdLst/>
                <a:ahLst/>
                <a:cxnLst/>
                <a:rect l="l" t="t" r="r" b="b"/>
                <a:pathLst>
                  <a:path w="7304" h="4931" extrusionOk="0">
                    <a:moveTo>
                      <a:pt x="705" y="1"/>
                    </a:moveTo>
                    <a:lnTo>
                      <a:pt x="1" y="1873"/>
                    </a:lnTo>
                    <a:lnTo>
                      <a:pt x="2188" y="4857"/>
                    </a:lnTo>
                    <a:lnTo>
                      <a:pt x="3967" y="1428"/>
                    </a:lnTo>
                    <a:lnTo>
                      <a:pt x="705" y="1"/>
                    </a:lnTo>
                    <a:close/>
                    <a:moveTo>
                      <a:pt x="6747" y="353"/>
                    </a:moveTo>
                    <a:lnTo>
                      <a:pt x="3967" y="1428"/>
                    </a:lnTo>
                    <a:lnTo>
                      <a:pt x="5839" y="4931"/>
                    </a:lnTo>
                    <a:lnTo>
                      <a:pt x="7303" y="1706"/>
                    </a:lnTo>
                    <a:lnTo>
                      <a:pt x="6747" y="353"/>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44" name="Google Shape;3101;p46">
                <a:extLst>
                  <a:ext uri="{FF2B5EF4-FFF2-40B4-BE49-F238E27FC236}">
                    <a16:creationId xmlns:a16="http://schemas.microsoft.com/office/drawing/2014/main" xmlns="" id="{9B9AFEC5-BE83-46C2-142A-E7ACBEBD8C5B}"/>
                  </a:ext>
                </a:extLst>
              </p:cNvPr>
              <p:cNvSpPr/>
              <p:nvPr/>
            </p:nvSpPr>
            <p:spPr>
              <a:xfrm>
                <a:off x="5507025" y="3821275"/>
                <a:ext cx="187225" cy="92700"/>
              </a:xfrm>
              <a:custGeom>
                <a:avLst/>
                <a:gdLst/>
                <a:ahLst/>
                <a:cxnLst/>
                <a:rect l="l" t="t" r="r" b="b"/>
                <a:pathLst>
                  <a:path w="7489" h="3708" extrusionOk="0">
                    <a:moveTo>
                      <a:pt x="4041" y="1"/>
                    </a:moveTo>
                    <a:lnTo>
                      <a:pt x="4023" y="19"/>
                    </a:lnTo>
                    <a:lnTo>
                      <a:pt x="3986" y="56"/>
                    </a:lnTo>
                    <a:lnTo>
                      <a:pt x="2262" y="3355"/>
                    </a:lnTo>
                    <a:lnTo>
                      <a:pt x="186" y="501"/>
                    </a:lnTo>
                    <a:lnTo>
                      <a:pt x="149" y="464"/>
                    </a:lnTo>
                    <a:lnTo>
                      <a:pt x="75" y="464"/>
                    </a:lnTo>
                    <a:lnTo>
                      <a:pt x="38" y="482"/>
                    </a:lnTo>
                    <a:lnTo>
                      <a:pt x="19" y="501"/>
                    </a:lnTo>
                    <a:lnTo>
                      <a:pt x="1" y="538"/>
                    </a:lnTo>
                    <a:lnTo>
                      <a:pt x="1" y="575"/>
                    </a:lnTo>
                    <a:lnTo>
                      <a:pt x="19" y="612"/>
                    </a:lnTo>
                    <a:lnTo>
                      <a:pt x="2207" y="3596"/>
                    </a:lnTo>
                    <a:lnTo>
                      <a:pt x="2244" y="3633"/>
                    </a:lnTo>
                    <a:lnTo>
                      <a:pt x="2281" y="3633"/>
                    </a:lnTo>
                    <a:lnTo>
                      <a:pt x="2336" y="3615"/>
                    </a:lnTo>
                    <a:lnTo>
                      <a:pt x="2373" y="3578"/>
                    </a:lnTo>
                    <a:lnTo>
                      <a:pt x="4060" y="316"/>
                    </a:lnTo>
                    <a:lnTo>
                      <a:pt x="5839" y="3652"/>
                    </a:lnTo>
                    <a:lnTo>
                      <a:pt x="5876" y="3707"/>
                    </a:lnTo>
                    <a:lnTo>
                      <a:pt x="5932" y="3707"/>
                    </a:lnTo>
                    <a:lnTo>
                      <a:pt x="5988" y="3689"/>
                    </a:lnTo>
                    <a:lnTo>
                      <a:pt x="6025" y="3652"/>
                    </a:lnTo>
                    <a:lnTo>
                      <a:pt x="7470" y="427"/>
                    </a:lnTo>
                    <a:lnTo>
                      <a:pt x="7489" y="390"/>
                    </a:lnTo>
                    <a:lnTo>
                      <a:pt x="7489" y="353"/>
                    </a:lnTo>
                    <a:lnTo>
                      <a:pt x="7452" y="316"/>
                    </a:lnTo>
                    <a:lnTo>
                      <a:pt x="7433" y="297"/>
                    </a:lnTo>
                    <a:lnTo>
                      <a:pt x="7359" y="297"/>
                    </a:lnTo>
                    <a:lnTo>
                      <a:pt x="7322" y="316"/>
                    </a:lnTo>
                    <a:lnTo>
                      <a:pt x="7303" y="353"/>
                    </a:lnTo>
                    <a:lnTo>
                      <a:pt x="5913" y="3392"/>
                    </a:lnTo>
                    <a:lnTo>
                      <a:pt x="4153" y="56"/>
                    </a:lnTo>
                    <a:lnTo>
                      <a:pt x="4116" y="19"/>
                    </a:lnTo>
                    <a:lnTo>
                      <a:pt x="4060" y="1"/>
                    </a:lnTo>
                    <a:close/>
                  </a:path>
                </a:pathLst>
              </a:custGeom>
              <a:solidFill>
                <a:srgbClr val="2C3045"/>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45" name="Google Shape;3102;p46">
                <a:extLst>
                  <a:ext uri="{FF2B5EF4-FFF2-40B4-BE49-F238E27FC236}">
                    <a16:creationId xmlns:a16="http://schemas.microsoft.com/office/drawing/2014/main" xmlns="" id="{DF7560BE-9F4C-763B-4FAB-1E101614FEC9}"/>
                  </a:ext>
                </a:extLst>
              </p:cNvPr>
              <p:cNvSpPr/>
              <p:nvPr/>
            </p:nvSpPr>
            <p:spPr>
              <a:xfrm>
                <a:off x="5524650" y="3786050"/>
                <a:ext cx="156175" cy="40350"/>
              </a:xfrm>
              <a:custGeom>
                <a:avLst/>
                <a:gdLst/>
                <a:ahLst/>
                <a:cxnLst/>
                <a:rect l="l" t="t" r="r" b="b"/>
                <a:pathLst>
                  <a:path w="6247" h="1614" extrusionOk="0">
                    <a:moveTo>
                      <a:pt x="56" y="1"/>
                    </a:moveTo>
                    <a:lnTo>
                      <a:pt x="19" y="19"/>
                    </a:lnTo>
                    <a:lnTo>
                      <a:pt x="0" y="57"/>
                    </a:lnTo>
                    <a:lnTo>
                      <a:pt x="0" y="94"/>
                    </a:lnTo>
                    <a:lnTo>
                      <a:pt x="0" y="131"/>
                    </a:lnTo>
                    <a:lnTo>
                      <a:pt x="19" y="168"/>
                    </a:lnTo>
                    <a:lnTo>
                      <a:pt x="56" y="186"/>
                    </a:lnTo>
                    <a:lnTo>
                      <a:pt x="3318" y="1595"/>
                    </a:lnTo>
                    <a:lnTo>
                      <a:pt x="3355" y="1613"/>
                    </a:lnTo>
                    <a:lnTo>
                      <a:pt x="3392" y="1595"/>
                    </a:lnTo>
                    <a:lnTo>
                      <a:pt x="6172" y="538"/>
                    </a:lnTo>
                    <a:lnTo>
                      <a:pt x="6209" y="520"/>
                    </a:lnTo>
                    <a:lnTo>
                      <a:pt x="6228" y="483"/>
                    </a:lnTo>
                    <a:lnTo>
                      <a:pt x="6246" y="446"/>
                    </a:lnTo>
                    <a:lnTo>
                      <a:pt x="6228" y="409"/>
                    </a:lnTo>
                    <a:lnTo>
                      <a:pt x="6209" y="372"/>
                    </a:lnTo>
                    <a:lnTo>
                      <a:pt x="6191" y="353"/>
                    </a:lnTo>
                    <a:lnTo>
                      <a:pt x="6154" y="335"/>
                    </a:lnTo>
                    <a:lnTo>
                      <a:pt x="6098" y="353"/>
                    </a:lnTo>
                    <a:lnTo>
                      <a:pt x="3374" y="1410"/>
                    </a:lnTo>
                    <a:lnTo>
                      <a:pt x="130" y="1"/>
                    </a:lnTo>
                    <a:close/>
                  </a:path>
                </a:pathLst>
              </a:custGeom>
              <a:solidFill>
                <a:srgbClr val="2C3045"/>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46" name="Google Shape;3103;p46">
                <a:extLst>
                  <a:ext uri="{FF2B5EF4-FFF2-40B4-BE49-F238E27FC236}">
                    <a16:creationId xmlns:a16="http://schemas.microsoft.com/office/drawing/2014/main" xmlns="" id="{8F41767B-5268-2D7D-4189-EAE09DC018A0}"/>
                  </a:ext>
                </a:extLst>
              </p:cNvPr>
              <p:cNvSpPr/>
              <p:nvPr/>
            </p:nvSpPr>
            <p:spPr>
              <a:xfrm>
                <a:off x="5583500" y="3927375"/>
                <a:ext cx="48675" cy="5125"/>
              </a:xfrm>
              <a:custGeom>
                <a:avLst/>
                <a:gdLst/>
                <a:ahLst/>
                <a:cxnLst/>
                <a:rect l="l" t="t" r="r" b="b"/>
                <a:pathLst>
                  <a:path w="1947" h="205" extrusionOk="0">
                    <a:moveTo>
                      <a:pt x="93" y="1"/>
                    </a:moveTo>
                    <a:lnTo>
                      <a:pt x="56" y="19"/>
                    </a:lnTo>
                    <a:lnTo>
                      <a:pt x="19" y="38"/>
                    </a:lnTo>
                    <a:lnTo>
                      <a:pt x="0" y="75"/>
                    </a:lnTo>
                    <a:lnTo>
                      <a:pt x="0" y="112"/>
                    </a:lnTo>
                    <a:lnTo>
                      <a:pt x="0" y="149"/>
                    </a:lnTo>
                    <a:lnTo>
                      <a:pt x="19" y="186"/>
                    </a:lnTo>
                    <a:lnTo>
                      <a:pt x="56" y="205"/>
                    </a:lnTo>
                    <a:lnTo>
                      <a:pt x="1891" y="205"/>
                    </a:lnTo>
                    <a:lnTo>
                      <a:pt x="1928" y="186"/>
                    </a:lnTo>
                    <a:lnTo>
                      <a:pt x="1946" y="149"/>
                    </a:lnTo>
                    <a:lnTo>
                      <a:pt x="1946" y="112"/>
                    </a:lnTo>
                    <a:lnTo>
                      <a:pt x="1946" y="75"/>
                    </a:lnTo>
                    <a:lnTo>
                      <a:pt x="1928" y="38"/>
                    </a:lnTo>
                    <a:lnTo>
                      <a:pt x="1891" y="19"/>
                    </a:lnTo>
                    <a:lnTo>
                      <a:pt x="1854" y="1"/>
                    </a:lnTo>
                    <a:close/>
                  </a:path>
                </a:pathLst>
              </a:custGeom>
              <a:solidFill>
                <a:srgbClr val="2C3045"/>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47" name="Google Shape;3104;p46">
                <a:extLst>
                  <a:ext uri="{FF2B5EF4-FFF2-40B4-BE49-F238E27FC236}">
                    <a16:creationId xmlns:a16="http://schemas.microsoft.com/office/drawing/2014/main" xmlns="" id="{453EFB5D-0FF1-61F9-E444-020EE7DA7642}"/>
                  </a:ext>
                </a:extLst>
              </p:cNvPr>
              <p:cNvSpPr/>
              <p:nvPr/>
            </p:nvSpPr>
            <p:spPr>
              <a:xfrm>
                <a:off x="5433375" y="3855100"/>
                <a:ext cx="101500" cy="165900"/>
              </a:xfrm>
              <a:custGeom>
                <a:avLst/>
                <a:gdLst/>
                <a:ahLst/>
                <a:cxnLst/>
                <a:rect l="l" t="t" r="r" b="b"/>
                <a:pathLst>
                  <a:path w="4060" h="6636" extrusionOk="0">
                    <a:moveTo>
                      <a:pt x="612" y="1"/>
                    </a:moveTo>
                    <a:lnTo>
                      <a:pt x="575" y="19"/>
                    </a:lnTo>
                    <a:lnTo>
                      <a:pt x="556" y="38"/>
                    </a:lnTo>
                    <a:lnTo>
                      <a:pt x="537" y="93"/>
                    </a:lnTo>
                    <a:lnTo>
                      <a:pt x="0" y="5802"/>
                    </a:lnTo>
                    <a:lnTo>
                      <a:pt x="0" y="5839"/>
                    </a:lnTo>
                    <a:lnTo>
                      <a:pt x="19" y="5876"/>
                    </a:lnTo>
                    <a:lnTo>
                      <a:pt x="56" y="5895"/>
                    </a:lnTo>
                    <a:lnTo>
                      <a:pt x="93" y="5913"/>
                    </a:lnTo>
                    <a:lnTo>
                      <a:pt x="3948" y="6636"/>
                    </a:lnTo>
                    <a:lnTo>
                      <a:pt x="4003" y="6636"/>
                    </a:lnTo>
                    <a:lnTo>
                      <a:pt x="4022" y="6617"/>
                    </a:lnTo>
                    <a:lnTo>
                      <a:pt x="4059" y="6599"/>
                    </a:lnTo>
                    <a:lnTo>
                      <a:pt x="4059" y="6562"/>
                    </a:lnTo>
                    <a:lnTo>
                      <a:pt x="4059" y="6525"/>
                    </a:lnTo>
                    <a:lnTo>
                      <a:pt x="4040" y="6488"/>
                    </a:lnTo>
                    <a:lnTo>
                      <a:pt x="4022" y="6451"/>
                    </a:lnTo>
                    <a:lnTo>
                      <a:pt x="3985" y="6451"/>
                    </a:lnTo>
                    <a:lnTo>
                      <a:pt x="204" y="5728"/>
                    </a:lnTo>
                    <a:lnTo>
                      <a:pt x="741" y="112"/>
                    </a:lnTo>
                    <a:lnTo>
                      <a:pt x="741" y="56"/>
                    </a:lnTo>
                    <a:lnTo>
                      <a:pt x="723" y="38"/>
                    </a:lnTo>
                    <a:lnTo>
                      <a:pt x="686" y="1"/>
                    </a:lnTo>
                    <a:close/>
                  </a:path>
                </a:pathLst>
              </a:custGeom>
              <a:solidFill>
                <a:srgbClr val="2C3045"/>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48" name="Google Shape;3105;p46">
                <a:extLst>
                  <a:ext uri="{FF2B5EF4-FFF2-40B4-BE49-F238E27FC236}">
                    <a16:creationId xmlns:a16="http://schemas.microsoft.com/office/drawing/2014/main" xmlns="" id="{1953937B-EFD1-3C8F-35E6-DD3E5B1EFF25}"/>
                  </a:ext>
                </a:extLst>
              </p:cNvPr>
              <p:cNvSpPr/>
              <p:nvPr/>
            </p:nvSpPr>
            <p:spPr>
              <a:xfrm>
                <a:off x="5493600" y="4010325"/>
                <a:ext cx="118650" cy="199725"/>
              </a:xfrm>
              <a:custGeom>
                <a:avLst/>
                <a:gdLst/>
                <a:ahLst/>
                <a:cxnLst/>
                <a:rect l="l" t="t" r="r" b="b"/>
                <a:pathLst>
                  <a:path w="4746" h="7989" extrusionOk="0">
                    <a:moveTo>
                      <a:pt x="278" y="1"/>
                    </a:moveTo>
                    <a:lnTo>
                      <a:pt x="241" y="19"/>
                    </a:lnTo>
                    <a:lnTo>
                      <a:pt x="223" y="56"/>
                    </a:lnTo>
                    <a:lnTo>
                      <a:pt x="204" y="93"/>
                    </a:lnTo>
                    <a:lnTo>
                      <a:pt x="0" y="3652"/>
                    </a:lnTo>
                    <a:lnTo>
                      <a:pt x="19" y="3689"/>
                    </a:lnTo>
                    <a:lnTo>
                      <a:pt x="38" y="3726"/>
                    </a:lnTo>
                    <a:lnTo>
                      <a:pt x="4578" y="7952"/>
                    </a:lnTo>
                    <a:lnTo>
                      <a:pt x="4616" y="7970"/>
                    </a:lnTo>
                    <a:lnTo>
                      <a:pt x="4653" y="7989"/>
                    </a:lnTo>
                    <a:lnTo>
                      <a:pt x="4690" y="7970"/>
                    </a:lnTo>
                    <a:lnTo>
                      <a:pt x="4727" y="7952"/>
                    </a:lnTo>
                    <a:lnTo>
                      <a:pt x="4745" y="7915"/>
                    </a:lnTo>
                    <a:lnTo>
                      <a:pt x="4745" y="7878"/>
                    </a:lnTo>
                    <a:lnTo>
                      <a:pt x="4745" y="7841"/>
                    </a:lnTo>
                    <a:lnTo>
                      <a:pt x="4727" y="7822"/>
                    </a:lnTo>
                    <a:lnTo>
                      <a:pt x="204" y="3615"/>
                    </a:lnTo>
                    <a:lnTo>
                      <a:pt x="408" y="112"/>
                    </a:lnTo>
                    <a:lnTo>
                      <a:pt x="408" y="56"/>
                    </a:lnTo>
                    <a:lnTo>
                      <a:pt x="390" y="38"/>
                    </a:lnTo>
                    <a:lnTo>
                      <a:pt x="353" y="1"/>
                    </a:lnTo>
                    <a:close/>
                  </a:path>
                </a:pathLst>
              </a:custGeom>
              <a:solidFill>
                <a:srgbClr val="2C3045"/>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49" name="Google Shape;3106;p46">
                <a:extLst>
                  <a:ext uri="{FF2B5EF4-FFF2-40B4-BE49-F238E27FC236}">
                    <a16:creationId xmlns:a16="http://schemas.microsoft.com/office/drawing/2014/main" xmlns="" id="{5509C03E-7A0B-337D-667A-BDCC1231818D}"/>
                  </a:ext>
                </a:extLst>
              </p:cNvPr>
              <p:cNvSpPr/>
              <p:nvPr/>
            </p:nvSpPr>
            <p:spPr>
              <a:xfrm>
                <a:off x="5672450" y="3854175"/>
                <a:ext cx="101500" cy="166825"/>
              </a:xfrm>
              <a:custGeom>
                <a:avLst/>
                <a:gdLst/>
                <a:ahLst/>
                <a:cxnLst/>
                <a:rect l="l" t="t" r="r" b="b"/>
                <a:pathLst>
                  <a:path w="4060" h="6673" extrusionOk="0">
                    <a:moveTo>
                      <a:pt x="3448" y="1"/>
                    </a:moveTo>
                    <a:lnTo>
                      <a:pt x="3411" y="19"/>
                    </a:lnTo>
                    <a:lnTo>
                      <a:pt x="3374" y="38"/>
                    </a:lnTo>
                    <a:lnTo>
                      <a:pt x="3355" y="75"/>
                    </a:lnTo>
                    <a:lnTo>
                      <a:pt x="3355" y="112"/>
                    </a:lnTo>
                    <a:lnTo>
                      <a:pt x="3856" y="5765"/>
                    </a:lnTo>
                    <a:lnTo>
                      <a:pt x="93" y="6488"/>
                    </a:lnTo>
                    <a:lnTo>
                      <a:pt x="56" y="6488"/>
                    </a:lnTo>
                    <a:lnTo>
                      <a:pt x="19" y="6525"/>
                    </a:lnTo>
                    <a:lnTo>
                      <a:pt x="1" y="6562"/>
                    </a:lnTo>
                    <a:lnTo>
                      <a:pt x="1" y="6599"/>
                    </a:lnTo>
                    <a:lnTo>
                      <a:pt x="19" y="6636"/>
                    </a:lnTo>
                    <a:lnTo>
                      <a:pt x="38" y="6654"/>
                    </a:lnTo>
                    <a:lnTo>
                      <a:pt x="75" y="6673"/>
                    </a:lnTo>
                    <a:lnTo>
                      <a:pt x="130" y="6673"/>
                    </a:lnTo>
                    <a:lnTo>
                      <a:pt x="3986" y="5950"/>
                    </a:lnTo>
                    <a:lnTo>
                      <a:pt x="4023" y="5932"/>
                    </a:lnTo>
                    <a:lnTo>
                      <a:pt x="4041" y="5913"/>
                    </a:lnTo>
                    <a:lnTo>
                      <a:pt x="4060" y="5876"/>
                    </a:lnTo>
                    <a:lnTo>
                      <a:pt x="4060" y="5839"/>
                    </a:lnTo>
                    <a:lnTo>
                      <a:pt x="3559" y="93"/>
                    </a:lnTo>
                    <a:lnTo>
                      <a:pt x="3541" y="56"/>
                    </a:lnTo>
                    <a:lnTo>
                      <a:pt x="3522" y="19"/>
                    </a:lnTo>
                    <a:lnTo>
                      <a:pt x="3485" y="1"/>
                    </a:lnTo>
                    <a:close/>
                  </a:path>
                </a:pathLst>
              </a:custGeom>
              <a:solidFill>
                <a:srgbClr val="2C3045"/>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50" name="Google Shape;3107;p46">
                <a:extLst>
                  <a:ext uri="{FF2B5EF4-FFF2-40B4-BE49-F238E27FC236}">
                    <a16:creationId xmlns:a16="http://schemas.microsoft.com/office/drawing/2014/main" xmlns="" id="{4607EDB7-C1AB-3DDD-4D88-FD946659B086}"/>
                  </a:ext>
                </a:extLst>
              </p:cNvPr>
              <p:cNvSpPr/>
              <p:nvPr/>
            </p:nvSpPr>
            <p:spPr>
              <a:xfrm>
                <a:off x="5607575" y="4010325"/>
                <a:ext cx="106150" cy="199725"/>
              </a:xfrm>
              <a:custGeom>
                <a:avLst/>
                <a:gdLst/>
                <a:ahLst/>
                <a:cxnLst/>
                <a:rect l="l" t="t" r="r" b="b"/>
                <a:pathLst>
                  <a:path w="4246" h="7989" extrusionOk="0">
                    <a:moveTo>
                      <a:pt x="3912" y="1"/>
                    </a:moveTo>
                    <a:lnTo>
                      <a:pt x="3875" y="38"/>
                    </a:lnTo>
                    <a:lnTo>
                      <a:pt x="3856" y="56"/>
                    </a:lnTo>
                    <a:lnTo>
                      <a:pt x="3856" y="112"/>
                    </a:lnTo>
                    <a:lnTo>
                      <a:pt x="4060" y="3615"/>
                    </a:lnTo>
                    <a:lnTo>
                      <a:pt x="19" y="7822"/>
                    </a:lnTo>
                    <a:lnTo>
                      <a:pt x="1" y="7859"/>
                    </a:lnTo>
                    <a:lnTo>
                      <a:pt x="1" y="7896"/>
                    </a:lnTo>
                    <a:lnTo>
                      <a:pt x="1" y="7933"/>
                    </a:lnTo>
                    <a:lnTo>
                      <a:pt x="19" y="7952"/>
                    </a:lnTo>
                    <a:lnTo>
                      <a:pt x="57" y="7970"/>
                    </a:lnTo>
                    <a:lnTo>
                      <a:pt x="94" y="7989"/>
                    </a:lnTo>
                    <a:lnTo>
                      <a:pt x="131" y="7970"/>
                    </a:lnTo>
                    <a:lnTo>
                      <a:pt x="168" y="7952"/>
                    </a:lnTo>
                    <a:lnTo>
                      <a:pt x="4227" y="3726"/>
                    </a:lnTo>
                    <a:lnTo>
                      <a:pt x="4245" y="3689"/>
                    </a:lnTo>
                    <a:lnTo>
                      <a:pt x="4245" y="3652"/>
                    </a:lnTo>
                    <a:lnTo>
                      <a:pt x="4041" y="93"/>
                    </a:lnTo>
                    <a:lnTo>
                      <a:pt x="4041" y="56"/>
                    </a:lnTo>
                    <a:lnTo>
                      <a:pt x="4023" y="19"/>
                    </a:lnTo>
                    <a:lnTo>
                      <a:pt x="3986" y="1"/>
                    </a:lnTo>
                    <a:close/>
                  </a:path>
                </a:pathLst>
              </a:custGeom>
              <a:solidFill>
                <a:srgbClr val="2C3045"/>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51" name="Google Shape;3108;p46">
                <a:extLst>
                  <a:ext uri="{FF2B5EF4-FFF2-40B4-BE49-F238E27FC236}">
                    <a16:creationId xmlns:a16="http://schemas.microsoft.com/office/drawing/2014/main" xmlns="" id="{A7A7238B-EFDC-6880-818E-E282719467A3}"/>
                  </a:ext>
                </a:extLst>
              </p:cNvPr>
              <p:cNvSpPr/>
              <p:nvPr/>
            </p:nvSpPr>
            <p:spPr>
              <a:xfrm>
                <a:off x="5413450" y="4567750"/>
                <a:ext cx="379500" cy="51925"/>
              </a:xfrm>
              <a:custGeom>
                <a:avLst/>
                <a:gdLst/>
                <a:ahLst/>
                <a:cxnLst/>
                <a:rect l="l" t="t" r="r" b="b"/>
                <a:pathLst>
                  <a:path w="15180" h="2077" extrusionOk="0">
                    <a:moveTo>
                      <a:pt x="74" y="1"/>
                    </a:moveTo>
                    <a:lnTo>
                      <a:pt x="37" y="38"/>
                    </a:lnTo>
                    <a:lnTo>
                      <a:pt x="19" y="56"/>
                    </a:lnTo>
                    <a:lnTo>
                      <a:pt x="0" y="112"/>
                    </a:lnTo>
                    <a:lnTo>
                      <a:pt x="19" y="130"/>
                    </a:lnTo>
                    <a:lnTo>
                      <a:pt x="37" y="167"/>
                    </a:lnTo>
                    <a:lnTo>
                      <a:pt x="222" y="316"/>
                    </a:lnTo>
                    <a:lnTo>
                      <a:pt x="426" y="482"/>
                    </a:lnTo>
                    <a:lnTo>
                      <a:pt x="704" y="668"/>
                    </a:lnTo>
                    <a:lnTo>
                      <a:pt x="1038" y="872"/>
                    </a:lnTo>
                    <a:lnTo>
                      <a:pt x="1446" y="1075"/>
                    </a:lnTo>
                    <a:lnTo>
                      <a:pt x="1909" y="1279"/>
                    </a:lnTo>
                    <a:lnTo>
                      <a:pt x="2169" y="1372"/>
                    </a:lnTo>
                    <a:lnTo>
                      <a:pt x="2428" y="1465"/>
                    </a:lnTo>
                    <a:lnTo>
                      <a:pt x="2706" y="1539"/>
                    </a:lnTo>
                    <a:lnTo>
                      <a:pt x="2984" y="1594"/>
                    </a:lnTo>
                    <a:lnTo>
                      <a:pt x="3281" y="1650"/>
                    </a:lnTo>
                    <a:lnTo>
                      <a:pt x="3596" y="1687"/>
                    </a:lnTo>
                    <a:lnTo>
                      <a:pt x="3911" y="1706"/>
                    </a:lnTo>
                    <a:lnTo>
                      <a:pt x="4226" y="1706"/>
                    </a:lnTo>
                    <a:lnTo>
                      <a:pt x="4559" y="1669"/>
                    </a:lnTo>
                    <a:lnTo>
                      <a:pt x="4912" y="1632"/>
                    </a:lnTo>
                    <a:lnTo>
                      <a:pt x="5264" y="1557"/>
                    </a:lnTo>
                    <a:lnTo>
                      <a:pt x="5616" y="1465"/>
                    </a:lnTo>
                    <a:lnTo>
                      <a:pt x="5968" y="1335"/>
                    </a:lnTo>
                    <a:lnTo>
                      <a:pt x="6339" y="1187"/>
                    </a:lnTo>
                    <a:lnTo>
                      <a:pt x="6709" y="1001"/>
                    </a:lnTo>
                    <a:lnTo>
                      <a:pt x="7080" y="779"/>
                    </a:lnTo>
                    <a:lnTo>
                      <a:pt x="7469" y="519"/>
                    </a:lnTo>
                    <a:lnTo>
                      <a:pt x="7840" y="241"/>
                    </a:lnTo>
                    <a:lnTo>
                      <a:pt x="8025" y="408"/>
                    </a:lnTo>
                    <a:lnTo>
                      <a:pt x="8303" y="668"/>
                    </a:lnTo>
                    <a:lnTo>
                      <a:pt x="8693" y="964"/>
                    </a:lnTo>
                    <a:lnTo>
                      <a:pt x="8934" y="1131"/>
                    </a:lnTo>
                    <a:lnTo>
                      <a:pt x="9175" y="1298"/>
                    </a:lnTo>
                    <a:lnTo>
                      <a:pt x="9453" y="1446"/>
                    </a:lnTo>
                    <a:lnTo>
                      <a:pt x="9749" y="1594"/>
                    </a:lnTo>
                    <a:lnTo>
                      <a:pt x="10064" y="1724"/>
                    </a:lnTo>
                    <a:lnTo>
                      <a:pt x="10379" y="1835"/>
                    </a:lnTo>
                    <a:lnTo>
                      <a:pt x="10731" y="1947"/>
                    </a:lnTo>
                    <a:lnTo>
                      <a:pt x="11102" y="2021"/>
                    </a:lnTo>
                    <a:lnTo>
                      <a:pt x="11491" y="2076"/>
                    </a:lnTo>
                    <a:lnTo>
                      <a:pt x="12270" y="2076"/>
                    </a:lnTo>
                    <a:lnTo>
                      <a:pt x="12640" y="2021"/>
                    </a:lnTo>
                    <a:lnTo>
                      <a:pt x="13030" y="1947"/>
                    </a:lnTo>
                    <a:lnTo>
                      <a:pt x="13437" y="1835"/>
                    </a:lnTo>
                    <a:lnTo>
                      <a:pt x="13845" y="1669"/>
                    </a:lnTo>
                    <a:lnTo>
                      <a:pt x="14271" y="1465"/>
                    </a:lnTo>
                    <a:lnTo>
                      <a:pt x="14698" y="1224"/>
                    </a:lnTo>
                    <a:lnTo>
                      <a:pt x="15143" y="927"/>
                    </a:lnTo>
                    <a:lnTo>
                      <a:pt x="15161" y="909"/>
                    </a:lnTo>
                    <a:lnTo>
                      <a:pt x="15180" y="872"/>
                    </a:lnTo>
                    <a:lnTo>
                      <a:pt x="15180" y="835"/>
                    </a:lnTo>
                    <a:lnTo>
                      <a:pt x="15161" y="797"/>
                    </a:lnTo>
                    <a:lnTo>
                      <a:pt x="15143" y="779"/>
                    </a:lnTo>
                    <a:lnTo>
                      <a:pt x="15105" y="760"/>
                    </a:lnTo>
                    <a:lnTo>
                      <a:pt x="15068" y="760"/>
                    </a:lnTo>
                    <a:lnTo>
                      <a:pt x="15031" y="779"/>
                    </a:lnTo>
                    <a:lnTo>
                      <a:pt x="14661" y="1020"/>
                    </a:lnTo>
                    <a:lnTo>
                      <a:pt x="14290" y="1242"/>
                    </a:lnTo>
                    <a:lnTo>
                      <a:pt x="13938" y="1428"/>
                    </a:lnTo>
                    <a:lnTo>
                      <a:pt x="13586" y="1576"/>
                    </a:lnTo>
                    <a:lnTo>
                      <a:pt x="13252" y="1687"/>
                    </a:lnTo>
                    <a:lnTo>
                      <a:pt x="12918" y="1780"/>
                    </a:lnTo>
                    <a:lnTo>
                      <a:pt x="12585" y="1854"/>
                    </a:lnTo>
                    <a:lnTo>
                      <a:pt x="12270" y="1891"/>
                    </a:lnTo>
                    <a:lnTo>
                      <a:pt x="11955" y="1910"/>
                    </a:lnTo>
                    <a:lnTo>
                      <a:pt x="11640" y="1891"/>
                    </a:lnTo>
                    <a:lnTo>
                      <a:pt x="11362" y="1872"/>
                    </a:lnTo>
                    <a:lnTo>
                      <a:pt x="11065" y="1835"/>
                    </a:lnTo>
                    <a:lnTo>
                      <a:pt x="10806" y="1780"/>
                    </a:lnTo>
                    <a:lnTo>
                      <a:pt x="10528" y="1706"/>
                    </a:lnTo>
                    <a:lnTo>
                      <a:pt x="10287" y="1632"/>
                    </a:lnTo>
                    <a:lnTo>
                      <a:pt x="10046" y="1539"/>
                    </a:lnTo>
                    <a:lnTo>
                      <a:pt x="9805" y="1428"/>
                    </a:lnTo>
                    <a:lnTo>
                      <a:pt x="9582" y="1316"/>
                    </a:lnTo>
                    <a:lnTo>
                      <a:pt x="9193" y="1094"/>
                    </a:lnTo>
                    <a:lnTo>
                      <a:pt x="8841" y="853"/>
                    </a:lnTo>
                    <a:lnTo>
                      <a:pt x="8544" y="612"/>
                    </a:lnTo>
                    <a:lnTo>
                      <a:pt x="8285" y="408"/>
                    </a:lnTo>
                    <a:lnTo>
                      <a:pt x="8118" y="223"/>
                    </a:lnTo>
                    <a:lnTo>
                      <a:pt x="7933" y="38"/>
                    </a:lnTo>
                    <a:lnTo>
                      <a:pt x="7896" y="19"/>
                    </a:lnTo>
                    <a:lnTo>
                      <a:pt x="7859" y="1"/>
                    </a:lnTo>
                    <a:lnTo>
                      <a:pt x="7822" y="1"/>
                    </a:lnTo>
                    <a:lnTo>
                      <a:pt x="7784" y="19"/>
                    </a:lnTo>
                    <a:lnTo>
                      <a:pt x="7414" y="316"/>
                    </a:lnTo>
                    <a:lnTo>
                      <a:pt x="7062" y="575"/>
                    </a:lnTo>
                    <a:lnTo>
                      <a:pt x="6691" y="797"/>
                    </a:lnTo>
                    <a:lnTo>
                      <a:pt x="6339" y="983"/>
                    </a:lnTo>
                    <a:lnTo>
                      <a:pt x="5968" y="1131"/>
                    </a:lnTo>
                    <a:lnTo>
                      <a:pt x="5634" y="1261"/>
                    </a:lnTo>
                    <a:lnTo>
                      <a:pt x="5282" y="1372"/>
                    </a:lnTo>
                    <a:lnTo>
                      <a:pt x="4949" y="1446"/>
                    </a:lnTo>
                    <a:lnTo>
                      <a:pt x="4615" y="1483"/>
                    </a:lnTo>
                    <a:lnTo>
                      <a:pt x="4300" y="1520"/>
                    </a:lnTo>
                    <a:lnTo>
                      <a:pt x="3670" y="1520"/>
                    </a:lnTo>
                    <a:lnTo>
                      <a:pt x="3373" y="1483"/>
                    </a:lnTo>
                    <a:lnTo>
                      <a:pt x="3095" y="1446"/>
                    </a:lnTo>
                    <a:lnTo>
                      <a:pt x="2817" y="1391"/>
                    </a:lnTo>
                    <a:lnTo>
                      <a:pt x="2539" y="1316"/>
                    </a:lnTo>
                    <a:lnTo>
                      <a:pt x="2298" y="1242"/>
                    </a:lnTo>
                    <a:lnTo>
                      <a:pt x="2057" y="1150"/>
                    </a:lnTo>
                    <a:lnTo>
                      <a:pt x="1594" y="964"/>
                    </a:lnTo>
                    <a:lnTo>
                      <a:pt x="1205" y="760"/>
                    </a:lnTo>
                    <a:lnTo>
                      <a:pt x="871" y="557"/>
                    </a:lnTo>
                    <a:lnTo>
                      <a:pt x="593" y="353"/>
                    </a:lnTo>
                    <a:lnTo>
                      <a:pt x="389" y="204"/>
                    </a:lnTo>
                    <a:lnTo>
                      <a:pt x="167" y="19"/>
                    </a:lnTo>
                    <a:lnTo>
                      <a:pt x="148" y="1"/>
                    </a:lnTo>
                    <a:close/>
                  </a:path>
                </a:pathLst>
              </a:custGeom>
              <a:solidFill>
                <a:srgbClr val="2C3045"/>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52" name="Google Shape;3109;p46">
                <a:extLst>
                  <a:ext uri="{FF2B5EF4-FFF2-40B4-BE49-F238E27FC236}">
                    <a16:creationId xmlns:a16="http://schemas.microsoft.com/office/drawing/2014/main" xmlns="" id="{43BE6995-8FC8-791D-CB48-7E473F3FB563}"/>
                  </a:ext>
                </a:extLst>
              </p:cNvPr>
              <p:cNvSpPr/>
              <p:nvPr/>
            </p:nvSpPr>
            <p:spPr>
              <a:xfrm>
                <a:off x="5607575" y="4207250"/>
                <a:ext cx="4675" cy="365625"/>
              </a:xfrm>
              <a:custGeom>
                <a:avLst/>
                <a:gdLst/>
                <a:ahLst/>
                <a:cxnLst/>
                <a:rect l="l" t="t" r="r" b="b"/>
                <a:pathLst>
                  <a:path w="187" h="14625" extrusionOk="0">
                    <a:moveTo>
                      <a:pt x="94" y="1"/>
                    </a:moveTo>
                    <a:lnTo>
                      <a:pt x="57" y="19"/>
                    </a:lnTo>
                    <a:lnTo>
                      <a:pt x="19" y="38"/>
                    </a:lnTo>
                    <a:lnTo>
                      <a:pt x="1" y="75"/>
                    </a:lnTo>
                    <a:lnTo>
                      <a:pt x="1" y="112"/>
                    </a:lnTo>
                    <a:lnTo>
                      <a:pt x="1" y="14513"/>
                    </a:lnTo>
                    <a:lnTo>
                      <a:pt x="1" y="14550"/>
                    </a:lnTo>
                    <a:lnTo>
                      <a:pt x="19" y="14587"/>
                    </a:lnTo>
                    <a:lnTo>
                      <a:pt x="57" y="14606"/>
                    </a:lnTo>
                    <a:lnTo>
                      <a:pt x="94" y="14624"/>
                    </a:lnTo>
                    <a:lnTo>
                      <a:pt x="131" y="14606"/>
                    </a:lnTo>
                    <a:lnTo>
                      <a:pt x="168" y="14587"/>
                    </a:lnTo>
                    <a:lnTo>
                      <a:pt x="186" y="14550"/>
                    </a:lnTo>
                    <a:lnTo>
                      <a:pt x="186" y="14513"/>
                    </a:lnTo>
                    <a:lnTo>
                      <a:pt x="186" y="112"/>
                    </a:lnTo>
                    <a:lnTo>
                      <a:pt x="186" y="75"/>
                    </a:lnTo>
                    <a:lnTo>
                      <a:pt x="168" y="38"/>
                    </a:lnTo>
                    <a:lnTo>
                      <a:pt x="131" y="19"/>
                    </a:lnTo>
                    <a:lnTo>
                      <a:pt x="94" y="1"/>
                    </a:lnTo>
                    <a:close/>
                  </a:path>
                </a:pathLst>
              </a:custGeom>
              <a:solidFill>
                <a:srgbClr val="2C3045"/>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53" name="Google Shape;3110;p46">
                <a:extLst>
                  <a:ext uri="{FF2B5EF4-FFF2-40B4-BE49-F238E27FC236}">
                    <a16:creationId xmlns:a16="http://schemas.microsoft.com/office/drawing/2014/main" xmlns="" id="{DC5FBE59-69AD-344C-7CED-7511E7C9FEE3}"/>
                  </a:ext>
                </a:extLst>
              </p:cNvPr>
              <p:cNvSpPr/>
              <p:nvPr/>
            </p:nvSpPr>
            <p:spPr>
              <a:xfrm>
                <a:off x="5620100" y="4213275"/>
                <a:ext cx="30150" cy="32000"/>
              </a:xfrm>
              <a:custGeom>
                <a:avLst/>
                <a:gdLst/>
                <a:ahLst/>
                <a:cxnLst/>
                <a:rect l="l" t="t" r="r" b="b"/>
                <a:pathLst>
                  <a:path w="1206" h="1280" extrusionOk="0">
                    <a:moveTo>
                      <a:pt x="482" y="1"/>
                    </a:moveTo>
                    <a:lnTo>
                      <a:pt x="371" y="38"/>
                    </a:lnTo>
                    <a:lnTo>
                      <a:pt x="278" y="93"/>
                    </a:lnTo>
                    <a:lnTo>
                      <a:pt x="186" y="186"/>
                    </a:lnTo>
                    <a:lnTo>
                      <a:pt x="112" y="279"/>
                    </a:lnTo>
                    <a:lnTo>
                      <a:pt x="56" y="390"/>
                    </a:lnTo>
                    <a:lnTo>
                      <a:pt x="19" y="501"/>
                    </a:lnTo>
                    <a:lnTo>
                      <a:pt x="0" y="631"/>
                    </a:lnTo>
                    <a:lnTo>
                      <a:pt x="19" y="761"/>
                    </a:lnTo>
                    <a:lnTo>
                      <a:pt x="56" y="890"/>
                    </a:lnTo>
                    <a:lnTo>
                      <a:pt x="112" y="1002"/>
                    </a:lnTo>
                    <a:lnTo>
                      <a:pt x="186" y="1094"/>
                    </a:lnTo>
                    <a:lnTo>
                      <a:pt x="278" y="1168"/>
                    </a:lnTo>
                    <a:lnTo>
                      <a:pt x="371" y="1224"/>
                    </a:lnTo>
                    <a:lnTo>
                      <a:pt x="482" y="1261"/>
                    </a:lnTo>
                    <a:lnTo>
                      <a:pt x="612" y="1280"/>
                    </a:lnTo>
                    <a:lnTo>
                      <a:pt x="723" y="1261"/>
                    </a:lnTo>
                    <a:lnTo>
                      <a:pt x="853" y="1224"/>
                    </a:lnTo>
                    <a:lnTo>
                      <a:pt x="946" y="1168"/>
                    </a:lnTo>
                    <a:lnTo>
                      <a:pt x="1038" y="1094"/>
                    </a:lnTo>
                    <a:lnTo>
                      <a:pt x="1112" y="1002"/>
                    </a:lnTo>
                    <a:lnTo>
                      <a:pt x="1168" y="890"/>
                    </a:lnTo>
                    <a:lnTo>
                      <a:pt x="1205" y="761"/>
                    </a:lnTo>
                    <a:lnTo>
                      <a:pt x="1205" y="631"/>
                    </a:lnTo>
                    <a:lnTo>
                      <a:pt x="1205" y="501"/>
                    </a:lnTo>
                    <a:lnTo>
                      <a:pt x="1168" y="390"/>
                    </a:lnTo>
                    <a:lnTo>
                      <a:pt x="1112" y="279"/>
                    </a:lnTo>
                    <a:lnTo>
                      <a:pt x="1038" y="186"/>
                    </a:lnTo>
                    <a:lnTo>
                      <a:pt x="946" y="93"/>
                    </a:lnTo>
                    <a:lnTo>
                      <a:pt x="853" y="38"/>
                    </a:lnTo>
                    <a:lnTo>
                      <a:pt x="723" y="1"/>
                    </a:lnTo>
                    <a:close/>
                  </a:path>
                </a:pathLst>
              </a:custGeom>
              <a:solidFill>
                <a:srgbClr val="568EBF"/>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54" name="Google Shape;3111;p46">
                <a:extLst>
                  <a:ext uri="{FF2B5EF4-FFF2-40B4-BE49-F238E27FC236}">
                    <a16:creationId xmlns:a16="http://schemas.microsoft.com/office/drawing/2014/main" xmlns="" id="{9BB616FF-B179-E1EC-BA98-5180ECA6DF11}"/>
                  </a:ext>
                </a:extLst>
              </p:cNvPr>
              <p:cNvSpPr/>
              <p:nvPr/>
            </p:nvSpPr>
            <p:spPr>
              <a:xfrm>
                <a:off x="5621475" y="4305950"/>
                <a:ext cx="30150" cy="32000"/>
              </a:xfrm>
              <a:custGeom>
                <a:avLst/>
                <a:gdLst/>
                <a:ahLst/>
                <a:cxnLst/>
                <a:rect l="l" t="t" r="r" b="b"/>
                <a:pathLst>
                  <a:path w="1206" h="1280" extrusionOk="0">
                    <a:moveTo>
                      <a:pt x="483" y="1"/>
                    </a:moveTo>
                    <a:lnTo>
                      <a:pt x="372" y="38"/>
                    </a:lnTo>
                    <a:lnTo>
                      <a:pt x="260" y="112"/>
                    </a:lnTo>
                    <a:lnTo>
                      <a:pt x="168" y="186"/>
                    </a:lnTo>
                    <a:lnTo>
                      <a:pt x="94" y="279"/>
                    </a:lnTo>
                    <a:lnTo>
                      <a:pt x="38" y="390"/>
                    </a:lnTo>
                    <a:lnTo>
                      <a:pt x="19" y="501"/>
                    </a:lnTo>
                    <a:lnTo>
                      <a:pt x="1" y="631"/>
                    </a:lnTo>
                    <a:lnTo>
                      <a:pt x="19" y="760"/>
                    </a:lnTo>
                    <a:lnTo>
                      <a:pt x="38" y="890"/>
                    </a:lnTo>
                    <a:lnTo>
                      <a:pt x="94" y="1001"/>
                    </a:lnTo>
                    <a:lnTo>
                      <a:pt x="168" y="1094"/>
                    </a:lnTo>
                    <a:lnTo>
                      <a:pt x="260" y="1168"/>
                    </a:lnTo>
                    <a:lnTo>
                      <a:pt x="372" y="1224"/>
                    </a:lnTo>
                    <a:lnTo>
                      <a:pt x="483" y="1261"/>
                    </a:lnTo>
                    <a:lnTo>
                      <a:pt x="594" y="1279"/>
                    </a:lnTo>
                    <a:lnTo>
                      <a:pt x="724" y="1261"/>
                    </a:lnTo>
                    <a:lnTo>
                      <a:pt x="835" y="1224"/>
                    </a:lnTo>
                    <a:lnTo>
                      <a:pt x="946" y="1168"/>
                    </a:lnTo>
                    <a:lnTo>
                      <a:pt x="1020" y="1094"/>
                    </a:lnTo>
                    <a:lnTo>
                      <a:pt x="1094" y="1001"/>
                    </a:lnTo>
                    <a:lnTo>
                      <a:pt x="1150" y="890"/>
                    </a:lnTo>
                    <a:lnTo>
                      <a:pt x="1187" y="760"/>
                    </a:lnTo>
                    <a:lnTo>
                      <a:pt x="1206" y="631"/>
                    </a:lnTo>
                    <a:lnTo>
                      <a:pt x="1187" y="501"/>
                    </a:lnTo>
                    <a:lnTo>
                      <a:pt x="1150" y="390"/>
                    </a:lnTo>
                    <a:lnTo>
                      <a:pt x="1094" y="279"/>
                    </a:lnTo>
                    <a:lnTo>
                      <a:pt x="1020" y="186"/>
                    </a:lnTo>
                    <a:lnTo>
                      <a:pt x="946" y="112"/>
                    </a:lnTo>
                    <a:lnTo>
                      <a:pt x="835" y="38"/>
                    </a:lnTo>
                    <a:lnTo>
                      <a:pt x="724" y="1"/>
                    </a:lnTo>
                    <a:close/>
                  </a:path>
                </a:pathLst>
              </a:custGeom>
              <a:solidFill>
                <a:srgbClr val="568EBF"/>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55" name="Google Shape;3112;p46">
                <a:extLst>
                  <a:ext uri="{FF2B5EF4-FFF2-40B4-BE49-F238E27FC236}">
                    <a16:creationId xmlns:a16="http://schemas.microsoft.com/office/drawing/2014/main" xmlns="" id="{D19ADE25-3F8C-003A-FDA0-8693DEB4D5F8}"/>
                  </a:ext>
                </a:extLst>
              </p:cNvPr>
              <p:cNvSpPr/>
              <p:nvPr/>
            </p:nvSpPr>
            <p:spPr>
              <a:xfrm>
                <a:off x="5618700" y="4422725"/>
                <a:ext cx="30150" cy="32450"/>
              </a:xfrm>
              <a:custGeom>
                <a:avLst/>
                <a:gdLst/>
                <a:ahLst/>
                <a:cxnLst/>
                <a:rect l="l" t="t" r="r" b="b"/>
                <a:pathLst>
                  <a:path w="1206" h="1298" extrusionOk="0">
                    <a:moveTo>
                      <a:pt x="594" y="0"/>
                    </a:moveTo>
                    <a:lnTo>
                      <a:pt x="483" y="19"/>
                    </a:lnTo>
                    <a:lnTo>
                      <a:pt x="371" y="56"/>
                    </a:lnTo>
                    <a:lnTo>
                      <a:pt x="260" y="111"/>
                    </a:lnTo>
                    <a:lnTo>
                      <a:pt x="168" y="204"/>
                    </a:lnTo>
                    <a:lnTo>
                      <a:pt x="93" y="297"/>
                    </a:lnTo>
                    <a:lnTo>
                      <a:pt x="38" y="408"/>
                    </a:lnTo>
                    <a:lnTo>
                      <a:pt x="1" y="519"/>
                    </a:lnTo>
                    <a:lnTo>
                      <a:pt x="1" y="649"/>
                    </a:lnTo>
                    <a:lnTo>
                      <a:pt x="1" y="779"/>
                    </a:lnTo>
                    <a:lnTo>
                      <a:pt x="38" y="908"/>
                    </a:lnTo>
                    <a:lnTo>
                      <a:pt x="93" y="1020"/>
                    </a:lnTo>
                    <a:lnTo>
                      <a:pt x="168" y="1112"/>
                    </a:lnTo>
                    <a:lnTo>
                      <a:pt x="260" y="1186"/>
                    </a:lnTo>
                    <a:lnTo>
                      <a:pt x="371" y="1242"/>
                    </a:lnTo>
                    <a:lnTo>
                      <a:pt x="483" y="1279"/>
                    </a:lnTo>
                    <a:lnTo>
                      <a:pt x="594" y="1298"/>
                    </a:lnTo>
                    <a:lnTo>
                      <a:pt x="724" y="1279"/>
                    </a:lnTo>
                    <a:lnTo>
                      <a:pt x="835" y="1242"/>
                    </a:lnTo>
                    <a:lnTo>
                      <a:pt x="927" y="1186"/>
                    </a:lnTo>
                    <a:lnTo>
                      <a:pt x="1020" y="1112"/>
                    </a:lnTo>
                    <a:lnTo>
                      <a:pt x="1094" y="1020"/>
                    </a:lnTo>
                    <a:lnTo>
                      <a:pt x="1150" y="908"/>
                    </a:lnTo>
                    <a:lnTo>
                      <a:pt x="1187" y="779"/>
                    </a:lnTo>
                    <a:lnTo>
                      <a:pt x="1205" y="649"/>
                    </a:lnTo>
                    <a:lnTo>
                      <a:pt x="1187" y="519"/>
                    </a:lnTo>
                    <a:lnTo>
                      <a:pt x="1150" y="408"/>
                    </a:lnTo>
                    <a:lnTo>
                      <a:pt x="1094" y="297"/>
                    </a:lnTo>
                    <a:lnTo>
                      <a:pt x="1020" y="204"/>
                    </a:lnTo>
                    <a:lnTo>
                      <a:pt x="927" y="111"/>
                    </a:lnTo>
                    <a:lnTo>
                      <a:pt x="835" y="56"/>
                    </a:lnTo>
                    <a:lnTo>
                      <a:pt x="724" y="19"/>
                    </a:lnTo>
                    <a:lnTo>
                      <a:pt x="594" y="0"/>
                    </a:lnTo>
                    <a:close/>
                  </a:path>
                </a:pathLst>
              </a:custGeom>
              <a:solidFill>
                <a:srgbClr val="568EBF"/>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56" name="Google Shape;3113;p46">
                <a:extLst>
                  <a:ext uri="{FF2B5EF4-FFF2-40B4-BE49-F238E27FC236}">
                    <a16:creationId xmlns:a16="http://schemas.microsoft.com/office/drawing/2014/main" xmlns="" id="{19E2D996-01F3-9CBC-CEA9-DAE75EAFE53D}"/>
                  </a:ext>
                </a:extLst>
              </p:cNvPr>
              <p:cNvSpPr/>
              <p:nvPr/>
            </p:nvSpPr>
            <p:spPr>
              <a:xfrm>
                <a:off x="5620100" y="4529750"/>
                <a:ext cx="30150" cy="32000"/>
              </a:xfrm>
              <a:custGeom>
                <a:avLst/>
                <a:gdLst/>
                <a:ahLst/>
                <a:cxnLst/>
                <a:rect l="l" t="t" r="r" b="b"/>
                <a:pathLst>
                  <a:path w="1206" h="1280" extrusionOk="0">
                    <a:moveTo>
                      <a:pt x="482" y="1"/>
                    </a:moveTo>
                    <a:lnTo>
                      <a:pt x="371" y="38"/>
                    </a:lnTo>
                    <a:lnTo>
                      <a:pt x="278" y="93"/>
                    </a:lnTo>
                    <a:lnTo>
                      <a:pt x="186" y="186"/>
                    </a:lnTo>
                    <a:lnTo>
                      <a:pt x="112" y="279"/>
                    </a:lnTo>
                    <a:lnTo>
                      <a:pt x="56" y="390"/>
                    </a:lnTo>
                    <a:lnTo>
                      <a:pt x="19" y="501"/>
                    </a:lnTo>
                    <a:lnTo>
                      <a:pt x="0" y="631"/>
                    </a:lnTo>
                    <a:lnTo>
                      <a:pt x="19" y="761"/>
                    </a:lnTo>
                    <a:lnTo>
                      <a:pt x="56" y="890"/>
                    </a:lnTo>
                    <a:lnTo>
                      <a:pt x="112" y="1002"/>
                    </a:lnTo>
                    <a:lnTo>
                      <a:pt x="186" y="1094"/>
                    </a:lnTo>
                    <a:lnTo>
                      <a:pt x="278" y="1168"/>
                    </a:lnTo>
                    <a:lnTo>
                      <a:pt x="371" y="1224"/>
                    </a:lnTo>
                    <a:lnTo>
                      <a:pt x="482" y="1261"/>
                    </a:lnTo>
                    <a:lnTo>
                      <a:pt x="612" y="1280"/>
                    </a:lnTo>
                    <a:lnTo>
                      <a:pt x="723" y="1261"/>
                    </a:lnTo>
                    <a:lnTo>
                      <a:pt x="853" y="1224"/>
                    </a:lnTo>
                    <a:lnTo>
                      <a:pt x="946" y="1168"/>
                    </a:lnTo>
                    <a:lnTo>
                      <a:pt x="1038" y="1094"/>
                    </a:lnTo>
                    <a:lnTo>
                      <a:pt x="1112" y="1002"/>
                    </a:lnTo>
                    <a:lnTo>
                      <a:pt x="1168" y="890"/>
                    </a:lnTo>
                    <a:lnTo>
                      <a:pt x="1205" y="761"/>
                    </a:lnTo>
                    <a:lnTo>
                      <a:pt x="1205" y="631"/>
                    </a:lnTo>
                    <a:lnTo>
                      <a:pt x="1205" y="501"/>
                    </a:lnTo>
                    <a:lnTo>
                      <a:pt x="1168" y="390"/>
                    </a:lnTo>
                    <a:lnTo>
                      <a:pt x="1112" y="279"/>
                    </a:lnTo>
                    <a:lnTo>
                      <a:pt x="1038" y="186"/>
                    </a:lnTo>
                    <a:lnTo>
                      <a:pt x="946" y="93"/>
                    </a:lnTo>
                    <a:lnTo>
                      <a:pt x="853" y="38"/>
                    </a:lnTo>
                    <a:lnTo>
                      <a:pt x="723" y="1"/>
                    </a:lnTo>
                    <a:close/>
                  </a:path>
                </a:pathLst>
              </a:custGeom>
              <a:solidFill>
                <a:srgbClr val="568EBF"/>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57" name="Google Shape;3114;p46">
                <a:extLst>
                  <a:ext uri="{FF2B5EF4-FFF2-40B4-BE49-F238E27FC236}">
                    <a16:creationId xmlns:a16="http://schemas.microsoft.com/office/drawing/2014/main" xmlns="" id="{8C68F895-7911-BB97-A195-69E36E3F4AA0}"/>
                  </a:ext>
                </a:extLst>
              </p:cNvPr>
              <p:cNvSpPr/>
              <p:nvPr/>
            </p:nvSpPr>
            <p:spPr>
              <a:xfrm>
                <a:off x="5400475" y="3981125"/>
                <a:ext cx="271075" cy="412425"/>
              </a:xfrm>
              <a:custGeom>
                <a:avLst/>
                <a:gdLst/>
                <a:ahLst/>
                <a:cxnLst/>
                <a:rect l="l" t="t" r="r" b="b"/>
                <a:pathLst>
                  <a:path w="10843" h="16497" extrusionOk="0">
                    <a:moveTo>
                      <a:pt x="1390" y="1"/>
                    </a:moveTo>
                    <a:lnTo>
                      <a:pt x="0" y="15533"/>
                    </a:lnTo>
                    <a:lnTo>
                      <a:pt x="9453" y="16497"/>
                    </a:lnTo>
                    <a:lnTo>
                      <a:pt x="10843" y="965"/>
                    </a:lnTo>
                    <a:lnTo>
                      <a:pt x="1390" y="1"/>
                    </a:lnTo>
                    <a:close/>
                  </a:path>
                </a:pathLst>
              </a:custGeom>
              <a:solidFill>
                <a:srgbClr val="2C3045"/>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58" name="Google Shape;3115;p46">
                <a:extLst>
                  <a:ext uri="{FF2B5EF4-FFF2-40B4-BE49-F238E27FC236}">
                    <a16:creationId xmlns:a16="http://schemas.microsoft.com/office/drawing/2014/main" xmlns="" id="{95EC577F-4539-2D46-817B-30D4D2147BB3}"/>
                  </a:ext>
                </a:extLst>
              </p:cNvPr>
              <p:cNvSpPr/>
              <p:nvPr/>
            </p:nvSpPr>
            <p:spPr>
              <a:xfrm>
                <a:off x="5395375" y="3993650"/>
                <a:ext cx="292850" cy="425850"/>
              </a:xfrm>
              <a:custGeom>
                <a:avLst/>
                <a:gdLst/>
                <a:ahLst/>
                <a:cxnLst/>
                <a:rect l="l" t="t" r="r" b="b"/>
                <a:pathLst>
                  <a:path w="11714" h="17034" extrusionOk="0">
                    <a:moveTo>
                      <a:pt x="2336" y="0"/>
                    </a:moveTo>
                    <a:lnTo>
                      <a:pt x="0" y="15402"/>
                    </a:lnTo>
                    <a:lnTo>
                      <a:pt x="9379" y="17033"/>
                    </a:lnTo>
                    <a:lnTo>
                      <a:pt x="11714" y="1631"/>
                    </a:lnTo>
                    <a:lnTo>
                      <a:pt x="2336" y="0"/>
                    </a:lnTo>
                    <a:close/>
                  </a:path>
                </a:pathLst>
              </a:custGeom>
              <a:solidFill>
                <a:srgbClr val="FFCD50"/>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59" name="Google Shape;3116;p46">
                <a:extLst>
                  <a:ext uri="{FF2B5EF4-FFF2-40B4-BE49-F238E27FC236}">
                    <a16:creationId xmlns:a16="http://schemas.microsoft.com/office/drawing/2014/main" xmlns="" id="{81DD7114-B363-8C7B-5BC3-C43311088402}"/>
                  </a:ext>
                </a:extLst>
              </p:cNvPr>
              <p:cNvSpPr/>
              <p:nvPr/>
            </p:nvSpPr>
            <p:spPr>
              <a:xfrm>
                <a:off x="5263775" y="4195200"/>
                <a:ext cx="313250" cy="124675"/>
              </a:xfrm>
              <a:custGeom>
                <a:avLst/>
                <a:gdLst/>
                <a:ahLst/>
                <a:cxnLst/>
                <a:rect l="l" t="t" r="r" b="b"/>
                <a:pathLst>
                  <a:path w="12530" h="4987" extrusionOk="0">
                    <a:moveTo>
                      <a:pt x="3652" y="1"/>
                    </a:moveTo>
                    <a:lnTo>
                      <a:pt x="0" y="3040"/>
                    </a:lnTo>
                    <a:lnTo>
                      <a:pt x="167" y="3189"/>
                    </a:lnTo>
                    <a:lnTo>
                      <a:pt x="371" y="3337"/>
                    </a:lnTo>
                    <a:lnTo>
                      <a:pt x="631" y="3485"/>
                    </a:lnTo>
                    <a:lnTo>
                      <a:pt x="927" y="3615"/>
                    </a:lnTo>
                    <a:lnTo>
                      <a:pt x="1279" y="3745"/>
                    </a:lnTo>
                    <a:lnTo>
                      <a:pt x="1650" y="3856"/>
                    </a:lnTo>
                    <a:lnTo>
                      <a:pt x="2058" y="3967"/>
                    </a:lnTo>
                    <a:lnTo>
                      <a:pt x="2484" y="4060"/>
                    </a:lnTo>
                    <a:lnTo>
                      <a:pt x="3429" y="4245"/>
                    </a:lnTo>
                    <a:lnTo>
                      <a:pt x="4430" y="4412"/>
                    </a:lnTo>
                    <a:lnTo>
                      <a:pt x="5487" y="4542"/>
                    </a:lnTo>
                    <a:lnTo>
                      <a:pt x="6543" y="4653"/>
                    </a:lnTo>
                    <a:lnTo>
                      <a:pt x="7600" y="4746"/>
                    </a:lnTo>
                    <a:lnTo>
                      <a:pt x="8582" y="4820"/>
                    </a:lnTo>
                    <a:lnTo>
                      <a:pt x="10324" y="4931"/>
                    </a:lnTo>
                    <a:lnTo>
                      <a:pt x="11547" y="4987"/>
                    </a:lnTo>
                    <a:lnTo>
                      <a:pt x="11992" y="4987"/>
                    </a:lnTo>
                    <a:lnTo>
                      <a:pt x="12530" y="1409"/>
                    </a:lnTo>
                    <a:lnTo>
                      <a:pt x="3652"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60" name="Google Shape;3117;p46">
                <a:extLst>
                  <a:ext uri="{FF2B5EF4-FFF2-40B4-BE49-F238E27FC236}">
                    <a16:creationId xmlns:a16="http://schemas.microsoft.com/office/drawing/2014/main" xmlns="" id="{34AB29D9-061A-EE47-95FA-A727F60AAD9F}"/>
                  </a:ext>
                </a:extLst>
              </p:cNvPr>
              <p:cNvSpPr/>
              <p:nvPr/>
            </p:nvSpPr>
            <p:spPr>
              <a:xfrm>
                <a:off x="5563575" y="4187325"/>
                <a:ext cx="116325" cy="152475"/>
              </a:xfrm>
              <a:custGeom>
                <a:avLst/>
                <a:gdLst/>
                <a:ahLst/>
                <a:cxnLst/>
                <a:rect l="l" t="t" r="r" b="b"/>
                <a:pathLst>
                  <a:path w="4653" h="6099" extrusionOk="0">
                    <a:moveTo>
                      <a:pt x="3003" y="1"/>
                    </a:moveTo>
                    <a:lnTo>
                      <a:pt x="2632" y="38"/>
                    </a:lnTo>
                    <a:lnTo>
                      <a:pt x="2428" y="75"/>
                    </a:lnTo>
                    <a:lnTo>
                      <a:pt x="2224" y="130"/>
                    </a:lnTo>
                    <a:lnTo>
                      <a:pt x="2039" y="186"/>
                    </a:lnTo>
                    <a:lnTo>
                      <a:pt x="1854" y="242"/>
                    </a:lnTo>
                    <a:lnTo>
                      <a:pt x="1668" y="334"/>
                    </a:lnTo>
                    <a:lnTo>
                      <a:pt x="1501" y="427"/>
                    </a:lnTo>
                    <a:lnTo>
                      <a:pt x="1353" y="520"/>
                    </a:lnTo>
                    <a:lnTo>
                      <a:pt x="1242" y="631"/>
                    </a:lnTo>
                    <a:lnTo>
                      <a:pt x="1020" y="872"/>
                    </a:lnTo>
                    <a:lnTo>
                      <a:pt x="816" y="1094"/>
                    </a:lnTo>
                    <a:lnTo>
                      <a:pt x="482" y="1521"/>
                    </a:lnTo>
                    <a:lnTo>
                      <a:pt x="278" y="1817"/>
                    </a:lnTo>
                    <a:lnTo>
                      <a:pt x="204" y="1947"/>
                    </a:lnTo>
                    <a:lnTo>
                      <a:pt x="0" y="5302"/>
                    </a:lnTo>
                    <a:lnTo>
                      <a:pt x="389" y="5450"/>
                    </a:lnTo>
                    <a:lnTo>
                      <a:pt x="871" y="5598"/>
                    </a:lnTo>
                    <a:lnTo>
                      <a:pt x="1390" y="5765"/>
                    </a:lnTo>
                    <a:lnTo>
                      <a:pt x="1946" y="5895"/>
                    </a:lnTo>
                    <a:lnTo>
                      <a:pt x="2465" y="6006"/>
                    </a:lnTo>
                    <a:lnTo>
                      <a:pt x="2929" y="6080"/>
                    </a:lnTo>
                    <a:lnTo>
                      <a:pt x="3132" y="6099"/>
                    </a:lnTo>
                    <a:lnTo>
                      <a:pt x="3429" y="6099"/>
                    </a:lnTo>
                    <a:lnTo>
                      <a:pt x="3540" y="6062"/>
                    </a:lnTo>
                    <a:lnTo>
                      <a:pt x="3633" y="6006"/>
                    </a:lnTo>
                    <a:lnTo>
                      <a:pt x="3726" y="5950"/>
                    </a:lnTo>
                    <a:lnTo>
                      <a:pt x="3800" y="5876"/>
                    </a:lnTo>
                    <a:lnTo>
                      <a:pt x="3874" y="5802"/>
                    </a:lnTo>
                    <a:lnTo>
                      <a:pt x="3985" y="5654"/>
                    </a:lnTo>
                    <a:lnTo>
                      <a:pt x="4059" y="5505"/>
                    </a:lnTo>
                    <a:lnTo>
                      <a:pt x="4096" y="5376"/>
                    </a:lnTo>
                    <a:lnTo>
                      <a:pt x="4133" y="5265"/>
                    </a:lnTo>
                    <a:lnTo>
                      <a:pt x="4133" y="5153"/>
                    </a:lnTo>
                    <a:lnTo>
                      <a:pt x="4207" y="5079"/>
                    </a:lnTo>
                    <a:lnTo>
                      <a:pt x="4282" y="4968"/>
                    </a:lnTo>
                    <a:lnTo>
                      <a:pt x="4337" y="4857"/>
                    </a:lnTo>
                    <a:lnTo>
                      <a:pt x="4374" y="4746"/>
                    </a:lnTo>
                    <a:lnTo>
                      <a:pt x="4448" y="4523"/>
                    </a:lnTo>
                    <a:lnTo>
                      <a:pt x="4485" y="4301"/>
                    </a:lnTo>
                    <a:lnTo>
                      <a:pt x="4504" y="4097"/>
                    </a:lnTo>
                    <a:lnTo>
                      <a:pt x="4485" y="3930"/>
                    </a:lnTo>
                    <a:lnTo>
                      <a:pt x="4485" y="3819"/>
                    </a:lnTo>
                    <a:lnTo>
                      <a:pt x="4467" y="3782"/>
                    </a:lnTo>
                    <a:lnTo>
                      <a:pt x="4523" y="3652"/>
                    </a:lnTo>
                    <a:lnTo>
                      <a:pt x="4578" y="3522"/>
                    </a:lnTo>
                    <a:lnTo>
                      <a:pt x="4615" y="3393"/>
                    </a:lnTo>
                    <a:lnTo>
                      <a:pt x="4634" y="3281"/>
                    </a:lnTo>
                    <a:lnTo>
                      <a:pt x="4652" y="3040"/>
                    </a:lnTo>
                    <a:lnTo>
                      <a:pt x="4615" y="2818"/>
                    </a:lnTo>
                    <a:lnTo>
                      <a:pt x="4578" y="2614"/>
                    </a:lnTo>
                    <a:lnTo>
                      <a:pt x="4523" y="2466"/>
                    </a:lnTo>
                    <a:lnTo>
                      <a:pt x="4467" y="2336"/>
                    </a:lnTo>
                    <a:lnTo>
                      <a:pt x="4485" y="2188"/>
                    </a:lnTo>
                    <a:lnTo>
                      <a:pt x="4485" y="2058"/>
                    </a:lnTo>
                    <a:lnTo>
                      <a:pt x="4448" y="1928"/>
                    </a:lnTo>
                    <a:lnTo>
                      <a:pt x="4430" y="1817"/>
                    </a:lnTo>
                    <a:lnTo>
                      <a:pt x="4374" y="1706"/>
                    </a:lnTo>
                    <a:lnTo>
                      <a:pt x="4337" y="1613"/>
                    </a:lnTo>
                    <a:lnTo>
                      <a:pt x="4207" y="1446"/>
                    </a:lnTo>
                    <a:lnTo>
                      <a:pt x="4096" y="1317"/>
                    </a:lnTo>
                    <a:lnTo>
                      <a:pt x="3985" y="1224"/>
                    </a:lnTo>
                    <a:lnTo>
                      <a:pt x="3874" y="1150"/>
                    </a:lnTo>
                    <a:lnTo>
                      <a:pt x="3800" y="1372"/>
                    </a:lnTo>
                    <a:lnTo>
                      <a:pt x="3726" y="1539"/>
                    </a:lnTo>
                    <a:lnTo>
                      <a:pt x="3688" y="1576"/>
                    </a:lnTo>
                    <a:lnTo>
                      <a:pt x="3651" y="1613"/>
                    </a:lnTo>
                    <a:lnTo>
                      <a:pt x="3448" y="1558"/>
                    </a:lnTo>
                    <a:lnTo>
                      <a:pt x="3077" y="1465"/>
                    </a:lnTo>
                    <a:lnTo>
                      <a:pt x="2539" y="1317"/>
                    </a:lnTo>
                    <a:lnTo>
                      <a:pt x="2762" y="1187"/>
                    </a:lnTo>
                    <a:lnTo>
                      <a:pt x="3003" y="1057"/>
                    </a:lnTo>
                    <a:lnTo>
                      <a:pt x="3262" y="872"/>
                    </a:lnTo>
                    <a:lnTo>
                      <a:pt x="3503" y="705"/>
                    </a:lnTo>
                    <a:lnTo>
                      <a:pt x="3614" y="594"/>
                    </a:lnTo>
                    <a:lnTo>
                      <a:pt x="3707" y="501"/>
                    </a:lnTo>
                    <a:lnTo>
                      <a:pt x="3763" y="427"/>
                    </a:lnTo>
                    <a:lnTo>
                      <a:pt x="3800" y="334"/>
                    </a:lnTo>
                    <a:lnTo>
                      <a:pt x="3800" y="260"/>
                    </a:lnTo>
                    <a:lnTo>
                      <a:pt x="3781" y="186"/>
                    </a:lnTo>
                    <a:lnTo>
                      <a:pt x="3707" y="130"/>
                    </a:lnTo>
                    <a:lnTo>
                      <a:pt x="3596" y="75"/>
                    </a:lnTo>
                    <a:lnTo>
                      <a:pt x="3485" y="38"/>
                    </a:lnTo>
                    <a:lnTo>
                      <a:pt x="3336" y="19"/>
                    </a:lnTo>
                    <a:lnTo>
                      <a:pt x="3170"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61" name="Google Shape;3118;p46">
                <a:extLst>
                  <a:ext uri="{FF2B5EF4-FFF2-40B4-BE49-F238E27FC236}">
                    <a16:creationId xmlns:a16="http://schemas.microsoft.com/office/drawing/2014/main" xmlns="" id="{5A868C31-3801-B241-C3D7-49B25D03A02A}"/>
                  </a:ext>
                </a:extLst>
              </p:cNvPr>
              <p:cNvSpPr/>
              <p:nvPr/>
            </p:nvSpPr>
            <p:spPr>
              <a:xfrm>
                <a:off x="5530675" y="4218850"/>
                <a:ext cx="41250" cy="116325"/>
              </a:xfrm>
              <a:custGeom>
                <a:avLst/>
                <a:gdLst/>
                <a:ahLst/>
                <a:cxnLst/>
                <a:rect l="l" t="t" r="r" b="b"/>
                <a:pathLst>
                  <a:path w="1650" h="4653" extrusionOk="0">
                    <a:moveTo>
                      <a:pt x="742" y="0"/>
                    </a:moveTo>
                    <a:lnTo>
                      <a:pt x="0" y="4374"/>
                    </a:lnTo>
                    <a:lnTo>
                      <a:pt x="1168" y="4652"/>
                    </a:lnTo>
                    <a:lnTo>
                      <a:pt x="1650" y="223"/>
                    </a:lnTo>
                    <a:lnTo>
                      <a:pt x="742"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62" name="Google Shape;3119;p46">
                <a:extLst>
                  <a:ext uri="{FF2B5EF4-FFF2-40B4-BE49-F238E27FC236}">
                    <a16:creationId xmlns:a16="http://schemas.microsoft.com/office/drawing/2014/main" xmlns="" id="{81AA7549-8EAC-28FD-4031-3F249411690D}"/>
                  </a:ext>
                </a:extLst>
              </p:cNvPr>
              <p:cNvSpPr/>
              <p:nvPr/>
            </p:nvSpPr>
            <p:spPr>
              <a:xfrm>
                <a:off x="5528350" y="4216525"/>
                <a:ext cx="45900" cy="120950"/>
              </a:xfrm>
              <a:custGeom>
                <a:avLst/>
                <a:gdLst/>
                <a:ahLst/>
                <a:cxnLst/>
                <a:rect l="l" t="t" r="r" b="b"/>
                <a:pathLst>
                  <a:path w="1836" h="4838" extrusionOk="0">
                    <a:moveTo>
                      <a:pt x="909" y="223"/>
                    </a:moveTo>
                    <a:lnTo>
                      <a:pt x="1632" y="390"/>
                    </a:lnTo>
                    <a:lnTo>
                      <a:pt x="1168" y="4615"/>
                    </a:lnTo>
                    <a:lnTo>
                      <a:pt x="204" y="4393"/>
                    </a:lnTo>
                    <a:lnTo>
                      <a:pt x="909" y="223"/>
                    </a:lnTo>
                    <a:close/>
                    <a:moveTo>
                      <a:pt x="816" y="0"/>
                    </a:moveTo>
                    <a:lnTo>
                      <a:pt x="779" y="19"/>
                    </a:lnTo>
                    <a:lnTo>
                      <a:pt x="760" y="37"/>
                    </a:lnTo>
                    <a:lnTo>
                      <a:pt x="742" y="75"/>
                    </a:lnTo>
                    <a:lnTo>
                      <a:pt x="1" y="4449"/>
                    </a:lnTo>
                    <a:lnTo>
                      <a:pt x="1" y="4486"/>
                    </a:lnTo>
                    <a:lnTo>
                      <a:pt x="19" y="4523"/>
                    </a:lnTo>
                    <a:lnTo>
                      <a:pt x="38" y="4560"/>
                    </a:lnTo>
                    <a:lnTo>
                      <a:pt x="75" y="4560"/>
                    </a:lnTo>
                    <a:lnTo>
                      <a:pt x="1224" y="4838"/>
                    </a:lnTo>
                    <a:lnTo>
                      <a:pt x="1261" y="4838"/>
                    </a:lnTo>
                    <a:lnTo>
                      <a:pt x="1316" y="4819"/>
                    </a:lnTo>
                    <a:lnTo>
                      <a:pt x="1335" y="4782"/>
                    </a:lnTo>
                    <a:lnTo>
                      <a:pt x="1354" y="4745"/>
                    </a:lnTo>
                    <a:lnTo>
                      <a:pt x="1835" y="334"/>
                    </a:lnTo>
                    <a:lnTo>
                      <a:pt x="1835" y="297"/>
                    </a:lnTo>
                    <a:lnTo>
                      <a:pt x="1817" y="260"/>
                    </a:lnTo>
                    <a:lnTo>
                      <a:pt x="1798" y="241"/>
                    </a:lnTo>
                    <a:lnTo>
                      <a:pt x="1761" y="223"/>
                    </a:lnTo>
                    <a:lnTo>
                      <a:pt x="853" y="0"/>
                    </a:lnTo>
                    <a:close/>
                  </a:path>
                </a:pathLst>
              </a:custGeom>
              <a:solidFill>
                <a:srgbClr val="2C3045"/>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63" name="Google Shape;3120;p46">
                <a:extLst>
                  <a:ext uri="{FF2B5EF4-FFF2-40B4-BE49-F238E27FC236}">
                    <a16:creationId xmlns:a16="http://schemas.microsoft.com/office/drawing/2014/main" xmlns="" id="{D83EA177-0507-2783-40D7-8B55B52BAAC0}"/>
                  </a:ext>
                </a:extLst>
              </p:cNvPr>
              <p:cNvSpPr/>
              <p:nvPr/>
            </p:nvSpPr>
            <p:spPr>
              <a:xfrm>
                <a:off x="5246175" y="4171575"/>
                <a:ext cx="308600" cy="168225"/>
              </a:xfrm>
              <a:custGeom>
                <a:avLst/>
                <a:gdLst/>
                <a:ahLst/>
                <a:cxnLst/>
                <a:rect l="l" t="t" r="r" b="b"/>
                <a:pathLst>
                  <a:path w="12344" h="6729" extrusionOk="0">
                    <a:moveTo>
                      <a:pt x="3651" y="1"/>
                    </a:moveTo>
                    <a:lnTo>
                      <a:pt x="0" y="4226"/>
                    </a:lnTo>
                    <a:lnTo>
                      <a:pt x="74" y="4393"/>
                    </a:lnTo>
                    <a:lnTo>
                      <a:pt x="167" y="4560"/>
                    </a:lnTo>
                    <a:lnTo>
                      <a:pt x="297" y="4708"/>
                    </a:lnTo>
                    <a:lnTo>
                      <a:pt x="445" y="4857"/>
                    </a:lnTo>
                    <a:lnTo>
                      <a:pt x="649" y="4986"/>
                    </a:lnTo>
                    <a:lnTo>
                      <a:pt x="871" y="5098"/>
                    </a:lnTo>
                    <a:lnTo>
                      <a:pt x="1112" y="5209"/>
                    </a:lnTo>
                    <a:lnTo>
                      <a:pt x="1390" y="5320"/>
                    </a:lnTo>
                    <a:lnTo>
                      <a:pt x="1687" y="5413"/>
                    </a:lnTo>
                    <a:lnTo>
                      <a:pt x="2020" y="5505"/>
                    </a:lnTo>
                    <a:lnTo>
                      <a:pt x="2725" y="5654"/>
                    </a:lnTo>
                    <a:lnTo>
                      <a:pt x="3503" y="5802"/>
                    </a:lnTo>
                    <a:lnTo>
                      <a:pt x="4337" y="5913"/>
                    </a:lnTo>
                    <a:lnTo>
                      <a:pt x="5227" y="6006"/>
                    </a:lnTo>
                    <a:lnTo>
                      <a:pt x="6135" y="6098"/>
                    </a:lnTo>
                    <a:lnTo>
                      <a:pt x="8007" y="6284"/>
                    </a:lnTo>
                    <a:lnTo>
                      <a:pt x="8934" y="6376"/>
                    </a:lnTo>
                    <a:lnTo>
                      <a:pt x="9842" y="6469"/>
                    </a:lnTo>
                    <a:lnTo>
                      <a:pt x="10713" y="6599"/>
                    </a:lnTo>
                    <a:lnTo>
                      <a:pt x="11547" y="6729"/>
                    </a:lnTo>
                    <a:lnTo>
                      <a:pt x="12344" y="1780"/>
                    </a:lnTo>
                    <a:lnTo>
                      <a:pt x="3651" y="1"/>
                    </a:lnTo>
                    <a:close/>
                  </a:path>
                </a:pathLst>
              </a:custGeom>
              <a:solidFill>
                <a:srgbClr val="2D8CB5"/>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64" name="Google Shape;3121;p46">
                <a:extLst>
                  <a:ext uri="{FF2B5EF4-FFF2-40B4-BE49-F238E27FC236}">
                    <a16:creationId xmlns:a16="http://schemas.microsoft.com/office/drawing/2014/main" xmlns="" id="{0ADC79D1-558D-FE0E-0FFE-5717AE078E1C}"/>
                  </a:ext>
                </a:extLst>
              </p:cNvPr>
              <p:cNvSpPr/>
              <p:nvPr/>
            </p:nvSpPr>
            <p:spPr>
              <a:xfrm>
                <a:off x="5817950" y="3873625"/>
                <a:ext cx="211775" cy="377675"/>
              </a:xfrm>
              <a:custGeom>
                <a:avLst/>
                <a:gdLst/>
                <a:ahLst/>
                <a:cxnLst/>
                <a:rect l="l" t="t" r="r" b="b"/>
                <a:pathLst>
                  <a:path w="8471" h="15107" extrusionOk="0">
                    <a:moveTo>
                      <a:pt x="427" y="1"/>
                    </a:moveTo>
                    <a:lnTo>
                      <a:pt x="0" y="7322"/>
                    </a:lnTo>
                    <a:lnTo>
                      <a:pt x="1205" y="8527"/>
                    </a:lnTo>
                    <a:lnTo>
                      <a:pt x="2466" y="9750"/>
                    </a:lnTo>
                    <a:lnTo>
                      <a:pt x="3930" y="11159"/>
                    </a:lnTo>
                    <a:lnTo>
                      <a:pt x="5431" y="12586"/>
                    </a:lnTo>
                    <a:lnTo>
                      <a:pt x="6135" y="13235"/>
                    </a:lnTo>
                    <a:lnTo>
                      <a:pt x="6803" y="13828"/>
                    </a:lnTo>
                    <a:lnTo>
                      <a:pt x="7377" y="14328"/>
                    </a:lnTo>
                    <a:lnTo>
                      <a:pt x="7878" y="14736"/>
                    </a:lnTo>
                    <a:lnTo>
                      <a:pt x="8248" y="14995"/>
                    </a:lnTo>
                    <a:lnTo>
                      <a:pt x="8378" y="15069"/>
                    </a:lnTo>
                    <a:lnTo>
                      <a:pt x="8471" y="15107"/>
                    </a:lnTo>
                    <a:lnTo>
                      <a:pt x="8471" y="15107"/>
                    </a:lnTo>
                    <a:lnTo>
                      <a:pt x="8304" y="7860"/>
                    </a:lnTo>
                    <a:lnTo>
                      <a:pt x="427" y="1"/>
                    </a:lnTo>
                    <a:close/>
                  </a:path>
                </a:pathLst>
              </a:custGeom>
              <a:solidFill>
                <a:srgbClr val="2D8CB5"/>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65" name="Google Shape;3122;p46">
                <a:extLst>
                  <a:ext uri="{FF2B5EF4-FFF2-40B4-BE49-F238E27FC236}">
                    <a16:creationId xmlns:a16="http://schemas.microsoft.com/office/drawing/2014/main" xmlns="" id="{E69B6848-D7FF-8AE3-B23C-7246B67518F9}"/>
                  </a:ext>
                </a:extLst>
              </p:cNvPr>
              <p:cNvSpPr/>
              <p:nvPr/>
            </p:nvSpPr>
            <p:spPr>
              <a:xfrm>
                <a:off x="6089025" y="3898650"/>
                <a:ext cx="102425" cy="59800"/>
              </a:xfrm>
              <a:custGeom>
                <a:avLst/>
                <a:gdLst/>
                <a:ahLst/>
                <a:cxnLst/>
                <a:rect l="l" t="t" r="r" b="b"/>
                <a:pathLst>
                  <a:path w="4097" h="2392" extrusionOk="0">
                    <a:moveTo>
                      <a:pt x="389" y="1"/>
                    </a:moveTo>
                    <a:lnTo>
                      <a:pt x="0" y="853"/>
                    </a:lnTo>
                    <a:lnTo>
                      <a:pt x="3688" y="2392"/>
                    </a:lnTo>
                    <a:lnTo>
                      <a:pt x="4096" y="1409"/>
                    </a:lnTo>
                    <a:lnTo>
                      <a:pt x="389"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66" name="Google Shape;3123;p46">
                <a:extLst>
                  <a:ext uri="{FF2B5EF4-FFF2-40B4-BE49-F238E27FC236}">
                    <a16:creationId xmlns:a16="http://schemas.microsoft.com/office/drawing/2014/main" xmlns="" id="{47294ACB-D1EB-9E4B-8814-08BCDF5A1A5A}"/>
                  </a:ext>
                </a:extLst>
              </p:cNvPr>
              <p:cNvSpPr/>
              <p:nvPr/>
            </p:nvSpPr>
            <p:spPr>
              <a:xfrm>
                <a:off x="6086225" y="3896350"/>
                <a:ext cx="107525" cy="64425"/>
              </a:xfrm>
              <a:custGeom>
                <a:avLst/>
                <a:gdLst/>
                <a:ahLst/>
                <a:cxnLst/>
                <a:rect l="l" t="t" r="r" b="b"/>
                <a:pathLst>
                  <a:path w="4301" h="2577" extrusionOk="0">
                    <a:moveTo>
                      <a:pt x="557" y="223"/>
                    </a:moveTo>
                    <a:lnTo>
                      <a:pt x="4078" y="1557"/>
                    </a:lnTo>
                    <a:lnTo>
                      <a:pt x="3745" y="2354"/>
                    </a:lnTo>
                    <a:lnTo>
                      <a:pt x="242" y="890"/>
                    </a:lnTo>
                    <a:lnTo>
                      <a:pt x="557" y="223"/>
                    </a:lnTo>
                    <a:close/>
                    <a:moveTo>
                      <a:pt x="464" y="0"/>
                    </a:moveTo>
                    <a:lnTo>
                      <a:pt x="446" y="19"/>
                    </a:lnTo>
                    <a:lnTo>
                      <a:pt x="427" y="56"/>
                    </a:lnTo>
                    <a:lnTo>
                      <a:pt x="19" y="890"/>
                    </a:lnTo>
                    <a:lnTo>
                      <a:pt x="1" y="927"/>
                    </a:lnTo>
                    <a:lnTo>
                      <a:pt x="19" y="964"/>
                    </a:lnTo>
                    <a:lnTo>
                      <a:pt x="38" y="1001"/>
                    </a:lnTo>
                    <a:lnTo>
                      <a:pt x="75" y="1038"/>
                    </a:lnTo>
                    <a:lnTo>
                      <a:pt x="3763" y="2576"/>
                    </a:lnTo>
                    <a:lnTo>
                      <a:pt x="3837" y="2576"/>
                    </a:lnTo>
                    <a:lnTo>
                      <a:pt x="3875" y="2558"/>
                    </a:lnTo>
                    <a:lnTo>
                      <a:pt x="3893" y="2521"/>
                    </a:lnTo>
                    <a:lnTo>
                      <a:pt x="4301" y="1539"/>
                    </a:lnTo>
                    <a:lnTo>
                      <a:pt x="4301" y="1501"/>
                    </a:lnTo>
                    <a:lnTo>
                      <a:pt x="4301" y="1464"/>
                    </a:lnTo>
                    <a:lnTo>
                      <a:pt x="4264" y="1427"/>
                    </a:lnTo>
                    <a:lnTo>
                      <a:pt x="4245" y="1409"/>
                    </a:lnTo>
                    <a:lnTo>
                      <a:pt x="538" y="0"/>
                    </a:lnTo>
                    <a:close/>
                  </a:path>
                </a:pathLst>
              </a:custGeom>
              <a:solidFill>
                <a:srgbClr val="2C3045"/>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67" name="Google Shape;3124;p46">
                <a:extLst>
                  <a:ext uri="{FF2B5EF4-FFF2-40B4-BE49-F238E27FC236}">
                    <a16:creationId xmlns:a16="http://schemas.microsoft.com/office/drawing/2014/main" xmlns="" id="{83DC1642-CCA3-1F53-C34C-872EDEF242C6}"/>
                  </a:ext>
                </a:extLst>
              </p:cNvPr>
              <p:cNvSpPr/>
              <p:nvPr/>
            </p:nvSpPr>
            <p:spPr>
              <a:xfrm>
                <a:off x="6006075" y="3911175"/>
                <a:ext cx="181200" cy="340125"/>
              </a:xfrm>
              <a:custGeom>
                <a:avLst/>
                <a:gdLst/>
                <a:ahLst/>
                <a:cxnLst/>
                <a:rect l="l" t="t" r="r" b="b"/>
                <a:pathLst>
                  <a:path w="7248" h="13605" extrusionOk="0">
                    <a:moveTo>
                      <a:pt x="3244" y="0"/>
                    </a:moveTo>
                    <a:lnTo>
                      <a:pt x="0" y="7933"/>
                    </a:lnTo>
                    <a:lnTo>
                      <a:pt x="946" y="13605"/>
                    </a:lnTo>
                    <a:lnTo>
                      <a:pt x="1075" y="13586"/>
                    </a:lnTo>
                    <a:lnTo>
                      <a:pt x="1224" y="13567"/>
                    </a:lnTo>
                    <a:lnTo>
                      <a:pt x="1483" y="13512"/>
                    </a:lnTo>
                    <a:lnTo>
                      <a:pt x="1743" y="13401"/>
                    </a:lnTo>
                    <a:lnTo>
                      <a:pt x="2002" y="13252"/>
                    </a:lnTo>
                    <a:lnTo>
                      <a:pt x="2243" y="13067"/>
                    </a:lnTo>
                    <a:lnTo>
                      <a:pt x="2484" y="12845"/>
                    </a:lnTo>
                    <a:lnTo>
                      <a:pt x="2725" y="12604"/>
                    </a:lnTo>
                    <a:lnTo>
                      <a:pt x="2966" y="12307"/>
                    </a:lnTo>
                    <a:lnTo>
                      <a:pt x="3188" y="12011"/>
                    </a:lnTo>
                    <a:lnTo>
                      <a:pt x="3411" y="11658"/>
                    </a:lnTo>
                    <a:lnTo>
                      <a:pt x="3615" y="11306"/>
                    </a:lnTo>
                    <a:lnTo>
                      <a:pt x="3837" y="10917"/>
                    </a:lnTo>
                    <a:lnTo>
                      <a:pt x="4041" y="10509"/>
                    </a:lnTo>
                    <a:lnTo>
                      <a:pt x="4245" y="10083"/>
                    </a:lnTo>
                    <a:lnTo>
                      <a:pt x="4634" y="9193"/>
                    </a:lnTo>
                    <a:lnTo>
                      <a:pt x="5005" y="8248"/>
                    </a:lnTo>
                    <a:lnTo>
                      <a:pt x="5375" y="7284"/>
                    </a:lnTo>
                    <a:lnTo>
                      <a:pt x="5709" y="6302"/>
                    </a:lnTo>
                    <a:lnTo>
                      <a:pt x="6043" y="5320"/>
                    </a:lnTo>
                    <a:lnTo>
                      <a:pt x="6673" y="3429"/>
                    </a:lnTo>
                    <a:lnTo>
                      <a:pt x="6969" y="2577"/>
                    </a:lnTo>
                    <a:lnTo>
                      <a:pt x="7247" y="1780"/>
                    </a:lnTo>
                    <a:lnTo>
                      <a:pt x="3244" y="0"/>
                    </a:lnTo>
                    <a:close/>
                  </a:path>
                </a:pathLst>
              </a:custGeom>
              <a:solidFill>
                <a:srgbClr val="2D8CB5"/>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68" name="Google Shape;3125;p46">
                <a:extLst>
                  <a:ext uri="{FF2B5EF4-FFF2-40B4-BE49-F238E27FC236}">
                    <a16:creationId xmlns:a16="http://schemas.microsoft.com/office/drawing/2014/main" xmlns="" id="{728DF41C-9EEE-C029-07A7-60693CD251E3}"/>
                  </a:ext>
                </a:extLst>
              </p:cNvPr>
              <p:cNvSpPr/>
              <p:nvPr/>
            </p:nvSpPr>
            <p:spPr>
              <a:xfrm>
                <a:off x="5362925" y="4174825"/>
                <a:ext cx="54250" cy="14850"/>
              </a:xfrm>
              <a:custGeom>
                <a:avLst/>
                <a:gdLst/>
                <a:ahLst/>
                <a:cxnLst/>
                <a:rect l="l" t="t" r="r" b="b"/>
                <a:pathLst>
                  <a:path w="2170" h="594" extrusionOk="0">
                    <a:moveTo>
                      <a:pt x="38" y="0"/>
                    </a:moveTo>
                    <a:lnTo>
                      <a:pt x="19" y="37"/>
                    </a:lnTo>
                    <a:lnTo>
                      <a:pt x="1" y="74"/>
                    </a:lnTo>
                    <a:lnTo>
                      <a:pt x="1" y="112"/>
                    </a:lnTo>
                    <a:lnTo>
                      <a:pt x="19" y="149"/>
                    </a:lnTo>
                    <a:lnTo>
                      <a:pt x="38" y="167"/>
                    </a:lnTo>
                    <a:lnTo>
                      <a:pt x="75" y="186"/>
                    </a:lnTo>
                    <a:lnTo>
                      <a:pt x="2058" y="593"/>
                    </a:lnTo>
                    <a:lnTo>
                      <a:pt x="2114" y="593"/>
                    </a:lnTo>
                    <a:lnTo>
                      <a:pt x="2132" y="575"/>
                    </a:lnTo>
                    <a:lnTo>
                      <a:pt x="2151" y="556"/>
                    </a:lnTo>
                    <a:lnTo>
                      <a:pt x="2169" y="519"/>
                    </a:lnTo>
                    <a:lnTo>
                      <a:pt x="2169" y="482"/>
                    </a:lnTo>
                    <a:lnTo>
                      <a:pt x="2151" y="445"/>
                    </a:lnTo>
                    <a:lnTo>
                      <a:pt x="2132" y="427"/>
                    </a:lnTo>
                    <a:lnTo>
                      <a:pt x="2095" y="408"/>
                    </a:lnTo>
                    <a:lnTo>
                      <a:pt x="112" y="0"/>
                    </a:lnTo>
                    <a:close/>
                  </a:path>
                </a:pathLst>
              </a:custGeom>
              <a:solidFill>
                <a:srgbClr val="2C3045"/>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69" name="Google Shape;3126;p46">
                <a:extLst>
                  <a:ext uri="{FF2B5EF4-FFF2-40B4-BE49-F238E27FC236}">
                    <a16:creationId xmlns:a16="http://schemas.microsoft.com/office/drawing/2014/main" xmlns="" id="{39FF9702-7BEE-8E3C-A356-4B2125AF21B6}"/>
                  </a:ext>
                </a:extLst>
              </p:cNvPr>
              <p:cNvSpPr/>
              <p:nvPr/>
            </p:nvSpPr>
            <p:spPr>
              <a:xfrm>
                <a:off x="5391650" y="4039525"/>
                <a:ext cx="26900" cy="145050"/>
              </a:xfrm>
              <a:custGeom>
                <a:avLst/>
                <a:gdLst/>
                <a:ahLst/>
                <a:cxnLst/>
                <a:rect l="l" t="t" r="r" b="b"/>
                <a:pathLst>
                  <a:path w="1076" h="5802" extrusionOk="0">
                    <a:moveTo>
                      <a:pt x="965" y="0"/>
                    </a:moveTo>
                    <a:lnTo>
                      <a:pt x="928" y="19"/>
                    </a:lnTo>
                    <a:lnTo>
                      <a:pt x="891" y="37"/>
                    </a:lnTo>
                    <a:lnTo>
                      <a:pt x="891" y="74"/>
                    </a:lnTo>
                    <a:lnTo>
                      <a:pt x="1" y="5690"/>
                    </a:lnTo>
                    <a:lnTo>
                      <a:pt x="1" y="5727"/>
                    </a:lnTo>
                    <a:lnTo>
                      <a:pt x="1" y="5764"/>
                    </a:lnTo>
                    <a:lnTo>
                      <a:pt x="38" y="5783"/>
                    </a:lnTo>
                    <a:lnTo>
                      <a:pt x="75" y="5802"/>
                    </a:lnTo>
                    <a:lnTo>
                      <a:pt x="131" y="5802"/>
                    </a:lnTo>
                    <a:lnTo>
                      <a:pt x="149" y="5783"/>
                    </a:lnTo>
                    <a:lnTo>
                      <a:pt x="168" y="5764"/>
                    </a:lnTo>
                    <a:lnTo>
                      <a:pt x="186" y="5727"/>
                    </a:lnTo>
                    <a:lnTo>
                      <a:pt x="1076" y="111"/>
                    </a:lnTo>
                    <a:lnTo>
                      <a:pt x="1076" y="74"/>
                    </a:lnTo>
                    <a:lnTo>
                      <a:pt x="1057" y="37"/>
                    </a:lnTo>
                    <a:lnTo>
                      <a:pt x="1039" y="19"/>
                    </a:lnTo>
                    <a:lnTo>
                      <a:pt x="1002" y="0"/>
                    </a:lnTo>
                    <a:close/>
                  </a:path>
                </a:pathLst>
              </a:custGeom>
              <a:solidFill>
                <a:srgbClr val="2C3045"/>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70" name="Google Shape;3127;p46">
                <a:extLst>
                  <a:ext uri="{FF2B5EF4-FFF2-40B4-BE49-F238E27FC236}">
                    <a16:creationId xmlns:a16="http://schemas.microsoft.com/office/drawing/2014/main" xmlns="" id="{0117F687-22EF-B6A9-0999-FBD9725B7B25}"/>
                  </a:ext>
                </a:extLst>
              </p:cNvPr>
              <p:cNvSpPr/>
              <p:nvPr/>
            </p:nvSpPr>
            <p:spPr>
              <a:xfrm>
                <a:off x="5385625" y="3898200"/>
                <a:ext cx="32925" cy="107050"/>
              </a:xfrm>
              <a:custGeom>
                <a:avLst/>
                <a:gdLst/>
                <a:ahLst/>
                <a:cxnLst/>
                <a:rect l="l" t="t" r="r" b="b"/>
                <a:pathLst>
                  <a:path w="1317" h="4282" extrusionOk="0">
                    <a:moveTo>
                      <a:pt x="75" y="0"/>
                    </a:moveTo>
                    <a:lnTo>
                      <a:pt x="38" y="19"/>
                    </a:lnTo>
                    <a:lnTo>
                      <a:pt x="19" y="56"/>
                    </a:lnTo>
                    <a:lnTo>
                      <a:pt x="1" y="93"/>
                    </a:lnTo>
                    <a:lnTo>
                      <a:pt x="19" y="130"/>
                    </a:lnTo>
                    <a:lnTo>
                      <a:pt x="279" y="853"/>
                    </a:lnTo>
                    <a:lnTo>
                      <a:pt x="409" y="1279"/>
                    </a:lnTo>
                    <a:lnTo>
                      <a:pt x="557" y="1761"/>
                    </a:lnTo>
                    <a:lnTo>
                      <a:pt x="705" y="2299"/>
                    </a:lnTo>
                    <a:lnTo>
                      <a:pt x="854" y="2892"/>
                    </a:lnTo>
                    <a:lnTo>
                      <a:pt x="983" y="3522"/>
                    </a:lnTo>
                    <a:lnTo>
                      <a:pt x="1132" y="4208"/>
                    </a:lnTo>
                    <a:lnTo>
                      <a:pt x="1132" y="4245"/>
                    </a:lnTo>
                    <a:lnTo>
                      <a:pt x="1150" y="4263"/>
                    </a:lnTo>
                    <a:lnTo>
                      <a:pt x="1187" y="4282"/>
                    </a:lnTo>
                    <a:lnTo>
                      <a:pt x="1280" y="4282"/>
                    </a:lnTo>
                    <a:lnTo>
                      <a:pt x="1298" y="4245"/>
                    </a:lnTo>
                    <a:lnTo>
                      <a:pt x="1317" y="4208"/>
                    </a:lnTo>
                    <a:lnTo>
                      <a:pt x="1317" y="4171"/>
                    </a:lnTo>
                    <a:lnTo>
                      <a:pt x="1187" y="3485"/>
                    </a:lnTo>
                    <a:lnTo>
                      <a:pt x="1039" y="2836"/>
                    </a:lnTo>
                    <a:lnTo>
                      <a:pt x="891" y="2243"/>
                    </a:lnTo>
                    <a:lnTo>
                      <a:pt x="742" y="1705"/>
                    </a:lnTo>
                    <a:lnTo>
                      <a:pt x="594" y="1224"/>
                    </a:lnTo>
                    <a:lnTo>
                      <a:pt x="464" y="779"/>
                    </a:lnTo>
                    <a:lnTo>
                      <a:pt x="205" y="56"/>
                    </a:lnTo>
                    <a:lnTo>
                      <a:pt x="186" y="37"/>
                    </a:lnTo>
                    <a:lnTo>
                      <a:pt x="149" y="0"/>
                    </a:lnTo>
                    <a:close/>
                  </a:path>
                </a:pathLst>
              </a:custGeom>
              <a:solidFill>
                <a:srgbClr val="2C3045"/>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71" name="Google Shape;3128;p46">
                <a:extLst>
                  <a:ext uri="{FF2B5EF4-FFF2-40B4-BE49-F238E27FC236}">
                    <a16:creationId xmlns:a16="http://schemas.microsoft.com/office/drawing/2014/main" xmlns="" id="{E7872C9E-4AFF-99FB-C283-DD6734E97ED5}"/>
                  </a:ext>
                </a:extLst>
              </p:cNvPr>
              <p:cNvSpPr/>
              <p:nvPr/>
            </p:nvSpPr>
            <p:spPr>
              <a:xfrm>
                <a:off x="5372675" y="3869475"/>
                <a:ext cx="13450" cy="21800"/>
              </a:xfrm>
              <a:custGeom>
                <a:avLst/>
                <a:gdLst/>
                <a:ahLst/>
                <a:cxnLst/>
                <a:rect l="l" t="t" r="r" b="b"/>
                <a:pathLst>
                  <a:path w="538" h="872" extrusionOk="0">
                    <a:moveTo>
                      <a:pt x="56" y="0"/>
                    </a:moveTo>
                    <a:lnTo>
                      <a:pt x="19" y="37"/>
                    </a:lnTo>
                    <a:lnTo>
                      <a:pt x="19" y="74"/>
                    </a:lnTo>
                    <a:lnTo>
                      <a:pt x="0" y="111"/>
                    </a:lnTo>
                    <a:lnTo>
                      <a:pt x="19" y="148"/>
                    </a:lnTo>
                    <a:lnTo>
                      <a:pt x="111" y="297"/>
                    </a:lnTo>
                    <a:lnTo>
                      <a:pt x="334" y="816"/>
                    </a:lnTo>
                    <a:lnTo>
                      <a:pt x="371" y="853"/>
                    </a:lnTo>
                    <a:lnTo>
                      <a:pt x="426" y="871"/>
                    </a:lnTo>
                    <a:lnTo>
                      <a:pt x="463" y="871"/>
                    </a:lnTo>
                    <a:lnTo>
                      <a:pt x="500" y="853"/>
                    </a:lnTo>
                    <a:lnTo>
                      <a:pt x="519" y="816"/>
                    </a:lnTo>
                    <a:lnTo>
                      <a:pt x="537" y="779"/>
                    </a:lnTo>
                    <a:lnTo>
                      <a:pt x="519" y="742"/>
                    </a:lnTo>
                    <a:lnTo>
                      <a:pt x="278" y="204"/>
                    </a:lnTo>
                    <a:lnTo>
                      <a:pt x="185" y="37"/>
                    </a:lnTo>
                    <a:lnTo>
                      <a:pt x="167" y="19"/>
                    </a:lnTo>
                    <a:lnTo>
                      <a:pt x="130" y="0"/>
                    </a:lnTo>
                    <a:close/>
                  </a:path>
                </a:pathLst>
              </a:custGeom>
              <a:solidFill>
                <a:srgbClr val="2C3045"/>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72" name="Google Shape;3129;p46">
                <a:extLst>
                  <a:ext uri="{FF2B5EF4-FFF2-40B4-BE49-F238E27FC236}">
                    <a16:creationId xmlns:a16="http://schemas.microsoft.com/office/drawing/2014/main" xmlns="" id="{6381BC76-B92F-520C-9FB0-13C18A844F7D}"/>
                  </a:ext>
                </a:extLst>
              </p:cNvPr>
              <p:cNvSpPr/>
              <p:nvPr/>
            </p:nvSpPr>
            <p:spPr>
              <a:xfrm>
                <a:off x="6164550" y="3762425"/>
                <a:ext cx="83425" cy="78350"/>
              </a:xfrm>
              <a:custGeom>
                <a:avLst/>
                <a:gdLst/>
                <a:ahLst/>
                <a:cxnLst/>
                <a:rect l="l" t="t" r="r" b="b"/>
                <a:pathLst>
                  <a:path w="3337" h="3134" extrusionOk="0">
                    <a:moveTo>
                      <a:pt x="742" y="1"/>
                    </a:moveTo>
                    <a:lnTo>
                      <a:pt x="649" y="19"/>
                    </a:lnTo>
                    <a:lnTo>
                      <a:pt x="556" y="56"/>
                    </a:lnTo>
                    <a:lnTo>
                      <a:pt x="482" y="93"/>
                    </a:lnTo>
                    <a:lnTo>
                      <a:pt x="408" y="149"/>
                    </a:lnTo>
                    <a:lnTo>
                      <a:pt x="334" y="205"/>
                    </a:lnTo>
                    <a:lnTo>
                      <a:pt x="278" y="279"/>
                    </a:lnTo>
                    <a:lnTo>
                      <a:pt x="241" y="353"/>
                    </a:lnTo>
                    <a:lnTo>
                      <a:pt x="167" y="557"/>
                    </a:lnTo>
                    <a:lnTo>
                      <a:pt x="93" y="835"/>
                    </a:lnTo>
                    <a:lnTo>
                      <a:pt x="37" y="1150"/>
                    </a:lnTo>
                    <a:lnTo>
                      <a:pt x="0" y="1483"/>
                    </a:lnTo>
                    <a:lnTo>
                      <a:pt x="0" y="1799"/>
                    </a:lnTo>
                    <a:lnTo>
                      <a:pt x="19" y="2077"/>
                    </a:lnTo>
                    <a:lnTo>
                      <a:pt x="37" y="2188"/>
                    </a:lnTo>
                    <a:lnTo>
                      <a:pt x="74" y="2280"/>
                    </a:lnTo>
                    <a:lnTo>
                      <a:pt x="111" y="2336"/>
                    </a:lnTo>
                    <a:lnTo>
                      <a:pt x="167" y="2373"/>
                    </a:lnTo>
                    <a:lnTo>
                      <a:pt x="297" y="2373"/>
                    </a:lnTo>
                    <a:lnTo>
                      <a:pt x="426" y="2336"/>
                    </a:lnTo>
                    <a:lnTo>
                      <a:pt x="556" y="2280"/>
                    </a:lnTo>
                    <a:lnTo>
                      <a:pt x="686" y="2188"/>
                    </a:lnTo>
                    <a:lnTo>
                      <a:pt x="871" y="2021"/>
                    </a:lnTo>
                    <a:lnTo>
                      <a:pt x="964" y="1947"/>
                    </a:lnTo>
                    <a:lnTo>
                      <a:pt x="945" y="2077"/>
                    </a:lnTo>
                    <a:lnTo>
                      <a:pt x="927" y="2206"/>
                    </a:lnTo>
                    <a:lnTo>
                      <a:pt x="945" y="2355"/>
                    </a:lnTo>
                    <a:lnTo>
                      <a:pt x="964" y="2521"/>
                    </a:lnTo>
                    <a:lnTo>
                      <a:pt x="1001" y="2670"/>
                    </a:lnTo>
                    <a:lnTo>
                      <a:pt x="1038" y="2744"/>
                    </a:lnTo>
                    <a:lnTo>
                      <a:pt x="1094" y="2799"/>
                    </a:lnTo>
                    <a:lnTo>
                      <a:pt x="1149" y="2855"/>
                    </a:lnTo>
                    <a:lnTo>
                      <a:pt x="1205" y="2892"/>
                    </a:lnTo>
                    <a:lnTo>
                      <a:pt x="1279" y="2929"/>
                    </a:lnTo>
                    <a:lnTo>
                      <a:pt x="1353" y="2948"/>
                    </a:lnTo>
                    <a:lnTo>
                      <a:pt x="1427" y="2948"/>
                    </a:lnTo>
                    <a:lnTo>
                      <a:pt x="1501" y="2929"/>
                    </a:lnTo>
                    <a:lnTo>
                      <a:pt x="1631" y="2874"/>
                    </a:lnTo>
                    <a:lnTo>
                      <a:pt x="1761" y="2781"/>
                    </a:lnTo>
                    <a:lnTo>
                      <a:pt x="1872" y="2688"/>
                    </a:lnTo>
                    <a:lnTo>
                      <a:pt x="1965" y="2596"/>
                    </a:lnTo>
                    <a:lnTo>
                      <a:pt x="2039" y="2521"/>
                    </a:lnTo>
                    <a:lnTo>
                      <a:pt x="2020" y="2596"/>
                    </a:lnTo>
                    <a:lnTo>
                      <a:pt x="2039" y="2762"/>
                    </a:lnTo>
                    <a:lnTo>
                      <a:pt x="2057" y="2855"/>
                    </a:lnTo>
                    <a:lnTo>
                      <a:pt x="2095" y="2948"/>
                    </a:lnTo>
                    <a:lnTo>
                      <a:pt x="2150" y="3040"/>
                    </a:lnTo>
                    <a:lnTo>
                      <a:pt x="2243" y="3114"/>
                    </a:lnTo>
                    <a:lnTo>
                      <a:pt x="2298" y="3133"/>
                    </a:lnTo>
                    <a:lnTo>
                      <a:pt x="2354" y="3133"/>
                    </a:lnTo>
                    <a:lnTo>
                      <a:pt x="2428" y="3114"/>
                    </a:lnTo>
                    <a:lnTo>
                      <a:pt x="2502" y="3096"/>
                    </a:lnTo>
                    <a:lnTo>
                      <a:pt x="2651" y="3003"/>
                    </a:lnTo>
                    <a:lnTo>
                      <a:pt x="2799" y="2855"/>
                    </a:lnTo>
                    <a:lnTo>
                      <a:pt x="2947" y="2670"/>
                    </a:lnTo>
                    <a:lnTo>
                      <a:pt x="3077" y="2447"/>
                    </a:lnTo>
                    <a:lnTo>
                      <a:pt x="3207" y="2188"/>
                    </a:lnTo>
                    <a:lnTo>
                      <a:pt x="3299" y="1910"/>
                    </a:lnTo>
                    <a:lnTo>
                      <a:pt x="3318" y="1761"/>
                    </a:lnTo>
                    <a:lnTo>
                      <a:pt x="3336" y="1632"/>
                    </a:lnTo>
                    <a:lnTo>
                      <a:pt x="3318" y="1521"/>
                    </a:lnTo>
                    <a:lnTo>
                      <a:pt x="3281" y="1428"/>
                    </a:lnTo>
                    <a:lnTo>
                      <a:pt x="3225" y="1335"/>
                    </a:lnTo>
                    <a:lnTo>
                      <a:pt x="3170" y="1261"/>
                    </a:lnTo>
                    <a:lnTo>
                      <a:pt x="3114" y="1205"/>
                    </a:lnTo>
                    <a:lnTo>
                      <a:pt x="3040" y="1150"/>
                    </a:lnTo>
                    <a:lnTo>
                      <a:pt x="2892" y="1057"/>
                    </a:lnTo>
                    <a:lnTo>
                      <a:pt x="2743" y="1002"/>
                    </a:lnTo>
                    <a:lnTo>
                      <a:pt x="2613" y="983"/>
                    </a:lnTo>
                    <a:lnTo>
                      <a:pt x="2576" y="853"/>
                    </a:lnTo>
                    <a:lnTo>
                      <a:pt x="2521" y="742"/>
                    </a:lnTo>
                    <a:lnTo>
                      <a:pt x="2447" y="649"/>
                    </a:lnTo>
                    <a:lnTo>
                      <a:pt x="2373" y="575"/>
                    </a:lnTo>
                    <a:lnTo>
                      <a:pt x="2280" y="520"/>
                    </a:lnTo>
                    <a:lnTo>
                      <a:pt x="2187" y="464"/>
                    </a:lnTo>
                    <a:lnTo>
                      <a:pt x="1983" y="408"/>
                    </a:lnTo>
                    <a:lnTo>
                      <a:pt x="1798" y="390"/>
                    </a:lnTo>
                    <a:lnTo>
                      <a:pt x="1483" y="390"/>
                    </a:lnTo>
                    <a:lnTo>
                      <a:pt x="1427" y="297"/>
                    </a:lnTo>
                    <a:lnTo>
                      <a:pt x="1353" y="205"/>
                    </a:lnTo>
                    <a:lnTo>
                      <a:pt x="1279" y="130"/>
                    </a:lnTo>
                    <a:lnTo>
                      <a:pt x="1186" y="75"/>
                    </a:lnTo>
                    <a:lnTo>
                      <a:pt x="1112" y="38"/>
                    </a:lnTo>
                    <a:lnTo>
                      <a:pt x="1020" y="19"/>
                    </a:lnTo>
                    <a:lnTo>
                      <a:pt x="927"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73" name="Google Shape;3130;p46">
                <a:extLst>
                  <a:ext uri="{FF2B5EF4-FFF2-40B4-BE49-F238E27FC236}">
                    <a16:creationId xmlns:a16="http://schemas.microsoft.com/office/drawing/2014/main" xmlns="" id="{993344AF-17CE-350A-261D-905D27722CA2}"/>
                  </a:ext>
                </a:extLst>
              </p:cNvPr>
              <p:cNvSpPr/>
              <p:nvPr/>
            </p:nvSpPr>
            <p:spPr>
              <a:xfrm>
                <a:off x="6161750" y="3759650"/>
                <a:ext cx="88525" cy="83425"/>
              </a:xfrm>
              <a:custGeom>
                <a:avLst/>
                <a:gdLst/>
                <a:ahLst/>
                <a:cxnLst/>
                <a:rect l="l" t="t" r="r" b="b"/>
                <a:pathLst>
                  <a:path w="3541" h="3337" extrusionOk="0">
                    <a:moveTo>
                      <a:pt x="1039" y="204"/>
                    </a:moveTo>
                    <a:lnTo>
                      <a:pt x="1132" y="223"/>
                    </a:lnTo>
                    <a:lnTo>
                      <a:pt x="1206" y="260"/>
                    </a:lnTo>
                    <a:lnTo>
                      <a:pt x="1280" y="297"/>
                    </a:lnTo>
                    <a:lnTo>
                      <a:pt x="1354" y="353"/>
                    </a:lnTo>
                    <a:lnTo>
                      <a:pt x="1410" y="408"/>
                    </a:lnTo>
                    <a:lnTo>
                      <a:pt x="1465" y="482"/>
                    </a:lnTo>
                    <a:lnTo>
                      <a:pt x="1521" y="557"/>
                    </a:lnTo>
                    <a:lnTo>
                      <a:pt x="1558" y="594"/>
                    </a:lnTo>
                    <a:lnTo>
                      <a:pt x="1613" y="612"/>
                    </a:lnTo>
                    <a:lnTo>
                      <a:pt x="1762" y="594"/>
                    </a:lnTo>
                    <a:lnTo>
                      <a:pt x="1910" y="594"/>
                    </a:lnTo>
                    <a:lnTo>
                      <a:pt x="2077" y="612"/>
                    </a:lnTo>
                    <a:lnTo>
                      <a:pt x="2244" y="668"/>
                    </a:lnTo>
                    <a:lnTo>
                      <a:pt x="2336" y="705"/>
                    </a:lnTo>
                    <a:lnTo>
                      <a:pt x="2410" y="760"/>
                    </a:lnTo>
                    <a:lnTo>
                      <a:pt x="2485" y="835"/>
                    </a:lnTo>
                    <a:lnTo>
                      <a:pt x="2540" y="909"/>
                    </a:lnTo>
                    <a:lnTo>
                      <a:pt x="2596" y="1001"/>
                    </a:lnTo>
                    <a:lnTo>
                      <a:pt x="2633" y="1113"/>
                    </a:lnTo>
                    <a:lnTo>
                      <a:pt x="2651" y="1150"/>
                    </a:lnTo>
                    <a:lnTo>
                      <a:pt x="2707" y="1187"/>
                    </a:lnTo>
                    <a:lnTo>
                      <a:pt x="2763" y="1205"/>
                    </a:lnTo>
                    <a:lnTo>
                      <a:pt x="2929" y="1242"/>
                    </a:lnTo>
                    <a:lnTo>
                      <a:pt x="3022" y="1298"/>
                    </a:lnTo>
                    <a:lnTo>
                      <a:pt x="3096" y="1354"/>
                    </a:lnTo>
                    <a:lnTo>
                      <a:pt x="3189" y="1428"/>
                    </a:lnTo>
                    <a:lnTo>
                      <a:pt x="3263" y="1502"/>
                    </a:lnTo>
                    <a:lnTo>
                      <a:pt x="3319" y="1613"/>
                    </a:lnTo>
                    <a:lnTo>
                      <a:pt x="3337" y="1724"/>
                    </a:lnTo>
                    <a:lnTo>
                      <a:pt x="3337" y="1854"/>
                    </a:lnTo>
                    <a:lnTo>
                      <a:pt x="3319" y="2002"/>
                    </a:lnTo>
                    <a:lnTo>
                      <a:pt x="3244" y="2206"/>
                    </a:lnTo>
                    <a:lnTo>
                      <a:pt x="3170" y="2391"/>
                    </a:lnTo>
                    <a:lnTo>
                      <a:pt x="3078" y="2577"/>
                    </a:lnTo>
                    <a:lnTo>
                      <a:pt x="2985" y="2725"/>
                    </a:lnTo>
                    <a:lnTo>
                      <a:pt x="2874" y="2873"/>
                    </a:lnTo>
                    <a:lnTo>
                      <a:pt x="2763" y="2985"/>
                    </a:lnTo>
                    <a:lnTo>
                      <a:pt x="2670" y="3059"/>
                    </a:lnTo>
                    <a:lnTo>
                      <a:pt x="2559" y="3114"/>
                    </a:lnTo>
                    <a:lnTo>
                      <a:pt x="2485" y="3151"/>
                    </a:lnTo>
                    <a:lnTo>
                      <a:pt x="2429" y="3151"/>
                    </a:lnTo>
                    <a:lnTo>
                      <a:pt x="2392" y="3133"/>
                    </a:lnTo>
                    <a:lnTo>
                      <a:pt x="2336" y="3077"/>
                    </a:lnTo>
                    <a:lnTo>
                      <a:pt x="2281" y="3003"/>
                    </a:lnTo>
                    <a:lnTo>
                      <a:pt x="2262" y="2929"/>
                    </a:lnTo>
                    <a:lnTo>
                      <a:pt x="2244" y="2855"/>
                    </a:lnTo>
                    <a:lnTo>
                      <a:pt x="2244" y="2707"/>
                    </a:lnTo>
                    <a:lnTo>
                      <a:pt x="2244" y="2651"/>
                    </a:lnTo>
                    <a:lnTo>
                      <a:pt x="2244" y="2614"/>
                    </a:lnTo>
                    <a:lnTo>
                      <a:pt x="2244" y="2577"/>
                    </a:lnTo>
                    <a:lnTo>
                      <a:pt x="2225" y="2558"/>
                    </a:lnTo>
                    <a:lnTo>
                      <a:pt x="2188" y="2540"/>
                    </a:lnTo>
                    <a:lnTo>
                      <a:pt x="2151" y="2521"/>
                    </a:lnTo>
                    <a:lnTo>
                      <a:pt x="2114" y="2540"/>
                    </a:lnTo>
                    <a:lnTo>
                      <a:pt x="2077" y="2558"/>
                    </a:lnTo>
                    <a:lnTo>
                      <a:pt x="2003" y="2651"/>
                    </a:lnTo>
                    <a:lnTo>
                      <a:pt x="1817" y="2799"/>
                    </a:lnTo>
                    <a:lnTo>
                      <a:pt x="1725" y="2873"/>
                    </a:lnTo>
                    <a:lnTo>
                      <a:pt x="1595" y="2929"/>
                    </a:lnTo>
                    <a:lnTo>
                      <a:pt x="1484" y="2947"/>
                    </a:lnTo>
                    <a:lnTo>
                      <a:pt x="1428" y="2947"/>
                    </a:lnTo>
                    <a:lnTo>
                      <a:pt x="1372" y="2929"/>
                    </a:lnTo>
                    <a:lnTo>
                      <a:pt x="1280" y="2855"/>
                    </a:lnTo>
                    <a:lnTo>
                      <a:pt x="1224" y="2762"/>
                    </a:lnTo>
                    <a:lnTo>
                      <a:pt x="1187" y="2651"/>
                    </a:lnTo>
                    <a:lnTo>
                      <a:pt x="1150" y="2521"/>
                    </a:lnTo>
                    <a:lnTo>
                      <a:pt x="1150" y="2391"/>
                    </a:lnTo>
                    <a:lnTo>
                      <a:pt x="1150" y="2262"/>
                    </a:lnTo>
                    <a:lnTo>
                      <a:pt x="1169" y="2076"/>
                    </a:lnTo>
                    <a:lnTo>
                      <a:pt x="1150" y="2021"/>
                    </a:lnTo>
                    <a:lnTo>
                      <a:pt x="1113" y="1965"/>
                    </a:lnTo>
                    <a:lnTo>
                      <a:pt x="1057" y="1965"/>
                    </a:lnTo>
                    <a:lnTo>
                      <a:pt x="1002" y="1984"/>
                    </a:lnTo>
                    <a:lnTo>
                      <a:pt x="835" y="2132"/>
                    </a:lnTo>
                    <a:lnTo>
                      <a:pt x="650" y="2280"/>
                    </a:lnTo>
                    <a:lnTo>
                      <a:pt x="557" y="2336"/>
                    </a:lnTo>
                    <a:lnTo>
                      <a:pt x="464" y="2373"/>
                    </a:lnTo>
                    <a:lnTo>
                      <a:pt x="390" y="2391"/>
                    </a:lnTo>
                    <a:lnTo>
                      <a:pt x="298" y="2391"/>
                    </a:lnTo>
                    <a:lnTo>
                      <a:pt x="298" y="2373"/>
                    </a:lnTo>
                    <a:lnTo>
                      <a:pt x="260" y="2317"/>
                    </a:lnTo>
                    <a:lnTo>
                      <a:pt x="223" y="2169"/>
                    </a:lnTo>
                    <a:lnTo>
                      <a:pt x="205" y="1947"/>
                    </a:lnTo>
                    <a:lnTo>
                      <a:pt x="205" y="1706"/>
                    </a:lnTo>
                    <a:lnTo>
                      <a:pt x="223" y="1428"/>
                    </a:lnTo>
                    <a:lnTo>
                      <a:pt x="260" y="1150"/>
                    </a:lnTo>
                    <a:lnTo>
                      <a:pt x="316" y="890"/>
                    </a:lnTo>
                    <a:lnTo>
                      <a:pt x="372" y="668"/>
                    </a:lnTo>
                    <a:lnTo>
                      <a:pt x="446" y="501"/>
                    </a:lnTo>
                    <a:lnTo>
                      <a:pt x="483" y="445"/>
                    </a:lnTo>
                    <a:lnTo>
                      <a:pt x="520" y="371"/>
                    </a:lnTo>
                    <a:lnTo>
                      <a:pt x="650" y="279"/>
                    </a:lnTo>
                    <a:lnTo>
                      <a:pt x="779" y="223"/>
                    </a:lnTo>
                    <a:lnTo>
                      <a:pt x="946" y="204"/>
                    </a:lnTo>
                    <a:close/>
                    <a:moveTo>
                      <a:pt x="946" y="0"/>
                    </a:moveTo>
                    <a:lnTo>
                      <a:pt x="835" y="19"/>
                    </a:lnTo>
                    <a:lnTo>
                      <a:pt x="724" y="38"/>
                    </a:lnTo>
                    <a:lnTo>
                      <a:pt x="631" y="75"/>
                    </a:lnTo>
                    <a:lnTo>
                      <a:pt x="538" y="112"/>
                    </a:lnTo>
                    <a:lnTo>
                      <a:pt x="446" y="186"/>
                    </a:lnTo>
                    <a:lnTo>
                      <a:pt x="372" y="241"/>
                    </a:lnTo>
                    <a:lnTo>
                      <a:pt x="316" y="334"/>
                    </a:lnTo>
                    <a:lnTo>
                      <a:pt x="260" y="408"/>
                    </a:lnTo>
                    <a:lnTo>
                      <a:pt x="186" y="594"/>
                    </a:lnTo>
                    <a:lnTo>
                      <a:pt x="131" y="835"/>
                    </a:lnTo>
                    <a:lnTo>
                      <a:pt x="75" y="1113"/>
                    </a:lnTo>
                    <a:lnTo>
                      <a:pt x="38" y="1391"/>
                    </a:lnTo>
                    <a:lnTo>
                      <a:pt x="1" y="1687"/>
                    </a:lnTo>
                    <a:lnTo>
                      <a:pt x="1" y="1965"/>
                    </a:lnTo>
                    <a:lnTo>
                      <a:pt x="38" y="2225"/>
                    </a:lnTo>
                    <a:lnTo>
                      <a:pt x="57" y="2317"/>
                    </a:lnTo>
                    <a:lnTo>
                      <a:pt x="75" y="2410"/>
                    </a:lnTo>
                    <a:lnTo>
                      <a:pt x="112" y="2466"/>
                    </a:lnTo>
                    <a:lnTo>
                      <a:pt x="149" y="2521"/>
                    </a:lnTo>
                    <a:lnTo>
                      <a:pt x="205" y="2558"/>
                    </a:lnTo>
                    <a:lnTo>
                      <a:pt x="260" y="2577"/>
                    </a:lnTo>
                    <a:lnTo>
                      <a:pt x="335" y="2595"/>
                    </a:lnTo>
                    <a:lnTo>
                      <a:pt x="427" y="2577"/>
                    </a:lnTo>
                    <a:lnTo>
                      <a:pt x="520" y="2558"/>
                    </a:lnTo>
                    <a:lnTo>
                      <a:pt x="613" y="2521"/>
                    </a:lnTo>
                    <a:lnTo>
                      <a:pt x="798" y="2429"/>
                    </a:lnTo>
                    <a:lnTo>
                      <a:pt x="946" y="2299"/>
                    </a:lnTo>
                    <a:lnTo>
                      <a:pt x="965" y="2521"/>
                    </a:lnTo>
                    <a:lnTo>
                      <a:pt x="983" y="2632"/>
                    </a:lnTo>
                    <a:lnTo>
                      <a:pt x="1002" y="2744"/>
                    </a:lnTo>
                    <a:lnTo>
                      <a:pt x="1039" y="2855"/>
                    </a:lnTo>
                    <a:lnTo>
                      <a:pt x="1094" y="2947"/>
                    </a:lnTo>
                    <a:lnTo>
                      <a:pt x="1169" y="3040"/>
                    </a:lnTo>
                    <a:lnTo>
                      <a:pt x="1280" y="3096"/>
                    </a:lnTo>
                    <a:lnTo>
                      <a:pt x="1372" y="3133"/>
                    </a:lnTo>
                    <a:lnTo>
                      <a:pt x="1484" y="3151"/>
                    </a:lnTo>
                    <a:lnTo>
                      <a:pt x="1595" y="3133"/>
                    </a:lnTo>
                    <a:lnTo>
                      <a:pt x="1688" y="3114"/>
                    </a:lnTo>
                    <a:lnTo>
                      <a:pt x="1799" y="3059"/>
                    </a:lnTo>
                    <a:lnTo>
                      <a:pt x="1891" y="3003"/>
                    </a:lnTo>
                    <a:lnTo>
                      <a:pt x="2040" y="2873"/>
                    </a:lnTo>
                    <a:lnTo>
                      <a:pt x="2058" y="3003"/>
                    </a:lnTo>
                    <a:lnTo>
                      <a:pt x="2114" y="3114"/>
                    </a:lnTo>
                    <a:lnTo>
                      <a:pt x="2188" y="3225"/>
                    </a:lnTo>
                    <a:lnTo>
                      <a:pt x="2244" y="3263"/>
                    </a:lnTo>
                    <a:lnTo>
                      <a:pt x="2299" y="3300"/>
                    </a:lnTo>
                    <a:lnTo>
                      <a:pt x="2373" y="3337"/>
                    </a:lnTo>
                    <a:lnTo>
                      <a:pt x="2540" y="3337"/>
                    </a:lnTo>
                    <a:lnTo>
                      <a:pt x="2651" y="3300"/>
                    </a:lnTo>
                    <a:lnTo>
                      <a:pt x="2781" y="3225"/>
                    </a:lnTo>
                    <a:lnTo>
                      <a:pt x="2911" y="3114"/>
                    </a:lnTo>
                    <a:lnTo>
                      <a:pt x="3041" y="2985"/>
                    </a:lnTo>
                    <a:lnTo>
                      <a:pt x="3152" y="2836"/>
                    </a:lnTo>
                    <a:lnTo>
                      <a:pt x="3263" y="2651"/>
                    </a:lnTo>
                    <a:lnTo>
                      <a:pt x="3356" y="2466"/>
                    </a:lnTo>
                    <a:lnTo>
                      <a:pt x="3448" y="2262"/>
                    </a:lnTo>
                    <a:lnTo>
                      <a:pt x="3504" y="2039"/>
                    </a:lnTo>
                    <a:lnTo>
                      <a:pt x="3541" y="1872"/>
                    </a:lnTo>
                    <a:lnTo>
                      <a:pt x="3541" y="1706"/>
                    </a:lnTo>
                    <a:lnTo>
                      <a:pt x="3504" y="1539"/>
                    </a:lnTo>
                    <a:lnTo>
                      <a:pt x="3430" y="1391"/>
                    </a:lnTo>
                    <a:lnTo>
                      <a:pt x="3356" y="1316"/>
                    </a:lnTo>
                    <a:lnTo>
                      <a:pt x="3282" y="1224"/>
                    </a:lnTo>
                    <a:lnTo>
                      <a:pt x="3189" y="1168"/>
                    </a:lnTo>
                    <a:lnTo>
                      <a:pt x="3096" y="1113"/>
                    </a:lnTo>
                    <a:lnTo>
                      <a:pt x="2929" y="1038"/>
                    </a:lnTo>
                    <a:lnTo>
                      <a:pt x="2800" y="1001"/>
                    </a:lnTo>
                    <a:lnTo>
                      <a:pt x="2763" y="909"/>
                    </a:lnTo>
                    <a:lnTo>
                      <a:pt x="2725" y="816"/>
                    </a:lnTo>
                    <a:lnTo>
                      <a:pt x="2670" y="742"/>
                    </a:lnTo>
                    <a:lnTo>
                      <a:pt x="2596" y="668"/>
                    </a:lnTo>
                    <a:lnTo>
                      <a:pt x="2466" y="557"/>
                    </a:lnTo>
                    <a:lnTo>
                      <a:pt x="2299" y="482"/>
                    </a:lnTo>
                    <a:lnTo>
                      <a:pt x="2132" y="427"/>
                    </a:lnTo>
                    <a:lnTo>
                      <a:pt x="1966" y="408"/>
                    </a:lnTo>
                    <a:lnTo>
                      <a:pt x="1799" y="390"/>
                    </a:lnTo>
                    <a:lnTo>
                      <a:pt x="1651" y="408"/>
                    </a:lnTo>
                    <a:lnTo>
                      <a:pt x="1595" y="316"/>
                    </a:lnTo>
                    <a:lnTo>
                      <a:pt x="1521" y="223"/>
                    </a:lnTo>
                    <a:lnTo>
                      <a:pt x="1428" y="167"/>
                    </a:lnTo>
                    <a:lnTo>
                      <a:pt x="1354" y="112"/>
                    </a:lnTo>
                    <a:lnTo>
                      <a:pt x="1261" y="56"/>
                    </a:lnTo>
                    <a:lnTo>
                      <a:pt x="1150" y="19"/>
                    </a:lnTo>
                    <a:lnTo>
                      <a:pt x="1057" y="0"/>
                    </a:lnTo>
                    <a:close/>
                  </a:path>
                </a:pathLst>
              </a:custGeom>
              <a:solidFill>
                <a:srgbClr val="2C3045"/>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74" name="Google Shape;3131;p46">
                <a:extLst>
                  <a:ext uri="{FF2B5EF4-FFF2-40B4-BE49-F238E27FC236}">
                    <a16:creationId xmlns:a16="http://schemas.microsoft.com/office/drawing/2014/main" xmlns="" id="{4894EEBB-AD3C-003A-5916-49D379CDAED3}"/>
                  </a:ext>
                </a:extLst>
              </p:cNvPr>
              <p:cNvSpPr/>
              <p:nvPr/>
            </p:nvSpPr>
            <p:spPr>
              <a:xfrm>
                <a:off x="6185850" y="3769850"/>
                <a:ext cx="18575" cy="43100"/>
              </a:xfrm>
              <a:custGeom>
                <a:avLst/>
                <a:gdLst/>
                <a:ahLst/>
                <a:cxnLst/>
                <a:rect l="l" t="t" r="r" b="b"/>
                <a:pathLst>
                  <a:path w="743" h="1724" extrusionOk="0">
                    <a:moveTo>
                      <a:pt x="631" y="0"/>
                    </a:moveTo>
                    <a:lnTo>
                      <a:pt x="594" y="19"/>
                    </a:lnTo>
                    <a:lnTo>
                      <a:pt x="557" y="37"/>
                    </a:lnTo>
                    <a:lnTo>
                      <a:pt x="538" y="74"/>
                    </a:lnTo>
                    <a:lnTo>
                      <a:pt x="19" y="1594"/>
                    </a:lnTo>
                    <a:lnTo>
                      <a:pt x="1" y="1650"/>
                    </a:lnTo>
                    <a:lnTo>
                      <a:pt x="19" y="1668"/>
                    </a:lnTo>
                    <a:lnTo>
                      <a:pt x="38" y="1705"/>
                    </a:lnTo>
                    <a:lnTo>
                      <a:pt x="75" y="1724"/>
                    </a:lnTo>
                    <a:lnTo>
                      <a:pt x="168" y="1724"/>
                    </a:lnTo>
                    <a:lnTo>
                      <a:pt x="205" y="1668"/>
                    </a:lnTo>
                    <a:lnTo>
                      <a:pt x="724" y="130"/>
                    </a:lnTo>
                    <a:lnTo>
                      <a:pt x="742" y="93"/>
                    </a:lnTo>
                    <a:lnTo>
                      <a:pt x="724" y="56"/>
                    </a:lnTo>
                    <a:lnTo>
                      <a:pt x="705" y="19"/>
                    </a:lnTo>
                    <a:lnTo>
                      <a:pt x="668" y="0"/>
                    </a:lnTo>
                    <a:close/>
                  </a:path>
                </a:pathLst>
              </a:custGeom>
              <a:solidFill>
                <a:srgbClr val="2C3045"/>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75" name="Google Shape;3132;p46">
                <a:extLst>
                  <a:ext uri="{FF2B5EF4-FFF2-40B4-BE49-F238E27FC236}">
                    <a16:creationId xmlns:a16="http://schemas.microsoft.com/office/drawing/2014/main" xmlns="" id="{48DD90E0-D749-22E3-F277-281C77C21B6B}"/>
                  </a:ext>
                </a:extLst>
              </p:cNvPr>
              <p:cNvSpPr/>
              <p:nvPr/>
            </p:nvSpPr>
            <p:spPr>
              <a:xfrm>
                <a:off x="6213200" y="3784200"/>
                <a:ext cx="19025" cy="43600"/>
              </a:xfrm>
              <a:custGeom>
                <a:avLst/>
                <a:gdLst/>
                <a:ahLst/>
                <a:cxnLst/>
                <a:rect l="l" t="t" r="r" b="b"/>
                <a:pathLst>
                  <a:path w="761" h="1744" extrusionOk="0">
                    <a:moveTo>
                      <a:pt x="667" y="1"/>
                    </a:moveTo>
                    <a:lnTo>
                      <a:pt x="630" y="19"/>
                    </a:lnTo>
                    <a:lnTo>
                      <a:pt x="593" y="38"/>
                    </a:lnTo>
                    <a:lnTo>
                      <a:pt x="575" y="75"/>
                    </a:lnTo>
                    <a:lnTo>
                      <a:pt x="0" y="1613"/>
                    </a:lnTo>
                    <a:lnTo>
                      <a:pt x="0" y="1650"/>
                    </a:lnTo>
                    <a:lnTo>
                      <a:pt x="0" y="1687"/>
                    </a:lnTo>
                    <a:lnTo>
                      <a:pt x="19" y="1725"/>
                    </a:lnTo>
                    <a:lnTo>
                      <a:pt x="56" y="1743"/>
                    </a:lnTo>
                    <a:lnTo>
                      <a:pt x="93" y="1743"/>
                    </a:lnTo>
                    <a:lnTo>
                      <a:pt x="149" y="1725"/>
                    </a:lnTo>
                    <a:lnTo>
                      <a:pt x="186" y="1687"/>
                    </a:lnTo>
                    <a:lnTo>
                      <a:pt x="760" y="131"/>
                    </a:lnTo>
                    <a:lnTo>
                      <a:pt x="760" y="93"/>
                    </a:lnTo>
                    <a:lnTo>
                      <a:pt x="760" y="56"/>
                    </a:lnTo>
                    <a:lnTo>
                      <a:pt x="723" y="38"/>
                    </a:lnTo>
                    <a:lnTo>
                      <a:pt x="705" y="19"/>
                    </a:lnTo>
                    <a:lnTo>
                      <a:pt x="667" y="1"/>
                    </a:lnTo>
                    <a:close/>
                  </a:path>
                </a:pathLst>
              </a:custGeom>
              <a:solidFill>
                <a:srgbClr val="2C3045"/>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76" name="Google Shape;3133;p46">
                <a:extLst>
                  <a:ext uri="{FF2B5EF4-FFF2-40B4-BE49-F238E27FC236}">
                    <a16:creationId xmlns:a16="http://schemas.microsoft.com/office/drawing/2014/main" xmlns="" id="{BDBE644C-7288-FA6E-01B7-60122488CAB4}"/>
                  </a:ext>
                </a:extLst>
              </p:cNvPr>
              <p:cNvSpPr/>
              <p:nvPr/>
            </p:nvSpPr>
            <p:spPr>
              <a:xfrm>
                <a:off x="6132575" y="3810625"/>
                <a:ext cx="34300" cy="50050"/>
              </a:xfrm>
              <a:custGeom>
                <a:avLst/>
                <a:gdLst/>
                <a:ahLst/>
                <a:cxnLst/>
                <a:rect l="l" t="t" r="r" b="b"/>
                <a:pathLst>
                  <a:path w="1372" h="2002" extrusionOk="0">
                    <a:moveTo>
                      <a:pt x="74" y="0"/>
                    </a:moveTo>
                    <a:lnTo>
                      <a:pt x="37" y="19"/>
                    </a:lnTo>
                    <a:lnTo>
                      <a:pt x="19" y="37"/>
                    </a:lnTo>
                    <a:lnTo>
                      <a:pt x="0" y="74"/>
                    </a:lnTo>
                    <a:lnTo>
                      <a:pt x="0" y="111"/>
                    </a:lnTo>
                    <a:lnTo>
                      <a:pt x="19" y="149"/>
                    </a:lnTo>
                    <a:lnTo>
                      <a:pt x="56" y="167"/>
                    </a:lnTo>
                    <a:lnTo>
                      <a:pt x="204" y="297"/>
                    </a:lnTo>
                    <a:lnTo>
                      <a:pt x="371" y="445"/>
                    </a:lnTo>
                    <a:lnTo>
                      <a:pt x="575" y="630"/>
                    </a:lnTo>
                    <a:lnTo>
                      <a:pt x="760" y="890"/>
                    </a:lnTo>
                    <a:lnTo>
                      <a:pt x="853" y="1038"/>
                    </a:lnTo>
                    <a:lnTo>
                      <a:pt x="946" y="1186"/>
                    </a:lnTo>
                    <a:lnTo>
                      <a:pt x="1020" y="1353"/>
                    </a:lnTo>
                    <a:lnTo>
                      <a:pt x="1094" y="1520"/>
                    </a:lnTo>
                    <a:lnTo>
                      <a:pt x="1131" y="1724"/>
                    </a:lnTo>
                    <a:lnTo>
                      <a:pt x="1168" y="1909"/>
                    </a:lnTo>
                    <a:lnTo>
                      <a:pt x="1186" y="1946"/>
                    </a:lnTo>
                    <a:lnTo>
                      <a:pt x="1205" y="1983"/>
                    </a:lnTo>
                    <a:lnTo>
                      <a:pt x="1242" y="2002"/>
                    </a:lnTo>
                    <a:lnTo>
                      <a:pt x="1279" y="2002"/>
                    </a:lnTo>
                    <a:lnTo>
                      <a:pt x="1316" y="1983"/>
                    </a:lnTo>
                    <a:lnTo>
                      <a:pt x="1353" y="1965"/>
                    </a:lnTo>
                    <a:lnTo>
                      <a:pt x="1372" y="1928"/>
                    </a:lnTo>
                    <a:lnTo>
                      <a:pt x="1372" y="1891"/>
                    </a:lnTo>
                    <a:lnTo>
                      <a:pt x="1335" y="1668"/>
                    </a:lnTo>
                    <a:lnTo>
                      <a:pt x="1279" y="1465"/>
                    </a:lnTo>
                    <a:lnTo>
                      <a:pt x="1205" y="1279"/>
                    </a:lnTo>
                    <a:lnTo>
                      <a:pt x="1131" y="1112"/>
                    </a:lnTo>
                    <a:lnTo>
                      <a:pt x="1038" y="946"/>
                    </a:lnTo>
                    <a:lnTo>
                      <a:pt x="946" y="779"/>
                    </a:lnTo>
                    <a:lnTo>
                      <a:pt x="723" y="519"/>
                    </a:lnTo>
                    <a:lnTo>
                      <a:pt x="519" y="297"/>
                    </a:lnTo>
                    <a:lnTo>
                      <a:pt x="352" y="149"/>
                    </a:lnTo>
                    <a:lnTo>
                      <a:pt x="149" y="0"/>
                    </a:lnTo>
                    <a:close/>
                  </a:path>
                </a:pathLst>
              </a:custGeom>
              <a:solidFill>
                <a:srgbClr val="2C3045"/>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77" name="Google Shape;3134;p46">
                <a:extLst>
                  <a:ext uri="{FF2B5EF4-FFF2-40B4-BE49-F238E27FC236}">
                    <a16:creationId xmlns:a16="http://schemas.microsoft.com/office/drawing/2014/main" xmlns="" id="{F004DF9B-FA40-2722-B15D-E2AE7A7F6704}"/>
                  </a:ext>
                </a:extLst>
              </p:cNvPr>
              <p:cNvSpPr/>
              <p:nvPr/>
            </p:nvSpPr>
            <p:spPr>
              <a:xfrm>
                <a:off x="6020900" y="4065925"/>
                <a:ext cx="7900" cy="32475"/>
              </a:xfrm>
              <a:custGeom>
                <a:avLst/>
                <a:gdLst/>
                <a:ahLst/>
                <a:cxnLst/>
                <a:rect l="l" t="t" r="r" b="b"/>
                <a:pathLst>
                  <a:path w="316" h="1299" extrusionOk="0">
                    <a:moveTo>
                      <a:pt x="56" y="1"/>
                    </a:moveTo>
                    <a:lnTo>
                      <a:pt x="19" y="38"/>
                    </a:lnTo>
                    <a:lnTo>
                      <a:pt x="19" y="75"/>
                    </a:lnTo>
                    <a:lnTo>
                      <a:pt x="1" y="112"/>
                    </a:lnTo>
                    <a:lnTo>
                      <a:pt x="130" y="1205"/>
                    </a:lnTo>
                    <a:lnTo>
                      <a:pt x="130" y="1243"/>
                    </a:lnTo>
                    <a:lnTo>
                      <a:pt x="149" y="1280"/>
                    </a:lnTo>
                    <a:lnTo>
                      <a:pt x="186" y="1298"/>
                    </a:lnTo>
                    <a:lnTo>
                      <a:pt x="241" y="1298"/>
                    </a:lnTo>
                    <a:lnTo>
                      <a:pt x="279" y="1280"/>
                    </a:lnTo>
                    <a:lnTo>
                      <a:pt x="297" y="1261"/>
                    </a:lnTo>
                    <a:lnTo>
                      <a:pt x="316" y="1224"/>
                    </a:lnTo>
                    <a:lnTo>
                      <a:pt x="316" y="1187"/>
                    </a:lnTo>
                    <a:lnTo>
                      <a:pt x="204" y="93"/>
                    </a:lnTo>
                    <a:lnTo>
                      <a:pt x="186" y="56"/>
                    </a:lnTo>
                    <a:lnTo>
                      <a:pt x="167" y="19"/>
                    </a:lnTo>
                    <a:lnTo>
                      <a:pt x="130" y="1"/>
                    </a:lnTo>
                    <a:close/>
                  </a:path>
                </a:pathLst>
              </a:custGeom>
              <a:solidFill>
                <a:srgbClr val="2C3045"/>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78" name="Google Shape;3135;p46">
                <a:extLst>
                  <a:ext uri="{FF2B5EF4-FFF2-40B4-BE49-F238E27FC236}">
                    <a16:creationId xmlns:a16="http://schemas.microsoft.com/office/drawing/2014/main" xmlns="" id="{F8C63032-A54B-8287-9E78-FC2E28FA146B}"/>
                  </a:ext>
                </a:extLst>
              </p:cNvPr>
              <p:cNvSpPr/>
              <p:nvPr/>
            </p:nvSpPr>
            <p:spPr>
              <a:xfrm>
                <a:off x="5815175" y="3969100"/>
                <a:ext cx="7425" cy="27350"/>
              </a:xfrm>
              <a:custGeom>
                <a:avLst/>
                <a:gdLst/>
                <a:ahLst/>
                <a:cxnLst/>
                <a:rect l="l" t="t" r="r" b="b"/>
                <a:pathLst>
                  <a:path w="297" h="1094" extrusionOk="0">
                    <a:moveTo>
                      <a:pt x="204" y="0"/>
                    </a:moveTo>
                    <a:lnTo>
                      <a:pt x="167" y="19"/>
                    </a:lnTo>
                    <a:lnTo>
                      <a:pt x="130" y="37"/>
                    </a:lnTo>
                    <a:lnTo>
                      <a:pt x="111" y="56"/>
                    </a:lnTo>
                    <a:lnTo>
                      <a:pt x="93" y="93"/>
                    </a:lnTo>
                    <a:lnTo>
                      <a:pt x="0" y="982"/>
                    </a:lnTo>
                    <a:lnTo>
                      <a:pt x="19" y="1019"/>
                    </a:lnTo>
                    <a:lnTo>
                      <a:pt x="37" y="1057"/>
                    </a:lnTo>
                    <a:lnTo>
                      <a:pt x="56" y="1075"/>
                    </a:lnTo>
                    <a:lnTo>
                      <a:pt x="93" y="1094"/>
                    </a:lnTo>
                    <a:lnTo>
                      <a:pt x="111" y="1094"/>
                    </a:lnTo>
                    <a:lnTo>
                      <a:pt x="149" y="1075"/>
                    </a:lnTo>
                    <a:lnTo>
                      <a:pt x="167" y="1057"/>
                    </a:lnTo>
                    <a:lnTo>
                      <a:pt x="204" y="1038"/>
                    </a:lnTo>
                    <a:lnTo>
                      <a:pt x="204" y="1001"/>
                    </a:lnTo>
                    <a:lnTo>
                      <a:pt x="297" y="111"/>
                    </a:lnTo>
                    <a:lnTo>
                      <a:pt x="278" y="74"/>
                    </a:lnTo>
                    <a:lnTo>
                      <a:pt x="260" y="37"/>
                    </a:lnTo>
                    <a:lnTo>
                      <a:pt x="241" y="19"/>
                    </a:lnTo>
                    <a:lnTo>
                      <a:pt x="204" y="0"/>
                    </a:lnTo>
                    <a:close/>
                  </a:path>
                </a:pathLst>
              </a:custGeom>
              <a:solidFill>
                <a:srgbClr val="2C3045"/>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79" name="Google Shape;3136;p46">
                <a:extLst>
                  <a:ext uri="{FF2B5EF4-FFF2-40B4-BE49-F238E27FC236}">
                    <a16:creationId xmlns:a16="http://schemas.microsoft.com/office/drawing/2014/main" xmlns="" id="{0616D3E9-D9A3-5239-5D5B-0D7BCA97B702}"/>
                  </a:ext>
                </a:extLst>
              </p:cNvPr>
              <p:cNvSpPr/>
              <p:nvPr/>
            </p:nvSpPr>
            <p:spPr>
              <a:xfrm>
                <a:off x="5818425" y="3875500"/>
                <a:ext cx="12975" cy="87125"/>
              </a:xfrm>
              <a:custGeom>
                <a:avLst/>
                <a:gdLst/>
                <a:ahLst/>
                <a:cxnLst/>
                <a:rect l="l" t="t" r="r" b="b"/>
                <a:pathLst>
                  <a:path w="519" h="3485" extrusionOk="0">
                    <a:moveTo>
                      <a:pt x="389" y="0"/>
                    </a:moveTo>
                    <a:lnTo>
                      <a:pt x="352" y="19"/>
                    </a:lnTo>
                    <a:lnTo>
                      <a:pt x="334" y="37"/>
                    </a:lnTo>
                    <a:lnTo>
                      <a:pt x="315" y="74"/>
                    </a:lnTo>
                    <a:lnTo>
                      <a:pt x="0" y="3373"/>
                    </a:lnTo>
                    <a:lnTo>
                      <a:pt x="19" y="3429"/>
                    </a:lnTo>
                    <a:lnTo>
                      <a:pt x="37" y="3447"/>
                    </a:lnTo>
                    <a:lnTo>
                      <a:pt x="56" y="3485"/>
                    </a:lnTo>
                    <a:lnTo>
                      <a:pt x="148" y="3485"/>
                    </a:lnTo>
                    <a:lnTo>
                      <a:pt x="167" y="3466"/>
                    </a:lnTo>
                    <a:lnTo>
                      <a:pt x="185" y="3429"/>
                    </a:lnTo>
                    <a:lnTo>
                      <a:pt x="204" y="3392"/>
                    </a:lnTo>
                    <a:lnTo>
                      <a:pt x="519" y="93"/>
                    </a:lnTo>
                    <a:lnTo>
                      <a:pt x="519" y="56"/>
                    </a:lnTo>
                    <a:lnTo>
                      <a:pt x="500" y="37"/>
                    </a:lnTo>
                    <a:lnTo>
                      <a:pt x="463" y="0"/>
                    </a:lnTo>
                    <a:close/>
                  </a:path>
                </a:pathLst>
              </a:custGeom>
              <a:solidFill>
                <a:srgbClr val="2C3045"/>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80" name="Google Shape;3137;p46">
                <a:extLst>
                  <a:ext uri="{FF2B5EF4-FFF2-40B4-BE49-F238E27FC236}">
                    <a16:creationId xmlns:a16="http://schemas.microsoft.com/office/drawing/2014/main" xmlns="" id="{A704B2F7-974A-FE92-C441-3A1665AB9A25}"/>
                  </a:ext>
                </a:extLst>
              </p:cNvPr>
              <p:cNvSpPr/>
              <p:nvPr/>
            </p:nvSpPr>
            <p:spPr>
              <a:xfrm>
                <a:off x="5815175" y="4023775"/>
                <a:ext cx="5125" cy="35225"/>
              </a:xfrm>
              <a:custGeom>
                <a:avLst/>
                <a:gdLst/>
                <a:ahLst/>
                <a:cxnLst/>
                <a:rect l="l" t="t" r="r" b="b"/>
                <a:pathLst>
                  <a:path w="205" h="1409" extrusionOk="0">
                    <a:moveTo>
                      <a:pt x="74" y="0"/>
                    </a:moveTo>
                    <a:lnTo>
                      <a:pt x="37" y="19"/>
                    </a:lnTo>
                    <a:lnTo>
                      <a:pt x="19" y="56"/>
                    </a:lnTo>
                    <a:lnTo>
                      <a:pt x="0" y="93"/>
                    </a:lnTo>
                    <a:lnTo>
                      <a:pt x="0" y="1316"/>
                    </a:lnTo>
                    <a:lnTo>
                      <a:pt x="19" y="1353"/>
                    </a:lnTo>
                    <a:lnTo>
                      <a:pt x="37" y="1390"/>
                    </a:lnTo>
                    <a:lnTo>
                      <a:pt x="74" y="1409"/>
                    </a:lnTo>
                    <a:lnTo>
                      <a:pt x="149" y="1409"/>
                    </a:lnTo>
                    <a:lnTo>
                      <a:pt x="186" y="1390"/>
                    </a:lnTo>
                    <a:lnTo>
                      <a:pt x="204" y="1353"/>
                    </a:lnTo>
                    <a:lnTo>
                      <a:pt x="204" y="1316"/>
                    </a:lnTo>
                    <a:lnTo>
                      <a:pt x="204" y="93"/>
                    </a:lnTo>
                    <a:lnTo>
                      <a:pt x="204" y="56"/>
                    </a:lnTo>
                    <a:lnTo>
                      <a:pt x="186" y="19"/>
                    </a:lnTo>
                    <a:lnTo>
                      <a:pt x="149" y="0"/>
                    </a:lnTo>
                    <a:close/>
                  </a:path>
                </a:pathLst>
              </a:custGeom>
              <a:solidFill>
                <a:srgbClr val="2C3045"/>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grpSp>
      </p:grpSp>
    </p:spTree>
    <p:extLst>
      <p:ext uri="{BB962C8B-B14F-4D97-AF65-F5344CB8AC3E}">
        <p14:creationId xmlns:p14="http://schemas.microsoft.com/office/powerpoint/2010/main" val="324109734"/>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par>
                          <p:cTn id="8" fill="hold">
                            <p:stCondLst>
                              <p:cond delay="500"/>
                            </p:stCondLst>
                            <p:childTnLst>
                              <p:par>
                                <p:cTn id="9" presetID="38" presetClass="path" presetSubtype="0" accel="50000" decel="50000" fill="hold" nodeType="afterEffect">
                                  <p:stCondLst>
                                    <p:cond delay="0"/>
                                  </p:stCondLst>
                                  <p:childTnLst>
                                    <p:animMotion origin="layout" path="M -0.00091 0.05208 L 0.01094 0.08056 L 0.01758 0.04745 L 0.02956 0.07593 L 0.03659 0.04282 L 0.04805 0.0713 L 0.05521 0.0382 L 0.06667 0.06667 L 0.07396 0.03357 L 0.08581 0.06181 L 0.09232 0.02894 L 0.1043 0.05718 L 0.11094 0.02431 L 0.12253 0.05278 L 0.12995 0.01945 L 0.14141 0.04792 L 0.1487 0.01482 " pathEditMode="relative" rAng="21120000" ptsTypes="AAAAAAAAAAAAAAAAA">
                                      <p:cBhvr>
                                        <p:cTn id="10" dur="3000" fill="hold"/>
                                        <p:tgtEl>
                                          <p:spTgt spid="18"/>
                                        </p:tgtEl>
                                        <p:attrNameLst>
                                          <p:attrName>ppt_x</p:attrName>
                                          <p:attrName>ppt_y</p:attrName>
                                        </p:attrNameLst>
                                      </p:cBhvr>
                                      <p:rCtr x="7604" y="-324"/>
                                    </p:animMotion>
                                  </p:childTnLst>
                                </p:cTn>
                              </p:par>
                              <p:par>
                                <p:cTn id="11" presetID="22" presetClass="entr" presetSubtype="8"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2000"/>
                                        <p:tgtEl>
                                          <p:spTgt spid="17"/>
                                        </p:tgtEl>
                                      </p:cBhvr>
                                    </p:animEffect>
                                  </p:childTnLst>
                                </p:cTn>
                              </p:par>
                              <p:par>
                                <p:cTn id="14" presetID="42" presetClass="entr" presetSubtype="0"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1000"/>
                                        <p:tgtEl>
                                          <p:spTgt spid="31"/>
                                        </p:tgtEl>
                                      </p:cBhvr>
                                    </p:animEffect>
                                    <p:anim calcmode="lin" valueType="num">
                                      <p:cBhvr>
                                        <p:cTn id="17" dur="1000" fill="hold"/>
                                        <p:tgtEl>
                                          <p:spTgt spid="31"/>
                                        </p:tgtEl>
                                        <p:attrNameLst>
                                          <p:attrName>ppt_x</p:attrName>
                                        </p:attrNameLst>
                                      </p:cBhvr>
                                      <p:tavLst>
                                        <p:tav tm="0">
                                          <p:val>
                                            <p:strVal val="#ppt_x"/>
                                          </p:val>
                                        </p:tav>
                                        <p:tav tm="100000">
                                          <p:val>
                                            <p:strVal val="#ppt_x"/>
                                          </p:val>
                                        </p:tav>
                                      </p:tavLst>
                                    </p:anim>
                                    <p:anim calcmode="lin" valueType="num">
                                      <p:cBhvr>
                                        <p:cTn id="18"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1000"/>
                                        <p:tgtEl>
                                          <p:spTgt spid="32"/>
                                        </p:tgtEl>
                                      </p:cBhvr>
                                    </p:animEffect>
                                    <p:anim calcmode="lin" valueType="num">
                                      <p:cBhvr>
                                        <p:cTn id="24" dur="1000" fill="hold"/>
                                        <p:tgtEl>
                                          <p:spTgt spid="32"/>
                                        </p:tgtEl>
                                        <p:attrNameLst>
                                          <p:attrName>ppt_x</p:attrName>
                                        </p:attrNameLst>
                                      </p:cBhvr>
                                      <p:tavLst>
                                        <p:tav tm="0">
                                          <p:val>
                                            <p:strVal val="#ppt_x"/>
                                          </p:val>
                                        </p:tav>
                                        <p:tav tm="100000">
                                          <p:val>
                                            <p:strVal val="#ppt_x"/>
                                          </p:val>
                                        </p:tav>
                                      </p:tavLst>
                                    </p:anim>
                                    <p:anim calcmode="lin" valueType="num">
                                      <p:cBhvr>
                                        <p:cTn id="25"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xmlns="" id="{84C0791A-6676-4043-BBF1-DD2993D19C98}"/>
              </a:ext>
            </a:extLst>
          </p:cNvPr>
          <p:cNvSpPr/>
          <p:nvPr/>
        </p:nvSpPr>
        <p:spPr>
          <a:xfrm flipV="1">
            <a:off x="10" y="957577"/>
            <a:ext cx="12190413" cy="45719"/>
          </a:xfrm>
          <a:prstGeom prst="rect">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11">
            <a:extLst>
              <a:ext uri="{FF2B5EF4-FFF2-40B4-BE49-F238E27FC236}">
                <a16:creationId xmlns:a16="http://schemas.microsoft.com/office/drawing/2014/main" xmlns="" id="{9C6A6309-3DA2-426F-9025-0D2ABD4E42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3189" y="993378"/>
            <a:ext cx="8180270" cy="4611779"/>
          </a:xfrm>
          <a:prstGeom prst="rect">
            <a:avLst/>
          </a:prstGeom>
        </p:spPr>
      </p:pic>
      <p:pic>
        <p:nvPicPr>
          <p:cNvPr id="17" name="图片 1">
            <a:extLst>
              <a:ext uri="{FF2B5EF4-FFF2-40B4-BE49-F238E27FC236}">
                <a16:creationId xmlns:a16="http://schemas.microsoft.com/office/drawing/2014/main" xmlns="" id="{F72DBA9F-C1AD-4301-A5AA-77D6145B4D4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916201">
            <a:off x="5868141" y="5562215"/>
            <a:ext cx="1790310" cy="1084426"/>
          </a:xfrm>
          <a:prstGeom prst="rect">
            <a:avLst/>
          </a:prstGeom>
        </p:spPr>
      </p:pic>
      <p:pic>
        <p:nvPicPr>
          <p:cNvPr id="18" name="图片 4">
            <a:extLst>
              <a:ext uri="{FF2B5EF4-FFF2-40B4-BE49-F238E27FC236}">
                <a16:creationId xmlns:a16="http://schemas.microsoft.com/office/drawing/2014/main" xmlns="" id="{0A27A0F3-A524-4D90-B6FC-B39A5173D6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19045" y="4764502"/>
            <a:ext cx="443832" cy="631228"/>
          </a:xfrm>
          <a:prstGeom prst="rect">
            <a:avLst/>
          </a:prstGeom>
        </p:spPr>
      </p:pic>
      <p:pic>
        <p:nvPicPr>
          <p:cNvPr id="31" name="PA-图片 12">
            <a:extLst>
              <a:ext uri="{FF2B5EF4-FFF2-40B4-BE49-F238E27FC236}">
                <a16:creationId xmlns:a16="http://schemas.microsoft.com/office/drawing/2014/main" xmlns="" id="{1B74406C-54F8-405E-B007-AE86CE90CACD}"/>
              </a:ext>
            </a:extLst>
          </p:cNvPr>
          <p:cNvPicPr>
            <a:picLocks noChangeAspect="1"/>
          </p:cNvPicPr>
          <p:nvPr>
            <p:custDataLst>
              <p:tags r:id="rId1"/>
            </p:custDataLst>
          </p:nvPr>
        </p:nvPicPr>
        <p:blipFill rotWithShape="1">
          <a:blip r:embed="rId7">
            <a:extLst>
              <a:ext uri="{28A0092B-C50C-407E-A947-70E740481C1C}">
                <a14:useLocalDpi xmlns:a14="http://schemas.microsoft.com/office/drawing/2010/main" val="0"/>
              </a:ext>
            </a:extLst>
          </a:blip>
          <a:srcRect l="58231" t="46683" r="21708" b="3317"/>
          <a:stretch/>
        </p:blipFill>
        <p:spPr>
          <a:xfrm>
            <a:off x="8250292" y="4137778"/>
            <a:ext cx="1068763" cy="1593189"/>
          </a:xfrm>
          <a:prstGeom prst="rect">
            <a:avLst/>
          </a:prstGeom>
          <a:ln>
            <a:noFill/>
          </a:ln>
          <a:extLst>
            <a:ext uri="{91240B29-F687-4F45-9708-019B960494DF}">
              <a14:hiddenLine xmlns:a14="http://schemas.microsoft.com/office/drawing/2010/main">
                <a:solidFill>
                  <a:srgbClr val="FF0000"/>
                </a:solidFill>
              </a14:hiddenLine>
            </a:ext>
          </a:extLst>
        </p:spPr>
      </p:pic>
      <p:sp>
        <p:nvSpPr>
          <p:cNvPr id="32" name="标题 1">
            <a:extLst>
              <a:ext uri="{FF2B5EF4-FFF2-40B4-BE49-F238E27FC236}">
                <a16:creationId xmlns:a16="http://schemas.microsoft.com/office/drawing/2014/main" xmlns="" id="{D78DF3CE-C80F-4952-8728-D1983AA308D2}"/>
              </a:ext>
            </a:extLst>
          </p:cNvPr>
          <p:cNvSpPr txBox="1">
            <a:spLocks/>
          </p:cNvSpPr>
          <p:nvPr/>
        </p:nvSpPr>
        <p:spPr>
          <a:xfrm>
            <a:off x="770021" y="1321224"/>
            <a:ext cx="7170821" cy="344664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en-US" altLang="zh-CN" sz="3600" b="1" i="1" dirty="0" err="1" smtClean="0">
                <a:solidFill>
                  <a:srgbClr val="FF0000"/>
                </a:solidFill>
                <a:latin typeface="Times New Roman" pitchFamily="18" charset="0"/>
                <a:ea typeface="包图简圆体" panose="02010601030101010101" pitchFamily="2" charset="-122"/>
                <a:cs typeface="Times New Roman" pitchFamily="18" charset="0"/>
              </a:rPr>
              <a:t>Câu</a:t>
            </a:r>
            <a:r>
              <a:rPr lang="en-US" altLang="zh-CN" sz="3600" b="1" i="1" dirty="0" smtClean="0">
                <a:solidFill>
                  <a:srgbClr val="FF0000"/>
                </a:solidFill>
                <a:latin typeface="Times New Roman" pitchFamily="18" charset="0"/>
                <a:ea typeface="包图简圆体" panose="02010601030101010101" pitchFamily="2" charset="-122"/>
                <a:cs typeface="Times New Roman" pitchFamily="18" charset="0"/>
              </a:rPr>
              <a:t> 4:        </a:t>
            </a:r>
            <a:r>
              <a:rPr lang="vi-VN" altLang="zh-CN" sz="3600" b="1" i="1" dirty="0" smtClean="0">
                <a:solidFill>
                  <a:srgbClr val="0070C0"/>
                </a:solidFill>
                <a:latin typeface="Times New Roman" pitchFamily="18" charset="0"/>
                <a:ea typeface="包图简圆体" panose="02010601030101010101" pitchFamily="2" charset="-122"/>
                <a:cs typeface="Times New Roman" pitchFamily="18" charset="0"/>
              </a:rPr>
              <a:t>Những </a:t>
            </a:r>
            <a:r>
              <a:rPr lang="vi-VN" altLang="zh-CN" sz="3600" b="1" i="1" dirty="0">
                <a:solidFill>
                  <a:srgbClr val="0070C0"/>
                </a:solidFill>
                <a:latin typeface="Times New Roman" pitchFamily="18" charset="0"/>
                <a:ea typeface="包图简圆体" panose="02010601030101010101" pitchFamily="2" charset="-122"/>
                <a:cs typeface="Times New Roman" pitchFamily="18" charset="0"/>
              </a:rPr>
              <a:t>dấu hiệu nào giúp em nhận biết văn bản trên thuộc kiểu văn bản giới thiệu, thuyết minh về một quy tắc hay luật lệ trong hoạt động?</a:t>
            </a:r>
            <a:endParaRPr lang="zh-CN" altLang="en-US" sz="3600" b="1" i="1" dirty="0">
              <a:solidFill>
                <a:srgbClr val="0070C0"/>
              </a:solidFill>
              <a:latin typeface="Times New Roman" panose="02020603050405020304" pitchFamily="18" charset="0"/>
              <a:ea typeface="包图简圆体" panose="02010601030101010101" pitchFamily="2" charset="-122"/>
              <a:cs typeface="Times New Roman" panose="02020603050405020304" pitchFamily="18" charset="0"/>
            </a:endParaRPr>
          </a:p>
        </p:txBody>
      </p:sp>
      <p:grpSp>
        <p:nvGrpSpPr>
          <p:cNvPr id="96" name="Google Shape;2644;p40">
            <a:extLst>
              <a:ext uri="{FF2B5EF4-FFF2-40B4-BE49-F238E27FC236}">
                <a16:creationId xmlns:a16="http://schemas.microsoft.com/office/drawing/2014/main" xmlns="" id="{F630E78A-B33F-B4DA-BA93-D1244254BB47}"/>
              </a:ext>
            </a:extLst>
          </p:cNvPr>
          <p:cNvGrpSpPr/>
          <p:nvPr/>
        </p:nvGrpSpPr>
        <p:grpSpPr>
          <a:xfrm>
            <a:off x="10212626" y="1321224"/>
            <a:ext cx="962567" cy="1339921"/>
            <a:chOff x="5120675" y="1937000"/>
            <a:chExt cx="925050" cy="1423700"/>
          </a:xfrm>
        </p:grpSpPr>
        <p:sp>
          <p:nvSpPr>
            <p:cNvPr id="97" name="Google Shape;2645;p40">
              <a:extLst>
                <a:ext uri="{FF2B5EF4-FFF2-40B4-BE49-F238E27FC236}">
                  <a16:creationId xmlns:a16="http://schemas.microsoft.com/office/drawing/2014/main" xmlns="" id="{3401F739-E555-97A8-7273-7F8465DA549C}"/>
                </a:ext>
              </a:extLst>
            </p:cNvPr>
            <p:cNvSpPr/>
            <p:nvPr/>
          </p:nvSpPr>
          <p:spPr>
            <a:xfrm>
              <a:off x="5120675" y="1937000"/>
              <a:ext cx="925050" cy="1423700"/>
            </a:xfrm>
            <a:custGeom>
              <a:avLst/>
              <a:gdLst/>
              <a:ahLst/>
              <a:cxnLst/>
              <a:rect l="l" t="t" r="r" b="b"/>
              <a:pathLst>
                <a:path w="37002" h="56948" extrusionOk="0">
                  <a:moveTo>
                    <a:pt x="4400" y="0"/>
                  </a:moveTo>
                  <a:lnTo>
                    <a:pt x="3958" y="20"/>
                  </a:lnTo>
                  <a:lnTo>
                    <a:pt x="3516" y="80"/>
                  </a:lnTo>
                  <a:lnTo>
                    <a:pt x="3094" y="181"/>
                  </a:lnTo>
                  <a:lnTo>
                    <a:pt x="2692" y="301"/>
                  </a:lnTo>
                  <a:lnTo>
                    <a:pt x="2311" y="462"/>
                  </a:lnTo>
                  <a:lnTo>
                    <a:pt x="1949" y="663"/>
                  </a:lnTo>
                  <a:lnTo>
                    <a:pt x="1608" y="884"/>
                  </a:lnTo>
                  <a:lnTo>
                    <a:pt x="1286" y="1125"/>
                  </a:lnTo>
                  <a:lnTo>
                    <a:pt x="1005" y="1406"/>
                  </a:lnTo>
                  <a:lnTo>
                    <a:pt x="764" y="1708"/>
                  </a:lnTo>
                  <a:lnTo>
                    <a:pt x="543" y="2029"/>
                  </a:lnTo>
                  <a:lnTo>
                    <a:pt x="342" y="2370"/>
                  </a:lnTo>
                  <a:lnTo>
                    <a:pt x="201" y="2712"/>
                  </a:lnTo>
                  <a:lnTo>
                    <a:pt x="101" y="3094"/>
                  </a:lnTo>
                  <a:lnTo>
                    <a:pt x="21" y="3475"/>
                  </a:lnTo>
                  <a:lnTo>
                    <a:pt x="1" y="3877"/>
                  </a:lnTo>
                  <a:lnTo>
                    <a:pt x="1" y="46241"/>
                  </a:lnTo>
                  <a:lnTo>
                    <a:pt x="21" y="46643"/>
                  </a:lnTo>
                  <a:lnTo>
                    <a:pt x="101" y="47024"/>
                  </a:lnTo>
                  <a:lnTo>
                    <a:pt x="201" y="47406"/>
                  </a:lnTo>
                  <a:lnTo>
                    <a:pt x="342" y="47747"/>
                  </a:lnTo>
                  <a:lnTo>
                    <a:pt x="543" y="48089"/>
                  </a:lnTo>
                  <a:lnTo>
                    <a:pt x="764" y="48410"/>
                  </a:lnTo>
                  <a:lnTo>
                    <a:pt x="1005" y="48712"/>
                  </a:lnTo>
                  <a:lnTo>
                    <a:pt x="1286" y="48993"/>
                  </a:lnTo>
                  <a:lnTo>
                    <a:pt x="1608" y="49234"/>
                  </a:lnTo>
                  <a:lnTo>
                    <a:pt x="1949" y="49455"/>
                  </a:lnTo>
                  <a:lnTo>
                    <a:pt x="2311" y="49656"/>
                  </a:lnTo>
                  <a:lnTo>
                    <a:pt x="2692" y="49816"/>
                  </a:lnTo>
                  <a:lnTo>
                    <a:pt x="3094" y="49937"/>
                  </a:lnTo>
                  <a:lnTo>
                    <a:pt x="3516" y="50037"/>
                  </a:lnTo>
                  <a:lnTo>
                    <a:pt x="3958" y="50098"/>
                  </a:lnTo>
                  <a:lnTo>
                    <a:pt x="4400" y="50118"/>
                  </a:lnTo>
                  <a:lnTo>
                    <a:pt x="4641" y="50118"/>
                  </a:lnTo>
                  <a:lnTo>
                    <a:pt x="4641" y="56285"/>
                  </a:lnTo>
                  <a:lnTo>
                    <a:pt x="4641" y="56405"/>
                  </a:lnTo>
                  <a:lnTo>
                    <a:pt x="4681" y="56505"/>
                  </a:lnTo>
                  <a:lnTo>
                    <a:pt x="4721" y="56606"/>
                  </a:lnTo>
                  <a:lnTo>
                    <a:pt x="4781" y="56686"/>
                  </a:lnTo>
                  <a:lnTo>
                    <a:pt x="4862" y="56767"/>
                  </a:lnTo>
                  <a:lnTo>
                    <a:pt x="4962" y="56827"/>
                  </a:lnTo>
                  <a:lnTo>
                    <a:pt x="5042" y="56887"/>
                  </a:lnTo>
                  <a:lnTo>
                    <a:pt x="5163" y="56927"/>
                  </a:lnTo>
                  <a:lnTo>
                    <a:pt x="5263" y="56947"/>
                  </a:lnTo>
                  <a:lnTo>
                    <a:pt x="5484" y="56947"/>
                  </a:lnTo>
                  <a:lnTo>
                    <a:pt x="5605" y="56927"/>
                  </a:lnTo>
                  <a:lnTo>
                    <a:pt x="5705" y="56887"/>
                  </a:lnTo>
                  <a:lnTo>
                    <a:pt x="5806" y="56847"/>
                  </a:lnTo>
                  <a:lnTo>
                    <a:pt x="5906" y="56767"/>
                  </a:lnTo>
                  <a:lnTo>
                    <a:pt x="5987" y="56686"/>
                  </a:lnTo>
                  <a:lnTo>
                    <a:pt x="11470" y="50118"/>
                  </a:lnTo>
                  <a:lnTo>
                    <a:pt x="32602" y="50118"/>
                  </a:lnTo>
                  <a:lnTo>
                    <a:pt x="33044" y="50098"/>
                  </a:lnTo>
                  <a:lnTo>
                    <a:pt x="33486" y="50037"/>
                  </a:lnTo>
                  <a:lnTo>
                    <a:pt x="33908" y="49937"/>
                  </a:lnTo>
                  <a:lnTo>
                    <a:pt x="34309" y="49816"/>
                  </a:lnTo>
                  <a:lnTo>
                    <a:pt x="34691" y="49656"/>
                  </a:lnTo>
                  <a:lnTo>
                    <a:pt x="35053" y="49455"/>
                  </a:lnTo>
                  <a:lnTo>
                    <a:pt x="35394" y="49234"/>
                  </a:lnTo>
                  <a:lnTo>
                    <a:pt x="35716" y="48993"/>
                  </a:lnTo>
                  <a:lnTo>
                    <a:pt x="35997" y="48712"/>
                  </a:lnTo>
                  <a:lnTo>
                    <a:pt x="36238" y="48410"/>
                  </a:lnTo>
                  <a:lnTo>
                    <a:pt x="36459" y="48089"/>
                  </a:lnTo>
                  <a:lnTo>
                    <a:pt x="36660" y="47747"/>
                  </a:lnTo>
                  <a:lnTo>
                    <a:pt x="36800" y="47406"/>
                  </a:lnTo>
                  <a:lnTo>
                    <a:pt x="36901" y="47024"/>
                  </a:lnTo>
                  <a:lnTo>
                    <a:pt x="36981" y="46643"/>
                  </a:lnTo>
                  <a:lnTo>
                    <a:pt x="37001" y="46241"/>
                  </a:lnTo>
                  <a:lnTo>
                    <a:pt x="37001" y="3877"/>
                  </a:lnTo>
                  <a:lnTo>
                    <a:pt x="36981" y="3475"/>
                  </a:lnTo>
                  <a:lnTo>
                    <a:pt x="36901" y="3094"/>
                  </a:lnTo>
                  <a:lnTo>
                    <a:pt x="36800" y="2712"/>
                  </a:lnTo>
                  <a:lnTo>
                    <a:pt x="36660" y="2370"/>
                  </a:lnTo>
                  <a:lnTo>
                    <a:pt x="36459" y="2029"/>
                  </a:lnTo>
                  <a:lnTo>
                    <a:pt x="36238" y="1708"/>
                  </a:lnTo>
                  <a:lnTo>
                    <a:pt x="35997" y="1406"/>
                  </a:lnTo>
                  <a:lnTo>
                    <a:pt x="35716" y="1125"/>
                  </a:lnTo>
                  <a:lnTo>
                    <a:pt x="35394" y="884"/>
                  </a:lnTo>
                  <a:lnTo>
                    <a:pt x="35053" y="663"/>
                  </a:lnTo>
                  <a:lnTo>
                    <a:pt x="34691" y="462"/>
                  </a:lnTo>
                  <a:lnTo>
                    <a:pt x="34309" y="301"/>
                  </a:lnTo>
                  <a:lnTo>
                    <a:pt x="33908" y="181"/>
                  </a:lnTo>
                  <a:lnTo>
                    <a:pt x="33486" y="80"/>
                  </a:lnTo>
                  <a:lnTo>
                    <a:pt x="33044" y="20"/>
                  </a:lnTo>
                  <a:lnTo>
                    <a:pt x="32602" y="0"/>
                  </a:lnTo>
                  <a:close/>
                </a:path>
              </a:pathLst>
            </a:custGeom>
            <a:solidFill>
              <a:srgbClr val="2D8CB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2646;p40">
              <a:extLst>
                <a:ext uri="{FF2B5EF4-FFF2-40B4-BE49-F238E27FC236}">
                  <a16:creationId xmlns:a16="http://schemas.microsoft.com/office/drawing/2014/main" xmlns="" id="{D4010AD8-0BED-1963-B032-486991C47D77}"/>
                </a:ext>
              </a:extLst>
            </p:cNvPr>
            <p:cNvSpPr/>
            <p:nvPr/>
          </p:nvSpPr>
          <p:spPr>
            <a:xfrm>
              <a:off x="5236675" y="2133850"/>
              <a:ext cx="693025" cy="57275"/>
            </a:xfrm>
            <a:custGeom>
              <a:avLst/>
              <a:gdLst/>
              <a:ahLst/>
              <a:cxnLst/>
              <a:rect l="l" t="t" r="r" b="b"/>
              <a:pathLst>
                <a:path w="27721" h="2291" extrusionOk="0">
                  <a:moveTo>
                    <a:pt x="1" y="0"/>
                  </a:moveTo>
                  <a:lnTo>
                    <a:pt x="1" y="2290"/>
                  </a:lnTo>
                  <a:lnTo>
                    <a:pt x="27721" y="2290"/>
                  </a:lnTo>
                  <a:lnTo>
                    <a:pt x="27721"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2647;p40">
              <a:extLst>
                <a:ext uri="{FF2B5EF4-FFF2-40B4-BE49-F238E27FC236}">
                  <a16:creationId xmlns:a16="http://schemas.microsoft.com/office/drawing/2014/main" xmlns="" id="{C874A309-71E1-33B0-110C-1AEFA27EAFDB}"/>
                </a:ext>
              </a:extLst>
            </p:cNvPr>
            <p:cNvSpPr/>
            <p:nvPr/>
          </p:nvSpPr>
          <p:spPr>
            <a:xfrm>
              <a:off x="5236675" y="2293550"/>
              <a:ext cx="693025" cy="57775"/>
            </a:xfrm>
            <a:custGeom>
              <a:avLst/>
              <a:gdLst/>
              <a:ahLst/>
              <a:cxnLst/>
              <a:rect l="l" t="t" r="r" b="b"/>
              <a:pathLst>
                <a:path w="27721" h="2311" extrusionOk="0">
                  <a:moveTo>
                    <a:pt x="1" y="0"/>
                  </a:moveTo>
                  <a:lnTo>
                    <a:pt x="1" y="2310"/>
                  </a:lnTo>
                  <a:lnTo>
                    <a:pt x="27721" y="2310"/>
                  </a:lnTo>
                  <a:lnTo>
                    <a:pt x="27721"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2648;p40">
              <a:extLst>
                <a:ext uri="{FF2B5EF4-FFF2-40B4-BE49-F238E27FC236}">
                  <a16:creationId xmlns:a16="http://schemas.microsoft.com/office/drawing/2014/main" xmlns="" id="{257583C2-84CB-1FAC-50A6-D270DC252BC4}"/>
                </a:ext>
              </a:extLst>
            </p:cNvPr>
            <p:cNvSpPr/>
            <p:nvPr/>
          </p:nvSpPr>
          <p:spPr>
            <a:xfrm>
              <a:off x="5236675" y="2453225"/>
              <a:ext cx="693025" cy="57775"/>
            </a:xfrm>
            <a:custGeom>
              <a:avLst/>
              <a:gdLst/>
              <a:ahLst/>
              <a:cxnLst/>
              <a:rect l="l" t="t" r="r" b="b"/>
              <a:pathLst>
                <a:path w="27721" h="2311" extrusionOk="0">
                  <a:moveTo>
                    <a:pt x="1" y="1"/>
                  </a:moveTo>
                  <a:lnTo>
                    <a:pt x="1" y="2311"/>
                  </a:lnTo>
                  <a:lnTo>
                    <a:pt x="27721" y="2311"/>
                  </a:lnTo>
                  <a:lnTo>
                    <a:pt x="27721"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2649;p40">
              <a:extLst>
                <a:ext uri="{FF2B5EF4-FFF2-40B4-BE49-F238E27FC236}">
                  <a16:creationId xmlns:a16="http://schemas.microsoft.com/office/drawing/2014/main" xmlns="" id="{217A20BE-BDC2-1E8D-EAD3-7255CC634989}"/>
                </a:ext>
              </a:extLst>
            </p:cNvPr>
            <p:cNvSpPr/>
            <p:nvPr/>
          </p:nvSpPr>
          <p:spPr>
            <a:xfrm>
              <a:off x="5236675" y="2613425"/>
              <a:ext cx="693025" cy="57775"/>
            </a:xfrm>
            <a:custGeom>
              <a:avLst/>
              <a:gdLst/>
              <a:ahLst/>
              <a:cxnLst/>
              <a:rect l="l" t="t" r="r" b="b"/>
              <a:pathLst>
                <a:path w="27721" h="2311" extrusionOk="0">
                  <a:moveTo>
                    <a:pt x="1" y="1"/>
                  </a:moveTo>
                  <a:lnTo>
                    <a:pt x="1" y="2311"/>
                  </a:lnTo>
                  <a:lnTo>
                    <a:pt x="27721" y="2311"/>
                  </a:lnTo>
                  <a:lnTo>
                    <a:pt x="27721"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2650;p40">
              <a:extLst>
                <a:ext uri="{FF2B5EF4-FFF2-40B4-BE49-F238E27FC236}">
                  <a16:creationId xmlns:a16="http://schemas.microsoft.com/office/drawing/2014/main" xmlns="" id="{98E48909-F459-FF42-E900-87BB6FAD6763}"/>
                </a:ext>
              </a:extLst>
            </p:cNvPr>
            <p:cNvSpPr/>
            <p:nvPr/>
          </p:nvSpPr>
          <p:spPr>
            <a:xfrm>
              <a:off x="5236675" y="2773125"/>
              <a:ext cx="693025" cy="57775"/>
            </a:xfrm>
            <a:custGeom>
              <a:avLst/>
              <a:gdLst/>
              <a:ahLst/>
              <a:cxnLst/>
              <a:rect l="l" t="t" r="r" b="b"/>
              <a:pathLst>
                <a:path w="27721" h="2311" extrusionOk="0">
                  <a:moveTo>
                    <a:pt x="1" y="0"/>
                  </a:moveTo>
                  <a:lnTo>
                    <a:pt x="1" y="2310"/>
                  </a:lnTo>
                  <a:lnTo>
                    <a:pt x="27721" y="2310"/>
                  </a:lnTo>
                  <a:lnTo>
                    <a:pt x="27721"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2651;p40">
              <a:extLst>
                <a:ext uri="{FF2B5EF4-FFF2-40B4-BE49-F238E27FC236}">
                  <a16:creationId xmlns:a16="http://schemas.microsoft.com/office/drawing/2014/main" xmlns="" id="{ECCEB31B-D6E2-D957-D911-78377814672F}"/>
                </a:ext>
              </a:extLst>
            </p:cNvPr>
            <p:cNvSpPr/>
            <p:nvPr/>
          </p:nvSpPr>
          <p:spPr>
            <a:xfrm>
              <a:off x="5236675" y="2935825"/>
              <a:ext cx="693025" cy="57275"/>
            </a:xfrm>
            <a:custGeom>
              <a:avLst/>
              <a:gdLst/>
              <a:ahLst/>
              <a:cxnLst/>
              <a:rect l="l" t="t" r="r" b="b"/>
              <a:pathLst>
                <a:path w="27721" h="2291" extrusionOk="0">
                  <a:moveTo>
                    <a:pt x="1" y="1"/>
                  </a:moveTo>
                  <a:lnTo>
                    <a:pt x="1" y="2291"/>
                  </a:lnTo>
                  <a:lnTo>
                    <a:pt x="27721" y="2291"/>
                  </a:lnTo>
                  <a:lnTo>
                    <a:pt x="27721"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4" name="Google Shape;3061;p46">
            <a:extLst>
              <a:ext uri="{FF2B5EF4-FFF2-40B4-BE49-F238E27FC236}">
                <a16:creationId xmlns:a16="http://schemas.microsoft.com/office/drawing/2014/main" xmlns="" id="{9E270F88-F0E9-0C9D-7E00-2CFD31D42BB4}"/>
              </a:ext>
            </a:extLst>
          </p:cNvPr>
          <p:cNvGrpSpPr/>
          <p:nvPr/>
        </p:nvGrpSpPr>
        <p:grpSpPr>
          <a:xfrm>
            <a:off x="8250291" y="1656782"/>
            <a:ext cx="2924902" cy="5221379"/>
            <a:chOff x="5982628" y="902911"/>
            <a:chExt cx="2120749" cy="4204713"/>
          </a:xfrm>
        </p:grpSpPr>
        <p:sp>
          <p:nvSpPr>
            <p:cNvPr id="105" name="Google Shape;3062;p46">
              <a:extLst>
                <a:ext uri="{FF2B5EF4-FFF2-40B4-BE49-F238E27FC236}">
                  <a16:creationId xmlns:a16="http://schemas.microsoft.com/office/drawing/2014/main" xmlns="" id="{39085AFB-C4FA-619B-8F7B-D1F0A23FD14B}"/>
                </a:ext>
              </a:extLst>
            </p:cNvPr>
            <p:cNvSpPr/>
            <p:nvPr/>
          </p:nvSpPr>
          <p:spPr>
            <a:xfrm>
              <a:off x="6672551" y="4906000"/>
              <a:ext cx="1430827" cy="201624"/>
            </a:xfrm>
            <a:custGeom>
              <a:avLst/>
              <a:gdLst/>
              <a:ahLst/>
              <a:cxnLst/>
              <a:rect l="l" t="t" r="r" b="b"/>
              <a:pathLst>
                <a:path w="73678" h="8329" extrusionOk="0">
                  <a:moveTo>
                    <a:pt x="36839" y="0"/>
                  </a:moveTo>
                  <a:lnTo>
                    <a:pt x="33071" y="27"/>
                  </a:lnTo>
                  <a:lnTo>
                    <a:pt x="29411" y="109"/>
                  </a:lnTo>
                  <a:lnTo>
                    <a:pt x="25889" y="191"/>
                  </a:lnTo>
                  <a:lnTo>
                    <a:pt x="22503" y="328"/>
                  </a:lnTo>
                  <a:lnTo>
                    <a:pt x="19280" y="519"/>
                  </a:lnTo>
                  <a:lnTo>
                    <a:pt x="16249" y="710"/>
                  </a:lnTo>
                  <a:lnTo>
                    <a:pt x="13409" y="956"/>
                  </a:lnTo>
                  <a:lnTo>
                    <a:pt x="10787" y="1229"/>
                  </a:lnTo>
                  <a:lnTo>
                    <a:pt x="8412" y="1529"/>
                  </a:lnTo>
                  <a:lnTo>
                    <a:pt x="6309" y="1857"/>
                  </a:lnTo>
                  <a:lnTo>
                    <a:pt x="5353" y="2021"/>
                  </a:lnTo>
                  <a:lnTo>
                    <a:pt x="4452" y="2185"/>
                  </a:lnTo>
                  <a:lnTo>
                    <a:pt x="3633" y="2376"/>
                  </a:lnTo>
                  <a:lnTo>
                    <a:pt x="2895" y="2540"/>
                  </a:lnTo>
                  <a:lnTo>
                    <a:pt x="2240" y="2731"/>
                  </a:lnTo>
                  <a:lnTo>
                    <a:pt x="1667" y="2922"/>
                  </a:lnTo>
                  <a:lnTo>
                    <a:pt x="1175" y="3141"/>
                  </a:lnTo>
                  <a:lnTo>
                    <a:pt x="765" y="3332"/>
                  </a:lnTo>
                  <a:lnTo>
                    <a:pt x="438" y="3523"/>
                  </a:lnTo>
                  <a:lnTo>
                    <a:pt x="192" y="3741"/>
                  </a:lnTo>
                  <a:lnTo>
                    <a:pt x="110" y="3851"/>
                  </a:lnTo>
                  <a:lnTo>
                    <a:pt x="55" y="3960"/>
                  </a:lnTo>
                  <a:lnTo>
                    <a:pt x="28" y="4069"/>
                  </a:lnTo>
                  <a:lnTo>
                    <a:pt x="1" y="4178"/>
                  </a:lnTo>
                  <a:lnTo>
                    <a:pt x="28" y="4287"/>
                  </a:lnTo>
                  <a:lnTo>
                    <a:pt x="55" y="4369"/>
                  </a:lnTo>
                  <a:lnTo>
                    <a:pt x="110" y="4479"/>
                  </a:lnTo>
                  <a:lnTo>
                    <a:pt x="192" y="4588"/>
                  </a:lnTo>
                  <a:lnTo>
                    <a:pt x="438" y="4806"/>
                  </a:lnTo>
                  <a:lnTo>
                    <a:pt x="765" y="4997"/>
                  </a:lnTo>
                  <a:lnTo>
                    <a:pt x="1175" y="5216"/>
                  </a:lnTo>
                  <a:lnTo>
                    <a:pt x="1667" y="5407"/>
                  </a:lnTo>
                  <a:lnTo>
                    <a:pt x="2240" y="5598"/>
                  </a:lnTo>
                  <a:lnTo>
                    <a:pt x="2895" y="5789"/>
                  </a:lnTo>
                  <a:lnTo>
                    <a:pt x="3633" y="5981"/>
                  </a:lnTo>
                  <a:lnTo>
                    <a:pt x="4452" y="6144"/>
                  </a:lnTo>
                  <a:lnTo>
                    <a:pt x="5353" y="6336"/>
                  </a:lnTo>
                  <a:lnTo>
                    <a:pt x="6309" y="6499"/>
                  </a:lnTo>
                  <a:lnTo>
                    <a:pt x="8412" y="6800"/>
                  </a:lnTo>
                  <a:lnTo>
                    <a:pt x="10787" y="7100"/>
                  </a:lnTo>
                  <a:lnTo>
                    <a:pt x="13409" y="7373"/>
                  </a:lnTo>
                  <a:lnTo>
                    <a:pt x="16249" y="7619"/>
                  </a:lnTo>
                  <a:lnTo>
                    <a:pt x="19280" y="7810"/>
                  </a:lnTo>
                  <a:lnTo>
                    <a:pt x="22503" y="8001"/>
                  </a:lnTo>
                  <a:lnTo>
                    <a:pt x="25889" y="8138"/>
                  </a:lnTo>
                  <a:lnTo>
                    <a:pt x="29411" y="8247"/>
                  </a:lnTo>
                  <a:lnTo>
                    <a:pt x="33071" y="8302"/>
                  </a:lnTo>
                  <a:lnTo>
                    <a:pt x="36839" y="8329"/>
                  </a:lnTo>
                  <a:lnTo>
                    <a:pt x="40608" y="8302"/>
                  </a:lnTo>
                  <a:lnTo>
                    <a:pt x="44267" y="8247"/>
                  </a:lnTo>
                  <a:lnTo>
                    <a:pt x="47817" y="8138"/>
                  </a:lnTo>
                  <a:lnTo>
                    <a:pt x="51176" y="8001"/>
                  </a:lnTo>
                  <a:lnTo>
                    <a:pt x="54398" y="7810"/>
                  </a:lnTo>
                  <a:lnTo>
                    <a:pt x="57457" y="7619"/>
                  </a:lnTo>
                  <a:lnTo>
                    <a:pt x="60269" y="7373"/>
                  </a:lnTo>
                  <a:lnTo>
                    <a:pt x="62891" y="7100"/>
                  </a:lnTo>
                  <a:lnTo>
                    <a:pt x="65267" y="6800"/>
                  </a:lnTo>
                  <a:lnTo>
                    <a:pt x="67397" y="6499"/>
                  </a:lnTo>
                  <a:lnTo>
                    <a:pt x="68353" y="6336"/>
                  </a:lnTo>
                  <a:lnTo>
                    <a:pt x="69254" y="6144"/>
                  </a:lnTo>
                  <a:lnTo>
                    <a:pt x="70046" y="5981"/>
                  </a:lnTo>
                  <a:lnTo>
                    <a:pt x="70783" y="5789"/>
                  </a:lnTo>
                  <a:lnTo>
                    <a:pt x="71466" y="5598"/>
                  </a:lnTo>
                  <a:lnTo>
                    <a:pt x="72039" y="5407"/>
                  </a:lnTo>
                  <a:lnTo>
                    <a:pt x="72531" y="5216"/>
                  </a:lnTo>
                  <a:lnTo>
                    <a:pt x="72940" y="4997"/>
                  </a:lnTo>
                  <a:lnTo>
                    <a:pt x="73268" y="4806"/>
                  </a:lnTo>
                  <a:lnTo>
                    <a:pt x="73486" y="4588"/>
                  </a:lnTo>
                  <a:lnTo>
                    <a:pt x="73568" y="4479"/>
                  </a:lnTo>
                  <a:lnTo>
                    <a:pt x="73650" y="4369"/>
                  </a:lnTo>
                  <a:lnTo>
                    <a:pt x="73678" y="4287"/>
                  </a:lnTo>
                  <a:lnTo>
                    <a:pt x="73678" y="4178"/>
                  </a:lnTo>
                  <a:lnTo>
                    <a:pt x="73678" y="4069"/>
                  </a:lnTo>
                  <a:lnTo>
                    <a:pt x="73650" y="3960"/>
                  </a:lnTo>
                  <a:lnTo>
                    <a:pt x="73568" y="3851"/>
                  </a:lnTo>
                  <a:lnTo>
                    <a:pt x="73486" y="3741"/>
                  </a:lnTo>
                  <a:lnTo>
                    <a:pt x="73268" y="3523"/>
                  </a:lnTo>
                  <a:lnTo>
                    <a:pt x="72940" y="3332"/>
                  </a:lnTo>
                  <a:lnTo>
                    <a:pt x="72531" y="3141"/>
                  </a:lnTo>
                  <a:lnTo>
                    <a:pt x="72039" y="2922"/>
                  </a:lnTo>
                  <a:lnTo>
                    <a:pt x="71466" y="2731"/>
                  </a:lnTo>
                  <a:lnTo>
                    <a:pt x="70783" y="2540"/>
                  </a:lnTo>
                  <a:lnTo>
                    <a:pt x="70046" y="2376"/>
                  </a:lnTo>
                  <a:lnTo>
                    <a:pt x="69254" y="2185"/>
                  </a:lnTo>
                  <a:lnTo>
                    <a:pt x="68353" y="2021"/>
                  </a:lnTo>
                  <a:lnTo>
                    <a:pt x="67397" y="1857"/>
                  </a:lnTo>
                  <a:lnTo>
                    <a:pt x="65267" y="1529"/>
                  </a:lnTo>
                  <a:lnTo>
                    <a:pt x="62891" y="1229"/>
                  </a:lnTo>
                  <a:lnTo>
                    <a:pt x="60269" y="956"/>
                  </a:lnTo>
                  <a:lnTo>
                    <a:pt x="57457" y="710"/>
                  </a:lnTo>
                  <a:lnTo>
                    <a:pt x="54398" y="519"/>
                  </a:lnTo>
                  <a:lnTo>
                    <a:pt x="51176" y="328"/>
                  </a:lnTo>
                  <a:lnTo>
                    <a:pt x="47817" y="191"/>
                  </a:lnTo>
                  <a:lnTo>
                    <a:pt x="44267" y="109"/>
                  </a:lnTo>
                  <a:lnTo>
                    <a:pt x="40608" y="27"/>
                  </a:lnTo>
                  <a:lnTo>
                    <a:pt x="36839" y="0"/>
                  </a:lnTo>
                  <a:close/>
                </a:path>
              </a:pathLst>
            </a:custGeom>
            <a:solidFill>
              <a:srgbClr val="2C3045">
                <a:alpha val="155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06" name="Google Shape;3063;p46">
              <a:extLst>
                <a:ext uri="{FF2B5EF4-FFF2-40B4-BE49-F238E27FC236}">
                  <a16:creationId xmlns:a16="http://schemas.microsoft.com/office/drawing/2014/main" xmlns="" id="{C98B121C-4232-CE72-FFDC-21465B0FE05C}"/>
                </a:ext>
              </a:extLst>
            </p:cNvPr>
            <p:cNvGrpSpPr/>
            <p:nvPr/>
          </p:nvGrpSpPr>
          <p:grpSpPr>
            <a:xfrm flipH="1">
              <a:off x="5982628" y="902911"/>
              <a:ext cx="1978213" cy="4110699"/>
              <a:chOff x="5222525" y="3318075"/>
              <a:chExt cx="1027750" cy="2135650"/>
            </a:xfrm>
          </p:grpSpPr>
          <p:sp>
            <p:nvSpPr>
              <p:cNvPr id="107" name="Google Shape;3064;p46">
                <a:extLst>
                  <a:ext uri="{FF2B5EF4-FFF2-40B4-BE49-F238E27FC236}">
                    <a16:creationId xmlns:a16="http://schemas.microsoft.com/office/drawing/2014/main" xmlns="" id="{4B53C30E-161E-6193-D647-72E2DACF988D}"/>
                  </a:ext>
                </a:extLst>
              </p:cNvPr>
              <p:cNvSpPr/>
              <p:nvPr/>
            </p:nvSpPr>
            <p:spPr>
              <a:xfrm>
                <a:off x="6105225" y="3703125"/>
                <a:ext cx="140425" cy="240050"/>
              </a:xfrm>
              <a:custGeom>
                <a:avLst/>
                <a:gdLst/>
                <a:ahLst/>
                <a:cxnLst/>
                <a:rect l="l" t="t" r="r" b="b"/>
                <a:pathLst>
                  <a:path w="5617" h="9602" extrusionOk="0">
                    <a:moveTo>
                      <a:pt x="2725" y="0"/>
                    </a:moveTo>
                    <a:lnTo>
                      <a:pt x="2633" y="19"/>
                    </a:lnTo>
                    <a:lnTo>
                      <a:pt x="2559" y="74"/>
                    </a:lnTo>
                    <a:lnTo>
                      <a:pt x="2484" y="149"/>
                    </a:lnTo>
                    <a:lnTo>
                      <a:pt x="2410" y="241"/>
                    </a:lnTo>
                    <a:lnTo>
                      <a:pt x="2336" y="352"/>
                    </a:lnTo>
                    <a:lnTo>
                      <a:pt x="2188" y="630"/>
                    </a:lnTo>
                    <a:lnTo>
                      <a:pt x="2040" y="964"/>
                    </a:lnTo>
                    <a:lnTo>
                      <a:pt x="1910" y="1335"/>
                    </a:lnTo>
                    <a:lnTo>
                      <a:pt x="1780" y="1724"/>
                    </a:lnTo>
                    <a:lnTo>
                      <a:pt x="1669" y="2150"/>
                    </a:lnTo>
                    <a:lnTo>
                      <a:pt x="1484" y="2966"/>
                    </a:lnTo>
                    <a:lnTo>
                      <a:pt x="1317" y="3689"/>
                    </a:lnTo>
                    <a:lnTo>
                      <a:pt x="1187" y="4393"/>
                    </a:lnTo>
                    <a:lnTo>
                      <a:pt x="1168" y="4078"/>
                    </a:lnTo>
                    <a:lnTo>
                      <a:pt x="1131" y="3763"/>
                    </a:lnTo>
                    <a:lnTo>
                      <a:pt x="1076" y="3392"/>
                    </a:lnTo>
                    <a:lnTo>
                      <a:pt x="983" y="3040"/>
                    </a:lnTo>
                    <a:lnTo>
                      <a:pt x="927" y="2873"/>
                    </a:lnTo>
                    <a:lnTo>
                      <a:pt x="872" y="2706"/>
                    </a:lnTo>
                    <a:lnTo>
                      <a:pt x="798" y="2577"/>
                    </a:lnTo>
                    <a:lnTo>
                      <a:pt x="724" y="2484"/>
                    </a:lnTo>
                    <a:lnTo>
                      <a:pt x="649" y="2410"/>
                    </a:lnTo>
                    <a:lnTo>
                      <a:pt x="557" y="2391"/>
                    </a:lnTo>
                    <a:lnTo>
                      <a:pt x="464" y="2410"/>
                    </a:lnTo>
                    <a:lnTo>
                      <a:pt x="390" y="2447"/>
                    </a:lnTo>
                    <a:lnTo>
                      <a:pt x="316" y="2521"/>
                    </a:lnTo>
                    <a:lnTo>
                      <a:pt x="260" y="2614"/>
                    </a:lnTo>
                    <a:lnTo>
                      <a:pt x="205" y="2743"/>
                    </a:lnTo>
                    <a:lnTo>
                      <a:pt x="149" y="2892"/>
                    </a:lnTo>
                    <a:lnTo>
                      <a:pt x="75" y="3262"/>
                    </a:lnTo>
                    <a:lnTo>
                      <a:pt x="19" y="3689"/>
                    </a:lnTo>
                    <a:lnTo>
                      <a:pt x="1" y="4152"/>
                    </a:lnTo>
                    <a:lnTo>
                      <a:pt x="1" y="4652"/>
                    </a:lnTo>
                    <a:lnTo>
                      <a:pt x="19" y="5171"/>
                    </a:lnTo>
                    <a:lnTo>
                      <a:pt x="56" y="5431"/>
                    </a:lnTo>
                    <a:lnTo>
                      <a:pt x="75" y="5653"/>
                    </a:lnTo>
                    <a:lnTo>
                      <a:pt x="112" y="5857"/>
                    </a:lnTo>
                    <a:lnTo>
                      <a:pt x="168" y="6024"/>
                    </a:lnTo>
                    <a:lnTo>
                      <a:pt x="279" y="6339"/>
                    </a:lnTo>
                    <a:lnTo>
                      <a:pt x="390" y="6561"/>
                    </a:lnTo>
                    <a:lnTo>
                      <a:pt x="501" y="6728"/>
                    </a:lnTo>
                    <a:lnTo>
                      <a:pt x="594" y="6839"/>
                    </a:lnTo>
                    <a:lnTo>
                      <a:pt x="687" y="6914"/>
                    </a:lnTo>
                    <a:lnTo>
                      <a:pt x="1" y="8637"/>
                    </a:lnTo>
                    <a:lnTo>
                      <a:pt x="2892" y="9601"/>
                    </a:lnTo>
                    <a:lnTo>
                      <a:pt x="3559" y="7785"/>
                    </a:lnTo>
                    <a:lnTo>
                      <a:pt x="3837" y="7581"/>
                    </a:lnTo>
                    <a:lnTo>
                      <a:pt x="4078" y="7340"/>
                    </a:lnTo>
                    <a:lnTo>
                      <a:pt x="4319" y="7080"/>
                    </a:lnTo>
                    <a:lnTo>
                      <a:pt x="4542" y="6802"/>
                    </a:lnTo>
                    <a:lnTo>
                      <a:pt x="4746" y="6487"/>
                    </a:lnTo>
                    <a:lnTo>
                      <a:pt x="4931" y="6191"/>
                    </a:lnTo>
                    <a:lnTo>
                      <a:pt x="5098" y="5876"/>
                    </a:lnTo>
                    <a:lnTo>
                      <a:pt x="5246" y="5561"/>
                    </a:lnTo>
                    <a:lnTo>
                      <a:pt x="5376" y="5264"/>
                    </a:lnTo>
                    <a:lnTo>
                      <a:pt x="5468" y="4986"/>
                    </a:lnTo>
                    <a:lnTo>
                      <a:pt x="5543" y="4727"/>
                    </a:lnTo>
                    <a:lnTo>
                      <a:pt x="5598" y="4486"/>
                    </a:lnTo>
                    <a:lnTo>
                      <a:pt x="5617" y="4282"/>
                    </a:lnTo>
                    <a:lnTo>
                      <a:pt x="5617" y="4115"/>
                    </a:lnTo>
                    <a:lnTo>
                      <a:pt x="5580" y="4004"/>
                    </a:lnTo>
                    <a:lnTo>
                      <a:pt x="5543" y="3967"/>
                    </a:lnTo>
                    <a:lnTo>
                      <a:pt x="5505" y="3930"/>
                    </a:lnTo>
                    <a:lnTo>
                      <a:pt x="5153" y="3744"/>
                    </a:lnTo>
                    <a:lnTo>
                      <a:pt x="4764" y="3540"/>
                    </a:lnTo>
                    <a:lnTo>
                      <a:pt x="4356" y="3299"/>
                    </a:lnTo>
                    <a:lnTo>
                      <a:pt x="3115" y="2725"/>
                    </a:lnTo>
                    <a:lnTo>
                      <a:pt x="3022" y="2706"/>
                    </a:lnTo>
                    <a:lnTo>
                      <a:pt x="2929" y="2725"/>
                    </a:lnTo>
                    <a:lnTo>
                      <a:pt x="2837" y="2743"/>
                    </a:lnTo>
                    <a:lnTo>
                      <a:pt x="2762" y="2780"/>
                    </a:lnTo>
                    <a:lnTo>
                      <a:pt x="2688" y="2836"/>
                    </a:lnTo>
                    <a:lnTo>
                      <a:pt x="2614" y="2910"/>
                    </a:lnTo>
                    <a:lnTo>
                      <a:pt x="2484" y="3058"/>
                    </a:lnTo>
                    <a:lnTo>
                      <a:pt x="2670" y="2595"/>
                    </a:lnTo>
                    <a:lnTo>
                      <a:pt x="2818" y="2132"/>
                    </a:lnTo>
                    <a:lnTo>
                      <a:pt x="2966" y="1576"/>
                    </a:lnTo>
                    <a:lnTo>
                      <a:pt x="3040" y="1298"/>
                    </a:lnTo>
                    <a:lnTo>
                      <a:pt x="3077" y="1020"/>
                    </a:lnTo>
                    <a:lnTo>
                      <a:pt x="3115" y="760"/>
                    </a:lnTo>
                    <a:lnTo>
                      <a:pt x="3115" y="538"/>
                    </a:lnTo>
                    <a:lnTo>
                      <a:pt x="3096" y="334"/>
                    </a:lnTo>
                    <a:lnTo>
                      <a:pt x="3059" y="241"/>
                    </a:lnTo>
                    <a:lnTo>
                      <a:pt x="3040" y="167"/>
                    </a:lnTo>
                    <a:lnTo>
                      <a:pt x="2985" y="93"/>
                    </a:lnTo>
                    <a:lnTo>
                      <a:pt x="2929" y="56"/>
                    </a:lnTo>
                    <a:lnTo>
                      <a:pt x="2874" y="19"/>
                    </a:lnTo>
                    <a:lnTo>
                      <a:pt x="2799"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3065;p46">
                <a:extLst>
                  <a:ext uri="{FF2B5EF4-FFF2-40B4-BE49-F238E27FC236}">
                    <a16:creationId xmlns:a16="http://schemas.microsoft.com/office/drawing/2014/main" xmlns="" id="{F16BC762-84F3-3288-5785-CF7BF04D8510}"/>
                  </a:ext>
                </a:extLst>
              </p:cNvPr>
              <p:cNvSpPr/>
              <p:nvPr/>
            </p:nvSpPr>
            <p:spPr>
              <a:xfrm>
                <a:off x="6102925" y="3700350"/>
                <a:ext cx="145500" cy="245600"/>
              </a:xfrm>
              <a:custGeom>
                <a:avLst/>
                <a:gdLst/>
                <a:ahLst/>
                <a:cxnLst/>
                <a:rect l="l" t="t" r="r" b="b"/>
                <a:pathLst>
                  <a:path w="5820" h="9824" extrusionOk="0">
                    <a:moveTo>
                      <a:pt x="2873" y="204"/>
                    </a:moveTo>
                    <a:lnTo>
                      <a:pt x="2929" y="223"/>
                    </a:lnTo>
                    <a:lnTo>
                      <a:pt x="2966" y="241"/>
                    </a:lnTo>
                    <a:lnTo>
                      <a:pt x="3003" y="278"/>
                    </a:lnTo>
                    <a:lnTo>
                      <a:pt x="3040" y="315"/>
                    </a:lnTo>
                    <a:lnTo>
                      <a:pt x="3077" y="426"/>
                    </a:lnTo>
                    <a:lnTo>
                      <a:pt x="3095" y="556"/>
                    </a:lnTo>
                    <a:lnTo>
                      <a:pt x="3114" y="704"/>
                    </a:lnTo>
                    <a:lnTo>
                      <a:pt x="3095" y="871"/>
                    </a:lnTo>
                    <a:lnTo>
                      <a:pt x="3058" y="1260"/>
                    </a:lnTo>
                    <a:lnTo>
                      <a:pt x="2966" y="1668"/>
                    </a:lnTo>
                    <a:lnTo>
                      <a:pt x="2854" y="2094"/>
                    </a:lnTo>
                    <a:lnTo>
                      <a:pt x="2725" y="2502"/>
                    </a:lnTo>
                    <a:lnTo>
                      <a:pt x="2484" y="3132"/>
                    </a:lnTo>
                    <a:lnTo>
                      <a:pt x="2484" y="3169"/>
                    </a:lnTo>
                    <a:lnTo>
                      <a:pt x="2484" y="3207"/>
                    </a:lnTo>
                    <a:lnTo>
                      <a:pt x="2502" y="3225"/>
                    </a:lnTo>
                    <a:lnTo>
                      <a:pt x="2539" y="3262"/>
                    </a:lnTo>
                    <a:lnTo>
                      <a:pt x="2613" y="3262"/>
                    </a:lnTo>
                    <a:lnTo>
                      <a:pt x="2632" y="3244"/>
                    </a:lnTo>
                    <a:lnTo>
                      <a:pt x="2669" y="3225"/>
                    </a:lnTo>
                    <a:lnTo>
                      <a:pt x="2780" y="3077"/>
                    </a:lnTo>
                    <a:lnTo>
                      <a:pt x="2910" y="2984"/>
                    </a:lnTo>
                    <a:lnTo>
                      <a:pt x="2966" y="2947"/>
                    </a:lnTo>
                    <a:lnTo>
                      <a:pt x="3040" y="2929"/>
                    </a:lnTo>
                    <a:lnTo>
                      <a:pt x="3169" y="2929"/>
                    </a:lnTo>
                    <a:lnTo>
                      <a:pt x="4411" y="3485"/>
                    </a:lnTo>
                    <a:lnTo>
                      <a:pt x="4819" y="3744"/>
                    </a:lnTo>
                    <a:lnTo>
                      <a:pt x="5190" y="3948"/>
                    </a:lnTo>
                    <a:lnTo>
                      <a:pt x="5560" y="4133"/>
                    </a:lnTo>
                    <a:lnTo>
                      <a:pt x="5597" y="4170"/>
                    </a:lnTo>
                    <a:lnTo>
                      <a:pt x="5616" y="4282"/>
                    </a:lnTo>
                    <a:lnTo>
                      <a:pt x="5616" y="4411"/>
                    </a:lnTo>
                    <a:lnTo>
                      <a:pt x="5597" y="4597"/>
                    </a:lnTo>
                    <a:lnTo>
                      <a:pt x="5560" y="4782"/>
                    </a:lnTo>
                    <a:lnTo>
                      <a:pt x="5486" y="5004"/>
                    </a:lnTo>
                    <a:lnTo>
                      <a:pt x="5412" y="5245"/>
                    </a:lnTo>
                    <a:lnTo>
                      <a:pt x="5319" y="5486"/>
                    </a:lnTo>
                    <a:lnTo>
                      <a:pt x="5208" y="5746"/>
                    </a:lnTo>
                    <a:lnTo>
                      <a:pt x="5078" y="6005"/>
                    </a:lnTo>
                    <a:lnTo>
                      <a:pt x="4930" y="6265"/>
                    </a:lnTo>
                    <a:lnTo>
                      <a:pt x="4782" y="6524"/>
                    </a:lnTo>
                    <a:lnTo>
                      <a:pt x="4615" y="6765"/>
                    </a:lnTo>
                    <a:lnTo>
                      <a:pt x="4430" y="7006"/>
                    </a:lnTo>
                    <a:lnTo>
                      <a:pt x="4244" y="7247"/>
                    </a:lnTo>
                    <a:lnTo>
                      <a:pt x="4041" y="7451"/>
                    </a:lnTo>
                    <a:lnTo>
                      <a:pt x="3818" y="7655"/>
                    </a:lnTo>
                    <a:lnTo>
                      <a:pt x="3596" y="7803"/>
                    </a:lnTo>
                    <a:lnTo>
                      <a:pt x="3559" y="7859"/>
                    </a:lnTo>
                    <a:lnTo>
                      <a:pt x="2929" y="9601"/>
                    </a:lnTo>
                    <a:lnTo>
                      <a:pt x="223" y="8693"/>
                    </a:lnTo>
                    <a:lnTo>
                      <a:pt x="871" y="7062"/>
                    </a:lnTo>
                    <a:lnTo>
                      <a:pt x="871" y="7025"/>
                    </a:lnTo>
                    <a:lnTo>
                      <a:pt x="871" y="6988"/>
                    </a:lnTo>
                    <a:lnTo>
                      <a:pt x="853" y="6969"/>
                    </a:lnTo>
                    <a:lnTo>
                      <a:pt x="834" y="6950"/>
                    </a:lnTo>
                    <a:lnTo>
                      <a:pt x="741" y="6858"/>
                    </a:lnTo>
                    <a:lnTo>
                      <a:pt x="649" y="6765"/>
                    </a:lnTo>
                    <a:lnTo>
                      <a:pt x="556" y="6598"/>
                    </a:lnTo>
                    <a:lnTo>
                      <a:pt x="445" y="6376"/>
                    </a:lnTo>
                    <a:lnTo>
                      <a:pt x="352" y="6079"/>
                    </a:lnTo>
                    <a:lnTo>
                      <a:pt x="260" y="5727"/>
                    </a:lnTo>
                    <a:lnTo>
                      <a:pt x="241" y="5505"/>
                    </a:lnTo>
                    <a:lnTo>
                      <a:pt x="223" y="5282"/>
                    </a:lnTo>
                    <a:lnTo>
                      <a:pt x="204" y="4801"/>
                    </a:lnTo>
                    <a:lnTo>
                      <a:pt x="204" y="4337"/>
                    </a:lnTo>
                    <a:lnTo>
                      <a:pt x="204" y="3929"/>
                    </a:lnTo>
                    <a:lnTo>
                      <a:pt x="241" y="3577"/>
                    </a:lnTo>
                    <a:lnTo>
                      <a:pt x="278" y="3244"/>
                    </a:lnTo>
                    <a:lnTo>
                      <a:pt x="352" y="2984"/>
                    </a:lnTo>
                    <a:lnTo>
                      <a:pt x="426" y="2799"/>
                    </a:lnTo>
                    <a:lnTo>
                      <a:pt x="463" y="2706"/>
                    </a:lnTo>
                    <a:lnTo>
                      <a:pt x="519" y="2651"/>
                    </a:lnTo>
                    <a:lnTo>
                      <a:pt x="575" y="2613"/>
                    </a:lnTo>
                    <a:lnTo>
                      <a:pt x="649" y="2595"/>
                    </a:lnTo>
                    <a:lnTo>
                      <a:pt x="704" y="2613"/>
                    </a:lnTo>
                    <a:lnTo>
                      <a:pt x="741" y="2651"/>
                    </a:lnTo>
                    <a:lnTo>
                      <a:pt x="797" y="2706"/>
                    </a:lnTo>
                    <a:lnTo>
                      <a:pt x="834" y="2780"/>
                    </a:lnTo>
                    <a:lnTo>
                      <a:pt x="908" y="2966"/>
                    </a:lnTo>
                    <a:lnTo>
                      <a:pt x="1001" y="3225"/>
                    </a:lnTo>
                    <a:lnTo>
                      <a:pt x="1057" y="3503"/>
                    </a:lnTo>
                    <a:lnTo>
                      <a:pt x="1112" y="3837"/>
                    </a:lnTo>
                    <a:lnTo>
                      <a:pt x="1168" y="4170"/>
                    </a:lnTo>
                    <a:lnTo>
                      <a:pt x="1186" y="4504"/>
                    </a:lnTo>
                    <a:lnTo>
                      <a:pt x="1205" y="4541"/>
                    </a:lnTo>
                    <a:lnTo>
                      <a:pt x="1223" y="4578"/>
                    </a:lnTo>
                    <a:lnTo>
                      <a:pt x="1242" y="4597"/>
                    </a:lnTo>
                    <a:lnTo>
                      <a:pt x="1316" y="4597"/>
                    </a:lnTo>
                    <a:lnTo>
                      <a:pt x="1353" y="4578"/>
                    </a:lnTo>
                    <a:lnTo>
                      <a:pt x="1372" y="4560"/>
                    </a:lnTo>
                    <a:lnTo>
                      <a:pt x="1390" y="4522"/>
                    </a:lnTo>
                    <a:lnTo>
                      <a:pt x="1520" y="3800"/>
                    </a:lnTo>
                    <a:lnTo>
                      <a:pt x="1668" y="3058"/>
                    </a:lnTo>
                    <a:lnTo>
                      <a:pt x="1854" y="2317"/>
                    </a:lnTo>
                    <a:lnTo>
                      <a:pt x="2039" y="1650"/>
                    </a:lnTo>
                    <a:lnTo>
                      <a:pt x="2150" y="1335"/>
                    </a:lnTo>
                    <a:lnTo>
                      <a:pt x="2243" y="1057"/>
                    </a:lnTo>
                    <a:lnTo>
                      <a:pt x="2354" y="797"/>
                    </a:lnTo>
                    <a:lnTo>
                      <a:pt x="2465" y="593"/>
                    </a:lnTo>
                    <a:lnTo>
                      <a:pt x="2558" y="426"/>
                    </a:lnTo>
                    <a:lnTo>
                      <a:pt x="2669" y="297"/>
                    </a:lnTo>
                    <a:lnTo>
                      <a:pt x="2780" y="223"/>
                    </a:lnTo>
                    <a:lnTo>
                      <a:pt x="2817" y="204"/>
                    </a:lnTo>
                    <a:close/>
                    <a:moveTo>
                      <a:pt x="2836" y="0"/>
                    </a:moveTo>
                    <a:lnTo>
                      <a:pt x="2762" y="19"/>
                    </a:lnTo>
                    <a:lnTo>
                      <a:pt x="2706" y="37"/>
                    </a:lnTo>
                    <a:lnTo>
                      <a:pt x="2632" y="93"/>
                    </a:lnTo>
                    <a:lnTo>
                      <a:pt x="2502" y="204"/>
                    </a:lnTo>
                    <a:lnTo>
                      <a:pt x="2372" y="371"/>
                    </a:lnTo>
                    <a:lnTo>
                      <a:pt x="2261" y="556"/>
                    </a:lnTo>
                    <a:lnTo>
                      <a:pt x="2150" y="797"/>
                    </a:lnTo>
                    <a:lnTo>
                      <a:pt x="2039" y="1075"/>
                    </a:lnTo>
                    <a:lnTo>
                      <a:pt x="1928" y="1353"/>
                    </a:lnTo>
                    <a:lnTo>
                      <a:pt x="1742" y="1983"/>
                    </a:lnTo>
                    <a:lnTo>
                      <a:pt x="1557" y="2632"/>
                    </a:lnTo>
                    <a:lnTo>
                      <a:pt x="1427" y="3244"/>
                    </a:lnTo>
                    <a:lnTo>
                      <a:pt x="1316" y="3800"/>
                    </a:lnTo>
                    <a:lnTo>
                      <a:pt x="1223" y="3336"/>
                    </a:lnTo>
                    <a:lnTo>
                      <a:pt x="1168" y="3095"/>
                    </a:lnTo>
                    <a:lnTo>
                      <a:pt x="1094" y="2873"/>
                    </a:lnTo>
                    <a:lnTo>
                      <a:pt x="1001" y="2688"/>
                    </a:lnTo>
                    <a:lnTo>
                      <a:pt x="908" y="2539"/>
                    </a:lnTo>
                    <a:lnTo>
                      <a:pt x="853" y="2484"/>
                    </a:lnTo>
                    <a:lnTo>
                      <a:pt x="797" y="2447"/>
                    </a:lnTo>
                    <a:lnTo>
                      <a:pt x="723" y="2410"/>
                    </a:lnTo>
                    <a:lnTo>
                      <a:pt x="575" y="2410"/>
                    </a:lnTo>
                    <a:lnTo>
                      <a:pt x="501" y="2428"/>
                    </a:lnTo>
                    <a:lnTo>
                      <a:pt x="445" y="2465"/>
                    </a:lnTo>
                    <a:lnTo>
                      <a:pt x="371" y="2521"/>
                    </a:lnTo>
                    <a:lnTo>
                      <a:pt x="297" y="2613"/>
                    </a:lnTo>
                    <a:lnTo>
                      <a:pt x="223" y="2743"/>
                    </a:lnTo>
                    <a:lnTo>
                      <a:pt x="167" y="2891"/>
                    </a:lnTo>
                    <a:lnTo>
                      <a:pt x="130" y="3077"/>
                    </a:lnTo>
                    <a:lnTo>
                      <a:pt x="56" y="3447"/>
                    </a:lnTo>
                    <a:lnTo>
                      <a:pt x="19" y="3874"/>
                    </a:lnTo>
                    <a:lnTo>
                      <a:pt x="0" y="4300"/>
                    </a:lnTo>
                    <a:lnTo>
                      <a:pt x="0" y="4689"/>
                    </a:lnTo>
                    <a:lnTo>
                      <a:pt x="19" y="5301"/>
                    </a:lnTo>
                    <a:lnTo>
                      <a:pt x="56" y="5690"/>
                    </a:lnTo>
                    <a:lnTo>
                      <a:pt x="130" y="6042"/>
                    </a:lnTo>
                    <a:lnTo>
                      <a:pt x="204" y="6320"/>
                    </a:lnTo>
                    <a:lnTo>
                      <a:pt x="297" y="6561"/>
                    </a:lnTo>
                    <a:lnTo>
                      <a:pt x="408" y="6747"/>
                    </a:lnTo>
                    <a:lnTo>
                      <a:pt x="501" y="6876"/>
                    </a:lnTo>
                    <a:lnTo>
                      <a:pt x="593" y="6988"/>
                    </a:lnTo>
                    <a:lnTo>
                      <a:pt x="649" y="7062"/>
                    </a:lnTo>
                    <a:lnTo>
                      <a:pt x="0" y="8711"/>
                    </a:lnTo>
                    <a:lnTo>
                      <a:pt x="0" y="8748"/>
                    </a:lnTo>
                    <a:lnTo>
                      <a:pt x="19" y="8785"/>
                    </a:lnTo>
                    <a:lnTo>
                      <a:pt x="37" y="8822"/>
                    </a:lnTo>
                    <a:lnTo>
                      <a:pt x="74" y="8841"/>
                    </a:lnTo>
                    <a:lnTo>
                      <a:pt x="2947" y="9805"/>
                    </a:lnTo>
                    <a:lnTo>
                      <a:pt x="2984" y="9823"/>
                    </a:lnTo>
                    <a:lnTo>
                      <a:pt x="3040" y="9805"/>
                    </a:lnTo>
                    <a:lnTo>
                      <a:pt x="3077" y="9749"/>
                    </a:lnTo>
                    <a:lnTo>
                      <a:pt x="3744" y="7951"/>
                    </a:lnTo>
                    <a:lnTo>
                      <a:pt x="3966" y="7785"/>
                    </a:lnTo>
                    <a:lnTo>
                      <a:pt x="4207" y="7581"/>
                    </a:lnTo>
                    <a:lnTo>
                      <a:pt x="4411" y="7340"/>
                    </a:lnTo>
                    <a:lnTo>
                      <a:pt x="4615" y="7099"/>
                    </a:lnTo>
                    <a:lnTo>
                      <a:pt x="4800" y="6839"/>
                    </a:lnTo>
                    <a:lnTo>
                      <a:pt x="4967" y="6580"/>
                    </a:lnTo>
                    <a:lnTo>
                      <a:pt x="5134" y="6320"/>
                    </a:lnTo>
                    <a:lnTo>
                      <a:pt x="5282" y="6042"/>
                    </a:lnTo>
                    <a:lnTo>
                      <a:pt x="5412" y="5764"/>
                    </a:lnTo>
                    <a:lnTo>
                      <a:pt x="5523" y="5505"/>
                    </a:lnTo>
                    <a:lnTo>
                      <a:pt x="5616" y="5245"/>
                    </a:lnTo>
                    <a:lnTo>
                      <a:pt x="5690" y="5004"/>
                    </a:lnTo>
                    <a:lnTo>
                      <a:pt x="5746" y="4782"/>
                    </a:lnTo>
                    <a:lnTo>
                      <a:pt x="5801" y="4578"/>
                    </a:lnTo>
                    <a:lnTo>
                      <a:pt x="5820" y="4411"/>
                    </a:lnTo>
                    <a:lnTo>
                      <a:pt x="5820" y="4263"/>
                    </a:lnTo>
                    <a:lnTo>
                      <a:pt x="5801" y="4152"/>
                    </a:lnTo>
                    <a:lnTo>
                      <a:pt x="5764" y="4059"/>
                    </a:lnTo>
                    <a:lnTo>
                      <a:pt x="5709" y="4004"/>
                    </a:lnTo>
                    <a:lnTo>
                      <a:pt x="5653" y="3948"/>
                    </a:lnTo>
                    <a:lnTo>
                      <a:pt x="5282" y="3781"/>
                    </a:lnTo>
                    <a:lnTo>
                      <a:pt x="4912" y="3559"/>
                    </a:lnTo>
                    <a:lnTo>
                      <a:pt x="4504" y="3318"/>
                    </a:lnTo>
                    <a:lnTo>
                      <a:pt x="3244" y="2743"/>
                    </a:lnTo>
                    <a:lnTo>
                      <a:pt x="3225" y="2725"/>
                    </a:lnTo>
                    <a:lnTo>
                      <a:pt x="3114" y="2725"/>
                    </a:lnTo>
                    <a:lnTo>
                      <a:pt x="3003" y="2743"/>
                    </a:lnTo>
                    <a:lnTo>
                      <a:pt x="2910" y="2762"/>
                    </a:lnTo>
                    <a:lnTo>
                      <a:pt x="2836" y="2799"/>
                    </a:lnTo>
                    <a:lnTo>
                      <a:pt x="3040" y="2169"/>
                    </a:lnTo>
                    <a:lnTo>
                      <a:pt x="3132" y="1816"/>
                    </a:lnTo>
                    <a:lnTo>
                      <a:pt x="3225" y="1446"/>
                    </a:lnTo>
                    <a:lnTo>
                      <a:pt x="3281" y="1075"/>
                    </a:lnTo>
                    <a:lnTo>
                      <a:pt x="3299" y="741"/>
                    </a:lnTo>
                    <a:lnTo>
                      <a:pt x="3299" y="593"/>
                    </a:lnTo>
                    <a:lnTo>
                      <a:pt x="3281" y="445"/>
                    </a:lnTo>
                    <a:lnTo>
                      <a:pt x="3262" y="334"/>
                    </a:lnTo>
                    <a:lnTo>
                      <a:pt x="3207" y="223"/>
                    </a:lnTo>
                    <a:lnTo>
                      <a:pt x="3151" y="148"/>
                    </a:lnTo>
                    <a:lnTo>
                      <a:pt x="3077" y="74"/>
                    </a:lnTo>
                    <a:lnTo>
                      <a:pt x="3003" y="37"/>
                    </a:lnTo>
                    <a:lnTo>
                      <a:pt x="2910" y="19"/>
                    </a:lnTo>
                    <a:lnTo>
                      <a:pt x="2836"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3066;p46">
                <a:extLst>
                  <a:ext uri="{FF2B5EF4-FFF2-40B4-BE49-F238E27FC236}">
                    <a16:creationId xmlns:a16="http://schemas.microsoft.com/office/drawing/2014/main" xmlns="" id="{9A498F3A-C7F1-4B05-FFD8-DA0D7ADA7106}"/>
                  </a:ext>
                </a:extLst>
              </p:cNvPr>
              <p:cNvSpPr/>
              <p:nvPr/>
            </p:nvSpPr>
            <p:spPr>
              <a:xfrm>
                <a:off x="5246175" y="3870400"/>
                <a:ext cx="155700" cy="429100"/>
              </a:xfrm>
              <a:custGeom>
                <a:avLst/>
                <a:gdLst/>
                <a:ahLst/>
                <a:cxnLst/>
                <a:rect l="l" t="t" r="r" b="b"/>
                <a:pathLst>
                  <a:path w="6228" h="17164" extrusionOk="0">
                    <a:moveTo>
                      <a:pt x="5134" y="0"/>
                    </a:moveTo>
                    <a:lnTo>
                      <a:pt x="5116" y="19"/>
                    </a:lnTo>
                    <a:lnTo>
                      <a:pt x="5023" y="93"/>
                    </a:lnTo>
                    <a:lnTo>
                      <a:pt x="4875" y="223"/>
                    </a:lnTo>
                    <a:lnTo>
                      <a:pt x="4689" y="445"/>
                    </a:lnTo>
                    <a:lnTo>
                      <a:pt x="4448" y="760"/>
                    </a:lnTo>
                    <a:lnTo>
                      <a:pt x="4170" y="1205"/>
                    </a:lnTo>
                    <a:lnTo>
                      <a:pt x="3855" y="1798"/>
                    </a:lnTo>
                    <a:lnTo>
                      <a:pt x="3522" y="2539"/>
                    </a:lnTo>
                    <a:lnTo>
                      <a:pt x="3336" y="2966"/>
                    </a:lnTo>
                    <a:lnTo>
                      <a:pt x="3132" y="3448"/>
                    </a:lnTo>
                    <a:lnTo>
                      <a:pt x="2929" y="3985"/>
                    </a:lnTo>
                    <a:lnTo>
                      <a:pt x="2725" y="4560"/>
                    </a:lnTo>
                    <a:lnTo>
                      <a:pt x="2521" y="5190"/>
                    </a:lnTo>
                    <a:lnTo>
                      <a:pt x="2317" y="5876"/>
                    </a:lnTo>
                    <a:lnTo>
                      <a:pt x="2095" y="6617"/>
                    </a:lnTo>
                    <a:lnTo>
                      <a:pt x="1872" y="7433"/>
                    </a:lnTo>
                    <a:lnTo>
                      <a:pt x="1650" y="8285"/>
                    </a:lnTo>
                    <a:lnTo>
                      <a:pt x="1409" y="9212"/>
                    </a:lnTo>
                    <a:lnTo>
                      <a:pt x="1186" y="10213"/>
                    </a:lnTo>
                    <a:lnTo>
                      <a:pt x="945" y="11288"/>
                    </a:lnTo>
                    <a:lnTo>
                      <a:pt x="704" y="12418"/>
                    </a:lnTo>
                    <a:lnTo>
                      <a:pt x="482" y="13623"/>
                    </a:lnTo>
                    <a:lnTo>
                      <a:pt x="241" y="14902"/>
                    </a:lnTo>
                    <a:lnTo>
                      <a:pt x="0" y="16273"/>
                    </a:lnTo>
                    <a:lnTo>
                      <a:pt x="5097" y="17163"/>
                    </a:lnTo>
                    <a:lnTo>
                      <a:pt x="6228" y="10583"/>
                    </a:lnTo>
                    <a:lnTo>
                      <a:pt x="5134" y="0"/>
                    </a:lnTo>
                    <a:close/>
                  </a:path>
                </a:pathLst>
              </a:custGeom>
              <a:solidFill>
                <a:srgbClr val="2D8CB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3067;p46">
                <a:extLst>
                  <a:ext uri="{FF2B5EF4-FFF2-40B4-BE49-F238E27FC236}">
                    <a16:creationId xmlns:a16="http://schemas.microsoft.com/office/drawing/2014/main" xmlns="" id="{206D739E-90B5-44FB-BFD8-BFB019F700C1}"/>
                  </a:ext>
                </a:extLst>
              </p:cNvPr>
              <p:cNvSpPr/>
              <p:nvPr/>
            </p:nvSpPr>
            <p:spPr>
              <a:xfrm>
                <a:off x="5532525" y="3701725"/>
                <a:ext cx="142725" cy="179350"/>
              </a:xfrm>
              <a:custGeom>
                <a:avLst/>
                <a:gdLst/>
                <a:ahLst/>
                <a:cxnLst/>
                <a:rect l="l" t="t" r="r" b="b"/>
                <a:pathLst>
                  <a:path w="5709" h="7174" extrusionOk="0">
                    <a:moveTo>
                      <a:pt x="0" y="1"/>
                    </a:moveTo>
                    <a:lnTo>
                      <a:pt x="0" y="7136"/>
                    </a:lnTo>
                    <a:lnTo>
                      <a:pt x="5709" y="7174"/>
                    </a:lnTo>
                    <a:lnTo>
                      <a:pt x="5709"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3068;p46">
                <a:extLst>
                  <a:ext uri="{FF2B5EF4-FFF2-40B4-BE49-F238E27FC236}">
                    <a16:creationId xmlns:a16="http://schemas.microsoft.com/office/drawing/2014/main" xmlns="" id="{849B64DA-1780-FC74-3E37-3D47540C8ACB}"/>
                  </a:ext>
                </a:extLst>
              </p:cNvPr>
              <p:cNvSpPr/>
              <p:nvPr/>
            </p:nvSpPr>
            <p:spPr>
              <a:xfrm>
                <a:off x="5530200" y="3699425"/>
                <a:ext cx="147375" cy="184425"/>
              </a:xfrm>
              <a:custGeom>
                <a:avLst/>
                <a:gdLst/>
                <a:ahLst/>
                <a:cxnLst/>
                <a:rect l="l" t="t" r="r" b="b"/>
                <a:pathLst>
                  <a:path w="5895" h="7377" extrusionOk="0">
                    <a:moveTo>
                      <a:pt x="5691" y="204"/>
                    </a:moveTo>
                    <a:lnTo>
                      <a:pt x="5691" y="7173"/>
                    </a:lnTo>
                    <a:lnTo>
                      <a:pt x="186" y="7117"/>
                    </a:lnTo>
                    <a:lnTo>
                      <a:pt x="186" y="204"/>
                    </a:lnTo>
                    <a:close/>
                    <a:moveTo>
                      <a:pt x="56" y="0"/>
                    </a:moveTo>
                    <a:lnTo>
                      <a:pt x="19" y="37"/>
                    </a:lnTo>
                    <a:lnTo>
                      <a:pt x="1" y="56"/>
                    </a:lnTo>
                    <a:lnTo>
                      <a:pt x="1" y="93"/>
                    </a:lnTo>
                    <a:lnTo>
                      <a:pt x="1" y="7228"/>
                    </a:lnTo>
                    <a:lnTo>
                      <a:pt x="1" y="7266"/>
                    </a:lnTo>
                    <a:lnTo>
                      <a:pt x="19" y="7284"/>
                    </a:lnTo>
                    <a:lnTo>
                      <a:pt x="56" y="7303"/>
                    </a:lnTo>
                    <a:lnTo>
                      <a:pt x="93" y="7321"/>
                    </a:lnTo>
                    <a:lnTo>
                      <a:pt x="5802" y="7377"/>
                    </a:lnTo>
                    <a:lnTo>
                      <a:pt x="5839" y="7358"/>
                    </a:lnTo>
                    <a:lnTo>
                      <a:pt x="5858" y="7340"/>
                    </a:lnTo>
                    <a:lnTo>
                      <a:pt x="5895" y="7321"/>
                    </a:lnTo>
                    <a:lnTo>
                      <a:pt x="5895" y="7266"/>
                    </a:lnTo>
                    <a:lnTo>
                      <a:pt x="5895" y="93"/>
                    </a:lnTo>
                    <a:lnTo>
                      <a:pt x="5895" y="56"/>
                    </a:lnTo>
                    <a:lnTo>
                      <a:pt x="5858" y="37"/>
                    </a:lnTo>
                    <a:lnTo>
                      <a:pt x="5839"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3069;p46">
                <a:extLst>
                  <a:ext uri="{FF2B5EF4-FFF2-40B4-BE49-F238E27FC236}">
                    <a16:creationId xmlns:a16="http://schemas.microsoft.com/office/drawing/2014/main" xmlns="" id="{728DABDE-526C-1BF7-FEC2-136CF91AB1B4}"/>
                  </a:ext>
                </a:extLst>
              </p:cNvPr>
              <p:cNvSpPr/>
              <p:nvPr/>
            </p:nvSpPr>
            <p:spPr>
              <a:xfrm>
                <a:off x="5641875" y="5368900"/>
                <a:ext cx="230775" cy="84825"/>
              </a:xfrm>
              <a:custGeom>
                <a:avLst/>
                <a:gdLst/>
                <a:ahLst/>
                <a:cxnLst/>
                <a:rect l="l" t="t" r="r" b="b"/>
                <a:pathLst>
                  <a:path w="9231" h="3393" extrusionOk="0">
                    <a:moveTo>
                      <a:pt x="3763" y="0"/>
                    </a:moveTo>
                    <a:lnTo>
                      <a:pt x="0" y="241"/>
                    </a:lnTo>
                    <a:lnTo>
                      <a:pt x="0" y="3392"/>
                    </a:lnTo>
                    <a:lnTo>
                      <a:pt x="1872" y="3392"/>
                    </a:lnTo>
                    <a:lnTo>
                      <a:pt x="1891" y="2725"/>
                    </a:lnTo>
                    <a:lnTo>
                      <a:pt x="3559" y="3392"/>
                    </a:lnTo>
                    <a:lnTo>
                      <a:pt x="9231" y="3392"/>
                    </a:lnTo>
                    <a:lnTo>
                      <a:pt x="3763"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3070;p46">
                <a:extLst>
                  <a:ext uri="{FF2B5EF4-FFF2-40B4-BE49-F238E27FC236}">
                    <a16:creationId xmlns:a16="http://schemas.microsoft.com/office/drawing/2014/main" xmlns="" id="{A5E5DF6E-F503-F01E-0BA8-D90F3CD1C46F}"/>
                  </a:ext>
                </a:extLst>
              </p:cNvPr>
              <p:cNvSpPr/>
              <p:nvPr/>
            </p:nvSpPr>
            <p:spPr>
              <a:xfrm>
                <a:off x="5222525" y="5368900"/>
                <a:ext cx="230775" cy="84825"/>
              </a:xfrm>
              <a:custGeom>
                <a:avLst/>
                <a:gdLst/>
                <a:ahLst/>
                <a:cxnLst/>
                <a:rect l="l" t="t" r="r" b="b"/>
                <a:pathLst>
                  <a:path w="9231" h="3393" extrusionOk="0">
                    <a:moveTo>
                      <a:pt x="5469" y="0"/>
                    </a:moveTo>
                    <a:lnTo>
                      <a:pt x="1" y="3392"/>
                    </a:lnTo>
                    <a:lnTo>
                      <a:pt x="5802" y="3392"/>
                    </a:lnTo>
                    <a:lnTo>
                      <a:pt x="7340" y="2947"/>
                    </a:lnTo>
                    <a:lnTo>
                      <a:pt x="7415" y="3392"/>
                    </a:lnTo>
                    <a:lnTo>
                      <a:pt x="9231" y="3392"/>
                    </a:lnTo>
                    <a:lnTo>
                      <a:pt x="9231" y="297"/>
                    </a:lnTo>
                    <a:lnTo>
                      <a:pt x="5469"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3071;p46">
                <a:extLst>
                  <a:ext uri="{FF2B5EF4-FFF2-40B4-BE49-F238E27FC236}">
                    <a16:creationId xmlns:a16="http://schemas.microsoft.com/office/drawing/2014/main" xmlns="" id="{DBF7FA52-3C43-0461-8A64-8237EC044B9E}"/>
                  </a:ext>
                </a:extLst>
              </p:cNvPr>
              <p:cNvSpPr/>
              <p:nvPr/>
            </p:nvSpPr>
            <p:spPr>
              <a:xfrm>
                <a:off x="5333750" y="3831000"/>
                <a:ext cx="495350" cy="1549050"/>
              </a:xfrm>
              <a:custGeom>
                <a:avLst/>
                <a:gdLst/>
                <a:ahLst/>
                <a:cxnLst/>
                <a:rect l="l" t="t" r="r" b="b"/>
                <a:pathLst>
                  <a:path w="19814" h="61962" extrusionOk="0">
                    <a:moveTo>
                      <a:pt x="7692" y="1"/>
                    </a:moveTo>
                    <a:lnTo>
                      <a:pt x="1631" y="1576"/>
                    </a:lnTo>
                    <a:lnTo>
                      <a:pt x="3299" y="29563"/>
                    </a:lnTo>
                    <a:lnTo>
                      <a:pt x="0" y="61387"/>
                    </a:lnTo>
                    <a:lnTo>
                      <a:pt x="5153" y="61961"/>
                    </a:lnTo>
                    <a:lnTo>
                      <a:pt x="10657" y="36291"/>
                    </a:lnTo>
                    <a:lnTo>
                      <a:pt x="11844" y="61887"/>
                    </a:lnTo>
                    <a:lnTo>
                      <a:pt x="16811" y="61479"/>
                    </a:lnTo>
                    <a:lnTo>
                      <a:pt x="17033" y="55623"/>
                    </a:lnTo>
                    <a:lnTo>
                      <a:pt x="17274" y="49914"/>
                    </a:lnTo>
                    <a:lnTo>
                      <a:pt x="17515" y="44539"/>
                    </a:lnTo>
                    <a:lnTo>
                      <a:pt x="17756" y="39701"/>
                    </a:lnTo>
                    <a:lnTo>
                      <a:pt x="18164" y="32399"/>
                    </a:lnTo>
                    <a:lnTo>
                      <a:pt x="18312" y="29619"/>
                    </a:lnTo>
                    <a:lnTo>
                      <a:pt x="19813" y="1706"/>
                    </a:lnTo>
                    <a:lnTo>
                      <a:pt x="13901" y="1"/>
                    </a:lnTo>
                    <a:close/>
                  </a:path>
                </a:pathLst>
              </a:custGeom>
              <a:solidFill>
                <a:srgbClr val="2D8CB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3072;p46">
                <a:extLst>
                  <a:ext uri="{FF2B5EF4-FFF2-40B4-BE49-F238E27FC236}">
                    <a16:creationId xmlns:a16="http://schemas.microsoft.com/office/drawing/2014/main" xmlns="" id="{503E56A5-6B3B-CCB3-4E0D-3B1FA8BA7FF3}"/>
                  </a:ext>
                </a:extLst>
              </p:cNvPr>
              <p:cNvSpPr/>
              <p:nvPr/>
            </p:nvSpPr>
            <p:spPr>
              <a:xfrm>
                <a:off x="5629825" y="5319775"/>
                <a:ext cx="125125" cy="13925"/>
              </a:xfrm>
              <a:custGeom>
                <a:avLst/>
                <a:gdLst/>
                <a:ahLst/>
                <a:cxnLst/>
                <a:rect l="l" t="t" r="r" b="b"/>
                <a:pathLst>
                  <a:path w="5005" h="557" extrusionOk="0">
                    <a:moveTo>
                      <a:pt x="4894" y="1"/>
                    </a:moveTo>
                    <a:lnTo>
                      <a:pt x="93" y="372"/>
                    </a:lnTo>
                    <a:lnTo>
                      <a:pt x="56" y="372"/>
                    </a:lnTo>
                    <a:lnTo>
                      <a:pt x="19" y="409"/>
                    </a:lnTo>
                    <a:lnTo>
                      <a:pt x="1" y="427"/>
                    </a:lnTo>
                    <a:lnTo>
                      <a:pt x="1" y="464"/>
                    </a:lnTo>
                    <a:lnTo>
                      <a:pt x="1" y="501"/>
                    </a:lnTo>
                    <a:lnTo>
                      <a:pt x="19" y="538"/>
                    </a:lnTo>
                    <a:lnTo>
                      <a:pt x="56" y="557"/>
                    </a:lnTo>
                    <a:lnTo>
                      <a:pt x="93" y="557"/>
                    </a:lnTo>
                    <a:lnTo>
                      <a:pt x="4912" y="205"/>
                    </a:lnTo>
                    <a:lnTo>
                      <a:pt x="4949" y="186"/>
                    </a:lnTo>
                    <a:lnTo>
                      <a:pt x="4968" y="168"/>
                    </a:lnTo>
                    <a:lnTo>
                      <a:pt x="4986" y="131"/>
                    </a:lnTo>
                    <a:lnTo>
                      <a:pt x="5005" y="94"/>
                    </a:lnTo>
                    <a:lnTo>
                      <a:pt x="4986" y="56"/>
                    </a:lnTo>
                    <a:lnTo>
                      <a:pt x="4968" y="19"/>
                    </a:lnTo>
                    <a:lnTo>
                      <a:pt x="4931"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3073;p46">
                <a:extLst>
                  <a:ext uri="{FF2B5EF4-FFF2-40B4-BE49-F238E27FC236}">
                    <a16:creationId xmlns:a16="http://schemas.microsoft.com/office/drawing/2014/main" xmlns="" id="{93EDAE35-0DEA-D9D2-ABC6-B2B7E201309F}"/>
                  </a:ext>
                </a:extLst>
              </p:cNvPr>
              <p:cNvSpPr/>
              <p:nvPr/>
            </p:nvSpPr>
            <p:spPr>
              <a:xfrm>
                <a:off x="5340225" y="5318850"/>
                <a:ext cx="130225" cy="21350"/>
              </a:xfrm>
              <a:custGeom>
                <a:avLst/>
                <a:gdLst/>
                <a:ahLst/>
                <a:cxnLst/>
                <a:rect l="l" t="t" r="r" b="b"/>
                <a:pathLst>
                  <a:path w="5209" h="854" extrusionOk="0">
                    <a:moveTo>
                      <a:pt x="56" y="1"/>
                    </a:moveTo>
                    <a:lnTo>
                      <a:pt x="38" y="19"/>
                    </a:lnTo>
                    <a:lnTo>
                      <a:pt x="1" y="38"/>
                    </a:lnTo>
                    <a:lnTo>
                      <a:pt x="1" y="75"/>
                    </a:lnTo>
                    <a:lnTo>
                      <a:pt x="1" y="112"/>
                    </a:lnTo>
                    <a:lnTo>
                      <a:pt x="19" y="149"/>
                    </a:lnTo>
                    <a:lnTo>
                      <a:pt x="38" y="168"/>
                    </a:lnTo>
                    <a:lnTo>
                      <a:pt x="75" y="186"/>
                    </a:lnTo>
                    <a:lnTo>
                      <a:pt x="5098" y="853"/>
                    </a:lnTo>
                    <a:lnTo>
                      <a:pt x="5135" y="853"/>
                    </a:lnTo>
                    <a:lnTo>
                      <a:pt x="5172" y="835"/>
                    </a:lnTo>
                    <a:lnTo>
                      <a:pt x="5190" y="798"/>
                    </a:lnTo>
                    <a:lnTo>
                      <a:pt x="5209" y="779"/>
                    </a:lnTo>
                    <a:lnTo>
                      <a:pt x="5190" y="724"/>
                    </a:lnTo>
                    <a:lnTo>
                      <a:pt x="5190" y="705"/>
                    </a:lnTo>
                    <a:lnTo>
                      <a:pt x="5153" y="668"/>
                    </a:lnTo>
                    <a:lnTo>
                      <a:pt x="5116" y="668"/>
                    </a:lnTo>
                    <a:lnTo>
                      <a:pt x="112"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3074;p46">
                <a:extLst>
                  <a:ext uri="{FF2B5EF4-FFF2-40B4-BE49-F238E27FC236}">
                    <a16:creationId xmlns:a16="http://schemas.microsoft.com/office/drawing/2014/main" xmlns="" id="{68EA0823-8B63-94F6-FA7D-37F61EA88B1D}"/>
                  </a:ext>
                </a:extLst>
              </p:cNvPr>
              <p:cNvSpPr/>
              <p:nvPr/>
            </p:nvSpPr>
            <p:spPr>
              <a:xfrm>
                <a:off x="5659475" y="4974125"/>
                <a:ext cx="19025" cy="354475"/>
              </a:xfrm>
              <a:custGeom>
                <a:avLst/>
                <a:gdLst/>
                <a:ahLst/>
                <a:cxnLst/>
                <a:rect l="l" t="t" r="r" b="b"/>
                <a:pathLst>
                  <a:path w="761" h="14179" extrusionOk="0">
                    <a:moveTo>
                      <a:pt x="93" y="0"/>
                    </a:moveTo>
                    <a:lnTo>
                      <a:pt x="56" y="19"/>
                    </a:lnTo>
                    <a:lnTo>
                      <a:pt x="19" y="37"/>
                    </a:lnTo>
                    <a:lnTo>
                      <a:pt x="1" y="56"/>
                    </a:lnTo>
                    <a:lnTo>
                      <a:pt x="1" y="111"/>
                    </a:lnTo>
                    <a:lnTo>
                      <a:pt x="557" y="14086"/>
                    </a:lnTo>
                    <a:lnTo>
                      <a:pt x="575" y="14123"/>
                    </a:lnTo>
                    <a:lnTo>
                      <a:pt x="594" y="14160"/>
                    </a:lnTo>
                    <a:lnTo>
                      <a:pt x="612" y="14179"/>
                    </a:lnTo>
                    <a:lnTo>
                      <a:pt x="705" y="14179"/>
                    </a:lnTo>
                    <a:lnTo>
                      <a:pt x="724" y="14160"/>
                    </a:lnTo>
                    <a:lnTo>
                      <a:pt x="742" y="14123"/>
                    </a:lnTo>
                    <a:lnTo>
                      <a:pt x="761" y="14086"/>
                    </a:lnTo>
                    <a:lnTo>
                      <a:pt x="186" y="93"/>
                    </a:lnTo>
                    <a:lnTo>
                      <a:pt x="186" y="56"/>
                    </a:lnTo>
                    <a:lnTo>
                      <a:pt x="168" y="19"/>
                    </a:lnTo>
                    <a:lnTo>
                      <a:pt x="130"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3075;p46">
                <a:extLst>
                  <a:ext uri="{FF2B5EF4-FFF2-40B4-BE49-F238E27FC236}">
                    <a16:creationId xmlns:a16="http://schemas.microsoft.com/office/drawing/2014/main" xmlns="" id="{87CA8408-CB16-0E58-0E6D-B1DEDF712742}"/>
                  </a:ext>
                </a:extLst>
              </p:cNvPr>
              <p:cNvSpPr/>
              <p:nvPr/>
            </p:nvSpPr>
            <p:spPr>
              <a:xfrm>
                <a:off x="5437075" y="4974125"/>
                <a:ext cx="48675" cy="359575"/>
              </a:xfrm>
              <a:custGeom>
                <a:avLst/>
                <a:gdLst/>
                <a:ahLst/>
                <a:cxnLst/>
                <a:rect l="l" t="t" r="r" b="b"/>
                <a:pathLst>
                  <a:path w="1947" h="14383" extrusionOk="0">
                    <a:moveTo>
                      <a:pt x="1817" y="0"/>
                    </a:moveTo>
                    <a:lnTo>
                      <a:pt x="1780" y="19"/>
                    </a:lnTo>
                    <a:lnTo>
                      <a:pt x="1761" y="56"/>
                    </a:lnTo>
                    <a:lnTo>
                      <a:pt x="1743" y="93"/>
                    </a:lnTo>
                    <a:lnTo>
                      <a:pt x="0" y="14272"/>
                    </a:lnTo>
                    <a:lnTo>
                      <a:pt x="0" y="14309"/>
                    </a:lnTo>
                    <a:lnTo>
                      <a:pt x="19" y="14346"/>
                    </a:lnTo>
                    <a:lnTo>
                      <a:pt x="37" y="14364"/>
                    </a:lnTo>
                    <a:lnTo>
                      <a:pt x="74" y="14383"/>
                    </a:lnTo>
                    <a:lnTo>
                      <a:pt x="93" y="14383"/>
                    </a:lnTo>
                    <a:lnTo>
                      <a:pt x="130" y="14364"/>
                    </a:lnTo>
                    <a:lnTo>
                      <a:pt x="149" y="14346"/>
                    </a:lnTo>
                    <a:lnTo>
                      <a:pt x="186" y="14327"/>
                    </a:lnTo>
                    <a:lnTo>
                      <a:pt x="186" y="14290"/>
                    </a:lnTo>
                    <a:lnTo>
                      <a:pt x="1946" y="111"/>
                    </a:lnTo>
                    <a:lnTo>
                      <a:pt x="1946" y="74"/>
                    </a:lnTo>
                    <a:lnTo>
                      <a:pt x="1928" y="37"/>
                    </a:lnTo>
                    <a:lnTo>
                      <a:pt x="1891" y="19"/>
                    </a:lnTo>
                    <a:lnTo>
                      <a:pt x="1854"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3076;p46">
                <a:extLst>
                  <a:ext uri="{FF2B5EF4-FFF2-40B4-BE49-F238E27FC236}">
                    <a16:creationId xmlns:a16="http://schemas.microsoft.com/office/drawing/2014/main" xmlns="" id="{4CFEA719-28C8-410A-D3F7-B215591E109A}"/>
                  </a:ext>
                </a:extLst>
              </p:cNvPr>
              <p:cNvSpPr/>
              <p:nvPr/>
            </p:nvSpPr>
            <p:spPr>
              <a:xfrm>
                <a:off x="5597850" y="4679425"/>
                <a:ext cx="22275" cy="61175"/>
              </a:xfrm>
              <a:custGeom>
                <a:avLst/>
                <a:gdLst/>
                <a:ahLst/>
                <a:cxnLst/>
                <a:rect l="l" t="t" r="r" b="b"/>
                <a:pathLst>
                  <a:path w="891" h="2447" extrusionOk="0">
                    <a:moveTo>
                      <a:pt x="761" y="0"/>
                    </a:moveTo>
                    <a:lnTo>
                      <a:pt x="724" y="37"/>
                    </a:lnTo>
                    <a:lnTo>
                      <a:pt x="705" y="56"/>
                    </a:lnTo>
                    <a:lnTo>
                      <a:pt x="1" y="2317"/>
                    </a:lnTo>
                    <a:lnTo>
                      <a:pt x="1" y="2354"/>
                    </a:lnTo>
                    <a:lnTo>
                      <a:pt x="19" y="2391"/>
                    </a:lnTo>
                    <a:lnTo>
                      <a:pt x="38" y="2428"/>
                    </a:lnTo>
                    <a:lnTo>
                      <a:pt x="75" y="2447"/>
                    </a:lnTo>
                    <a:lnTo>
                      <a:pt x="93" y="2447"/>
                    </a:lnTo>
                    <a:lnTo>
                      <a:pt x="149" y="2428"/>
                    </a:lnTo>
                    <a:lnTo>
                      <a:pt x="186" y="2373"/>
                    </a:lnTo>
                    <a:lnTo>
                      <a:pt x="890" y="130"/>
                    </a:lnTo>
                    <a:lnTo>
                      <a:pt x="890" y="74"/>
                    </a:lnTo>
                    <a:lnTo>
                      <a:pt x="890" y="37"/>
                    </a:lnTo>
                    <a:lnTo>
                      <a:pt x="853" y="19"/>
                    </a:lnTo>
                    <a:lnTo>
                      <a:pt x="835"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3077;p46">
                <a:extLst>
                  <a:ext uri="{FF2B5EF4-FFF2-40B4-BE49-F238E27FC236}">
                    <a16:creationId xmlns:a16="http://schemas.microsoft.com/office/drawing/2014/main" xmlns="" id="{CCA8301B-8DE6-E1DF-30AC-512D133DCCBE}"/>
                  </a:ext>
                </a:extLst>
              </p:cNvPr>
              <p:cNvSpPr/>
              <p:nvPr/>
            </p:nvSpPr>
            <p:spPr>
              <a:xfrm>
                <a:off x="5424550" y="3332425"/>
                <a:ext cx="351250" cy="430500"/>
              </a:xfrm>
              <a:custGeom>
                <a:avLst/>
                <a:gdLst/>
                <a:ahLst/>
                <a:cxnLst/>
                <a:rect l="l" t="t" r="r" b="b"/>
                <a:pathLst>
                  <a:path w="14050" h="17220" extrusionOk="0">
                    <a:moveTo>
                      <a:pt x="7192" y="1"/>
                    </a:moveTo>
                    <a:lnTo>
                      <a:pt x="6562" y="19"/>
                    </a:lnTo>
                    <a:lnTo>
                      <a:pt x="5950" y="93"/>
                    </a:lnTo>
                    <a:lnTo>
                      <a:pt x="5376" y="186"/>
                    </a:lnTo>
                    <a:lnTo>
                      <a:pt x="4820" y="316"/>
                    </a:lnTo>
                    <a:lnTo>
                      <a:pt x="4319" y="464"/>
                    </a:lnTo>
                    <a:lnTo>
                      <a:pt x="3856" y="631"/>
                    </a:lnTo>
                    <a:lnTo>
                      <a:pt x="3430" y="835"/>
                    </a:lnTo>
                    <a:lnTo>
                      <a:pt x="3022" y="1057"/>
                    </a:lnTo>
                    <a:lnTo>
                      <a:pt x="2651" y="1317"/>
                    </a:lnTo>
                    <a:lnTo>
                      <a:pt x="2318" y="1576"/>
                    </a:lnTo>
                    <a:lnTo>
                      <a:pt x="2021" y="1854"/>
                    </a:lnTo>
                    <a:lnTo>
                      <a:pt x="1725" y="2132"/>
                    </a:lnTo>
                    <a:lnTo>
                      <a:pt x="1484" y="2447"/>
                    </a:lnTo>
                    <a:lnTo>
                      <a:pt x="1243" y="2762"/>
                    </a:lnTo>
                    <a:lnTo>
                      <a:pt x="1039" y="3077"/>
                    </a:lnTo>
                    <a:lnTo>
                      <a:pt x="872" y="3411"/>
                    </a:lnTo>
                    <a:lnTo>
                      <a:pt x="705" y="3745"/>
                    </a:lnTo>
                    <a:lnTo>
                      <a:pt x="557" y="4060"/>
                    </a:lnTo>
                    <a:lnTo>
                      <a:pt x="446" y="4393"/>
                    </a:lnTo>
                    <a:lnTo>
                      <a:pt x="334" y="4727"/>
                    </a:lnTo>
                    <a:lnTo>
                      <a:pt x="260" y="5061"/>
                    </a:lnTo>
                    <a:lnTo>
                      <a:pt x="186" y="5376"/>
                    </a:lnTo>
                    <a:lnTo>
                      <a:pt x="131" y="5691"/>
                    </a:lnTo>
                    <a:lnTo>
                      <a:pt x="56" y="6284"/>
                    </a:lnTo>
                    <a:lnTo>
                      <a:pt x="19" y="6821"/>
                    </a:lnTo>
                    <a:lnTo>
                      <a:pt x="1" y="7266"/>
                    </a:lnTo>
                    <a:lnTo>
                      <a:pt x="19" y="7637"/>
                    </a:lnTo>
                    <a:lnTo>
                      <a:pt x="38" y="7915"/>
                    </a:lnTo>
                    <a:lnTo>
                      <a:pt x="75" y="8156"/>
                    </a:lnTo>
                    <a:lnTo>
                      <a:pt x="131" y="8452"/>
                    </a:lnTo>
                    <a:lnTo>
                      <a:pt x="297" y="9212"/>
                    </a:lnTo>
                    <a:lnTo>
                      <a:pt x="557" y="10121"/>
                    </a:lnTo>
                    <a:lnTo>
                      <a:pt x="705" y="10621"/>
                    </a:lnTo>
                    <a:lnTo>
                      <a:pt x="890" y="11121"/>
                    </a:lnTo>
                    <a:lnTo>
                      <a:pt x="1076" y="11640"/>
                    </a:lnTo>
                    <a:lnTo>
                      <a:pt x="1280" y="12141"/>
                    </a:lnTo>
                    <a:lnTo>
                      <a:pt x="1502" y="12641"/>
                    </a:lnTo>
                    <a:lnTo>
                      <a:pt x="1725" y="13123"/>
                    </a:lnTo>
                    <a:lnTo>
                      <a:pt x="1965" y="13568"/>
                    </a:lnTo>
                    <a:lnTo>
                      <a:pt x="2225" y="13976"/>
                    </a:lnTo>
                    <a:lnTo>
                      <a:pt x="2503" y="14346"/>
                    </a:lnTo>
                    <a:lnTo>
                      <a:pt x="2651" y="14513"/>
                    </a:lnTo>
                    <a:lnTo>
                      <a:pt x="2781" y="14661"/>
                    </a:lnTo>
                    <a:lnTo>
                      <a:pt x="3078" y="14940"/>
                    </a:lnTo>
                    <a:lnTo>
                      <a:pt x="3411" y="15218"/>
                    </a:lnTo>
                    <a:lnTo>
                      <a:pt x="3763" y="15458"/>
                    </a:lnTo>
                    <a:lnTo>
                      <a:pt x="4115" y="15699"/>
                    </a:lnTo>
                    <a:lnTo>
                      <a:pt x="4486" y="15922"/>
                    </a:lnTo>
                    <a:lnTo>
                      <a:pt x="4857" y="16144"/>
                    </a:lnTo>
                    <a:lnTo>
                      <a:pt x="5246" y="16330"/>
                    </a:lnTo>
                    <a:lnTo>
                      <a:pt x="5617" y="16496"/>
                    </a:lnTo>
                    <a:lnTo>
                      <a:pt x="5987" y="16663"/>
                    </a:lnTo>
                    <a:lnTo>
                      <a:pt x="6340" y="16793"/>
                    </a:lnTo>
                    <a:lnTo>
                      <a:pt x="6673" y="16923"/>
                    </a:lnTo>
                    <a:lnTo>
                      <a:pt x="6988" y="17015"/>
                    </a:lnTo>
                    <a:lnTo>
                      <a:pt x="7266" y="17108"/>
                    </a:lnTo>
                    <a:lnTo>
                      <a:pt x="7526" y="17164"/>
                    </a:lnTo>
                    <a:lnTo>
                      <a:pt x="7748" y="17201"/>
                    </a:lnTo>
                    <a:lnTo>
                      <a:pt x="7934" y="17219"/>
                    </a:lnTo>
                    <a:lnTo>
                      <a:pt x="8137" y="17219"/>
                    </a:lnTo>
                    <a:lnTo>
                      <a:pt x="8378" y="17201"/>
                    </a:lnTo>
                    <a:lnTo>
                      <a:pt x="8656" y="17145"/>
                    </a:lnTo>
                    <a:lnTo>
                      <a:pt x="8990" y="17052"/>
                    </a:lnTo>
                    <a:lnTo>
                      <a:pt x="9361" y="16941"/>
                    </a:lnTo>
                    <a:lnTo>
                      <a:pt x="9750" y="16774"/>
                    </a:lnTo>
                    <a:lnTo>
                      <a:pt x="10158" y="16589"/>
                    </a:lnTo>
                    <a:lnTo>
                      <a:pt x="10602" y="16367"/>
                    </a:lnTo>
                    <a:lnTo>
                      <a:pt x="11029" y="16107"/>
                    </a:lnTo>
                    <a:lnTo>
                      <a:pt x="11474" y="15792"/>
                    </a:lnTo>
                    <a:lnTo>
                      <a:pt x="11900" y="15440"/>
                    </a:lnTo>
                    <a:lnTo>
                      <a:pt x="12122" y="15236"/>
                    </a:lnTo>
                    <a:lnTo>
                      <a:pt x="12326" y="15032"/>
                    </a:lnTo>
                    <a:lnTo>
                      <a:pt x="12530" y="14810"/>
                    </a:lnTo>
                    <a:lnTo>
                      <a:pt x="12734" y="14587"/>
                    </a:lnTo>
                    <a:lnTo>
                      <a:pt x="12938" y="14346"/>
                    </a:lnTo>
                    <a:lnTo>
                      <a:pt x="13123" y="14087"/>
                    </a:lnTo>
                    <a:lnTo>
                      <a:pt x="13290" y="13809"/>
                    </a:lnTo>
                    <a:lnTo>
                      <a:pt x="13475" y="13531"/>
                    </a:lnTo>
                    <a:lnTo>
                      <a:pt x="13624" y="13234"/>
                    </a:lnTo>
                    <a:lnTo>
                      <a:pt x="13790" y="12919"/>
                    </a:lnTo>
                    <a:lnTo>
                      <a:pt x="13883" y="12660"/>
                    </a:lnTo>
                    <a:lnTo>
                      <a:pt x="13939" y="12400"/>
                    </a:lnTo>
                    <a:lnTo>
                      <a:pt x="13994" y="12141"/>
                    </a:lnTo>
                    <a:lnTo>
                      <a:pt x="14031" y="11863"/>
                    </a:lnTo>
                    <a:lnTo>
                      <a:pt x="14050" y="11603"/>
                    </a:lnTo>
                    <a:lnTo>
                      <a:pt x="14050" y="11344"/>
                    </a:lnTo>
                    <a:lnTo>
                      <a:pt x="14013" y="10843"/>
                    </a:lnTo>
                    <a:lnTo>
                      <a:pt x="13976" y="10362"/>
                    </a:lnTo>
                    <a:lnTo>
                      <a:pt x="13902" y="9954"/>
                    </a:lnTo>
                    <a:lnTo>
                      <a:pt x="13846" y="9602"/>
                    </a:lnTo>
                    <a:lnTo>
                      <a:pt x="13790" y="9342"/>
                    </a:lnTo>
                    <a:lnTo>
                      <a:pt x="13790" y="9101"/>
                    </a:lnTo>
                    <a:lnTo>
                      <a:pt x="13790" y="8805"/>
                    </a:lnTo>
                    <a:lnTo>
                      <a:pt x="13865" y="8100"/>
                    </a:lnTo>
                    <a:lnTo>
                      <a:pt x="13939" y="7359"/>
                    </a:lnTo>
                    <a:lnTo>
                      <a:pt x="13976" y="7007"/>
                    </a:lnTo>
                    <a:lnTo>
                      <a:pt x="13994" y="6692"/>
                    </a:lnTo>
                    <a:lnTo>
                      <a:pt x="13994" y="6395"/>
                    </a:lnTo>
                    <a:lnTo>
                      <a:pt x="13976" y="6006"/>
                    </a:lnTo>
                    <a:lnTo>
                      <a:pt x="13920" y="5543"/>
                    </a:lnTo>
                    <a:lnTo>
                      <a:pt x="13827" y="5024"/>
                    </a:lnTo>
                    <a:lnTo>
                      <a:pt x="13753" y="4746"/>
                    </a:lnTo>
                    <a:lnTo>
                      <a:pt x="13679" y="4449"/>
                    </a:lnTo>
                    <a:lnTo>
                      <a:pt x="13587" y="4171"/>
                    </a:lnTo>
                    <a:lnTo>
                      <a:pt x="13475" y="3874"/>
                    </a:lnTo>
                    <a:lnTo>
                      <a:pt x="13346" y="3559"/>
                    </a:lnTo>
                    <a:lnTo>
                      <a:pt x="13197" y="3263"/>
                    </a:lnTo>
                    <a:lnTo>
                      <a:pt x="13049" y="2966"/>
                    </a:lnTo>
                    <a:lnTo>
                      <a:pt x="12864" y="2670"/>
                    </a:lnTo>
                    <a:lnTo>
                      <a:pt x="12660" y="2392"/>
                    </a:lnTo>
                    <a:lnTo>
                      <a:pt x="12437" y="2095"/>
                    </a:lnTo>
                    <a:lnTo>
                      <a:pt x="12196" y="1836"/>
                    </a:lnTo>
                    <a:lnTo>
                      <a:pt x="11918" y="1576"/>
                    </a:lnTo>
                    <a:lnTo>
                      <a:pt x="11640" y="1317"/>
                    </a:lnTo>
                    <a:lnTo>
                      <a:pt x="11325" y="1094"/>
                    </a:lnTo>
                    <a:lnTo>
                      <a:pt x="10973" y="872"/>
                    </a:lnTo>
                    <a:lnTo>
                      <a:pt x="10602" y="668"/>
                    </a:lnTo>
                    <a:lnTo>
                      <a:pt x="10213" y="501"/>
                    </a:lnTo>
                    <a:lnTo>
                      <a:pt x="9787" y="353"/>
                    </a:lnTo>
                    <a:lnTo>
                      <a:pt x="9324" y="223"/>
                    </a:lnTo>
                    <a:lnTo>
                      <a:pt x="8842" y="112"/>
                    </a:lnTo>
                    <a:lnTo>
                      <a:pt x="8323" y="56"/>
                    </a:lnTo>
                    <a:lnTo>
                      <a:pt x="7767"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3078;p46">
                <a:extLst>
                  <a:ext uri="{FF2B5EF4-FFF2-40B4-BE49-F238E27FC236}">
                    <a16:creationId xmlns:a16="http://schemas.microsoft.com/office/drawing/2014/main" xmlns="" id="{284015D9-3132-721F-6F21-20D06BEBA411}"/>
                  </a:ext>
                </a:extLst>
              </p:cNvPr>
              <p:cNvSpPr/>
              <p:nvPr/>
            </p:nvSpPr>
            <p:spPr>
              <a:xfrm>
                <a:off x="5424550" y="3332425"/>
                <a:ext cx="351250" cy="430500"/>
              </a:xfrm>
              <a:custGeom>
                <a:avLst/>
                <a:gdLst/>
                <a:ahLst/>
                <a:cxnLst/>
                <a:rect l="l" t="t" r="r" b="b"/>
                <a:pathLst>
                  <a:path w="14050" h="17220" fill="none" extrusionOk="0">
                    <a:moveTo>
                      <a:pt x="7934" y="17219"/>
                    </a:moveTo>
                    <a:lnTo>
                      <a:pt x="7934" y="17219"/>
                    </a:lnTo>
                    <a:lnTo>
                      <a:pt x="7748" y="17201"/>
                    </a:lnTo>
                    <a:lnTo>
                      <a:pt x="7526" y="17164"/>
                    </a:lnTo>
                    <a:lnTo>
                      <a:pt x="7266" y="17108"/>
                    </a:lnTo>
                    <a:lnTo>
                      <a:pt x="6988" y="17015"/>
                    </a:lnTo>
                    <a:lnTo>
                      <a:pt x="6673" y="16923"/>
                    </a:lnTo>
                    <a:lnTo>
                      <a:pt x="6340" y="16793"/>
                    </a:lnTo>
                    <a:lnTo>
                      <a:pt x="5987" y="16663"/>
                    </a:lnTo>
                    <a:lnTo>
                      <a:pt x="5617" y="16496"/>
                    </a:lnTo>
                    <a:lnTo>
                      <a:pt x="5246" y="16330"/>
                    </a:lnTo>
                    <a:lnTo>
                      <a:pt x="4857" y="16144"/>
                    </a:lnTo>
                    <a:lnTo>
                      <a:pt x="4486" y="15922"/>
                    </a:lnTo>
                    <a:lnTo>
                      <a:pt x="4115" y="15699"/>
                    </a:lnTo>
                    <a:lnTo>
                      <a:pt x="3763" y="15458"/>
                    </a:lnTo>
                    <a:lnTo>
                      <a:pt x="3411" y="15218"/>
                    </a:lnTo>
                    <a:lnTo>
                      <a:pt x="3078" y="14940"/>
                    </a:lnTo>
                    <a:lnTo>
                      <a:pt x="2781" y="14661"/>
                    </a:lnTo>
                    <a:lnTo>
                      <a:pt x="2781" y="14661"/>
                    </a:lnTo>
                    <a:lnTo>
                      <a:pt x="2651" y="14513"/>
                    </a:lnTo>
                    <a:lnTo>
                      <a:pt x="2503" y="14346"/>
                    </a:lnTo>
                    <a:lnTo>
                      <a:pt x="2225" y="13976"/>
                    </a:lnTo>
                    <a:lnTo>
                      <a:pt x="1965" y="13568"/>
                    </a:lnTo>
                    <a:lnTo>
                      <a:pt x="1725" y="13123"/>
                    </a:lnTo>
                    <a:lnTo>
                      <a:pt x="1502" y="12641"/>
                    </a:lnTo>
                    <a:lnTo>
                      <a:pt x="1280" y="12141"/>
                    </a:lnTo>
                    <a:lnTo>
                      <a:pt x="1076" y="11640"/>
                    </a:lnTo>
                    <a:lnTo>
                      <a:pt x="890" y="11121"/>
                    </a:lnTo>
                    <a:lnTo>
                      <a:pt x="705" y="10621"/>
                    </a:lnTo>
                    <a:lnTo>
                      <a:pt x="557" y="10121"/>
                    </a:lnTo>
                    <a:lnTo>
                      <a:pt x="297" y="9212"/>
                    </a:lnTo>
                    <a:lnTo>
                      <a:pt x="131" y="8452"/>
                    </a:lnTo>
                    <a:lnTo>
                      <a:pt x="75" y="8156"/>
                    </a:lnTo>
                    <a:lnTo>
                      <a:pt x="38" y="7915"/>
                    </a:lnTo>
                    <a:lnTo>
                      <a:pt x="38" y="7915"/>
                    </a:lnTo>
                    <a:lnTo>
                      <a:pt x="19" y="7637"/>
                    </a:lnTo>
                    <a:lnTo>
                      <a:pt x="1" y="7266"/>
                    </a:lnTo>
                    <a:lnTo>
                      <a:pt x="19" y="6821"/>
                    </a:lnTo>
                    <a:lnTo>
                      <a:pt x="56" y="6284"/>
                    </a:lnTo>
                    <a:lnTo>
                      <a:pt x="131" y="5691"/>
                    </a:lnTo>
                    <a:lnTo>
                      <a:pt x="186" y="5376"/>
                    </a:lnTo>
                    <a:lnTo>
                      <a:pt x="260" y="5061"/>
                    </a:lnTo>
                    <a:lnTo>
                      <a:pt x="334" y="4727"/>
                    </a:lnTo>
                    <a:lnTo>
                      <a:pt x="446" y="4393"/>
                    </a:lnTo>
                    <a:lnTo>
                      <a:pt x="557" y="4060"/>
                    </a:lnTo>
                    <a:lnTo>
                      <a:pt x="705" y="3745"/>
                    </a:lnTo>
                    <a:lnTo>
                      <a:pt x="872" y="3411"/>
                    </a:lnTo>
                    <a:lnTo>
                      <a:pt x="1039" y="3077"/>
                    </a:lnTo>
                    <a:lnTo>
                      <a:pt x="1243" y="2762"/>
                    </a:lnTo>
                    <a:lnTo>
                      <a:pt x="1484" y="2447"/>
                    </a:lnTo>
                    <a:lnTo>
                      <a:pt x="1725" y="2132"/>
                    </a:lnTo>
                    <a:lnTo>
                      <a:pt x="2021" y="1854"/>
                    </a:lnTo>
                    <a:lnTo>
                      <a:pt x="2318" y="1576"/>
                    </a:lnTo>
                    <a:lnTo>
                      <a:pt x="2651" y="1317"/>
                    </a:lnTo>
                    <a:lnTo>
                      <a:pt x="3022" y="1057"/>
                    </a:lnTo>
                    <a:lnTo>
                      <a:pt x="3430" y="835"/>
                    </a:lnTo>
                    <a:lnTo>
                      <a:pt x="3856" y="631"/>
                    </a:lnTo>
                    <a:lnTo>
                      <a:pt x="4319" y="464"/>
                    </a:lnTo>
                    <a:lnTo>
                      <a:pt x="4820" y="316"/>
                    </a:lnTo>
                    <a:lnTo>
                      <a:pt x="5376" y="186"/>
                    </a:lnTo>
                    <a:lnTo>
                      <a:pt x="5950" y="93"/>
                    </a:lnTo>
                    <a:lnTo>
                      <a:pt x="6562" y="19"/>
                    </a:lnTo>
                    <a:lnTo>
                      <a:pt x="6562" y="19"/>
                    </a:lnTo>
                    <a:lnTo>
                      <a:pt x="7192" y="1"/>
                    </a:lnTo>
                    <a:lnTo>
                      <a:pt x="7767" y="1"/>
                    </a:lnTo>
                    <a:lnTo>
                      <a:pt x="8323" y="56"/>
                    </a:lnTo>
                    <a:lnTo>
                      <a:pt x="8842" y="112"/>
                    </a:lnTo>
                    <a:lnTo>
                      <a:pt x="9324" y="223"/>
                    </a:lnTo>
                    <a:lnTo>
                      <a:pt x="9787" y="353"/>
                    </a:lnTo>
                    <a:lnTo>
                      <a:pt x="10213" y="501"/>
                    </a:lnTo>
                    <a:lnTo>
                      <a:pt x="10602" y="668"/>
                    </a:lnTo>
                    <a:lnTo>
                      <a:pt x="10973" y="872"/>
                    </a:lnTo>
                    <a:lnTo>
                      <a:pt x="11325" y="1094"/>
                    </a:lnTo>
                    <a:lnTo>
                      <a:pt x="11640" y="1317"/>
                    </a:lnTo>
                    <a:lnTo>
                      <a:pt x="11918" y="1576"/>
                    </a:lnTo>
                    <a:lnTo>
                      <a:pt x="12196" y="1836"/>
                    </a:lnTo>
                    <a:lnTo>
                      <a:pt x="12437" y="2095"/>
                    </a:lnTo>
                    <a:lnTo>
                      <a:pt x="12660" y="2392"/>
                    </a:lnTo>
                    <a:lnTo>
                      <a:pt x="12864" y="2670"/>
                    </a:lnTo>
                    <a:lnTo>
                      <a:pt x="13049" y="2966"/>
                    </a:lnTo>
                    <a:lnTo>
                      <a:pt x="13197" y="3263"/>
                    </a:lnTo>
                    <a:lnTo>
                      <a:pt x="13346" y="3559"/>
                    </a:lnTo>
                    <a:lnTo>
                      <a:pt x="13475" y="3874"/>
                    </a:lnTo>
                    <a:lnTo>
                      <a:pt x="13587" y="4171"/>
                    </a:lnTo>
                    <a:lnTo>
                      <a:pt x="13679" y="4449"/>
                    </a:lnTo>
                    <a:lnTo>
                      <a:pt x="13753" y="4746"/>
                    </a:lnTo>
                    <a:lnTo>
                      <a:pt x="13827" y="5024"/>
                    </a:lnTo>
                    <a:lnTo>
                      <a:pt x="13920" y="5543"/>
                    </a:lnTo>
                    <a:lnTo>
                      <a:pt x="13976" y="6006"/>
                    </a:lnTo>
                    <a:lnTo>
                      <a:pt x="13994" y="6395"/>
                    </a:lnTo>
                    <a:lnTo>
                      <a:pt x="13994" y="6692"/>
                    </a:lnTo>
                    <a:lnTo>
                      <a:pt x="13994" y="6692"/>
                    </a:lnTo>
                    <a:lnTo>
                      <a:pt x="13976" y="7007"/>
                    </a:lnTo>
                    <a:lnTo>
                      <a:pt x="13939" y="7359"/>
                    </a:lnTo>
                    <a:lnTo>
                      <a:pt x="13865" y="8100"/>
                    </a:lnTo>
                    <a:lnTo>
                      <a:pt x="13790" y="8805"/>
                    </a:lnTo>
                    <a:lnTo>
                      <a:pt x="13790" y="9101"/>
                    </a:lnTo>
                    <a:lnTo>
                      <a:pt x="13790" y="9342"/>
                    </a:lnTo>
                    <a:lnTo>
                      <a:pt x="13790" y="9342"/>
                    </a:lnTo>
                    <a:lnTo>
                      <a:pt x="13846" y="9602"/>
                    </a:lnTo>
                    <a:lnTo>
                      <a:pt x="13902" y="9954"/>
                    </a:lnTo>
                    <a:lnTo>
                      <a:pt x="13976" y="10362"/>
                    </a:lnTo>
                    <a:lnTo>
                      <a:pt x="14013" y="10843"/>
                    </a:lnTo>
                    <a:lnTo>
                      <a:pt x="14050" y="11344"/>
                    </a:lnTo>
                    <a:lnTo>
                      <a:pt x="14050" y="11603"/>
                    </a:lnTo>
                    <a:lnTo>
                      <a:pt x="14031" y="11863"/>
                    </a:lnTo>
                    <a:lnTo>
                      <a:pt x="13994" y="12141"/>
                    </a:lnTo>
                    <a:lnTo>
                      <a:pt x="13939" y="12400"/>
                    </a:lnTo>
                    <a:lnTo>
                      <a:pt x="13883" y="12660"/>
                    </a:lnTo>
                    <a:lnTo>
                      <a:pt x="13790" y="12919"/>
                    </a:lnTo>
                    <a:lnTo>
                      <a:pt x="13790" y="12919"/>
                    </a:lnTo>
                    <a:lnTo>
                      <a:pt x="13624" y="13234"/>
                    </a:lnTo>
                    <a:lnTo>
                      <a:pt x="13475" y="13531"/>
                    </a:lnTo>
                    <a:lnTo>
                      <a:pt x="13290" y="13809"/>
                    </a:lnTo>
                    <a:lnTo>
                      <a:pt x="13123" y="14087"/>
                    </a:lnTo>
                    <a:lnTo>
                      <a:pt x="12938" y="14346"/>
                    </a:lnTo>
                    <a:lnTo>
                      <a:pt x="12734" y="14587"/>
                    </a:lnTo>
                    <a:lnTo>
                      <a:pt x="12530" y="14810"/>
                    </a:lnTo>
                    <a:lnTo>
                      <a:pt x="12326" y="15032"/>
                    </a:lnTo>
                    <a:lnTo>
                      <a:pt x="12122" y="15236"/>
                    </a:lnTo>
                    <a:lnTo>
                      <a:pt x="11900" y="15440"/>
                    </a:lnTo>
                    <a:lnTo>
                      <a:pt x="11474" y="15792"/>
                    </a:lnTo>
                    <a:lnTo>
                      <a:pt x="11029" y="16107"/>
                    </a:lnTo>
                    <a:lnTo>
                      <a:pt x="10602" y="16367"/>
                    </a:lnTo>
                    <a:lnTo>
                      <a:pt x="10158" y="16589"/>
                    </a:lnTo>
                    <a:lnTo>
                      <a:pt x="9750" y="16774"/>
                    </a:lnTo>
                    <a:lnTo>
                      <a:pt x="9361" y="16941"/>
                    </a:lnTo>
                    <a:lnTo>
                      <a:pt x="8990" y="17052"/>
                    </a:lnTo>
                    <a:lnTo>
                      <a:pt x="8656" y="17145"/>
                    </a:lnTo>
                    <a:lnTo>
                      <a:pt x="8378" y="17201"/>
                    </a:lnTo>
                    <a:lnTo>
                      <a:pt x="8137" y="17219"/>
                    </a:lnTo>
                    <a:lnTo>
                      <a:pt x="7934" y="17219"/>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3079;p46">
                <a:extLst>
                  <a:ext uri="{FF2B5EF4-FFF2-40B4-BE49-F238E27FC236}">
                    <a16:creationId xmlns:a16="http://schemas.microsoft.com/office/drawing/2014/main" xmlns="" id="{F10F55E2-A021-CD6C-77D6-03D4208DA5CA}"/>
                  </a:ext>
                </a:extLst>
              </p:cNvPr>
              <p:cNvSpPr/>
              <p:nvPr/>
            </p:nvSpPr>
            <p:spPr>
              <a:xfrm>
                <a:off x="5422250" y="3330125"/>
                <a:ext cx="355875" cy="435575"/>
              </a:xfrm>
              <a:custGeom>
                <a:avLst/>
                <a:gdLst/>
                <a:ahLst/>
                <a:cxnLst/>
                <a:rect l="l" t="t" r="r" b="b"/>
                <a:pathLst>
                  <a:path w="14235" h="17423" extrusionOk="0">
                    <a:moveTo>
                      <a:pt x="7525" y="185"/>
                    </a:moveTo>
                    <a:lnTo>
                      <a:pt x="7933" y="204"/>
                    </a:lnTo>
                    <a:lnTo>
                      <a:pt x="8322" y="223"/>
                    </a:lnTo>
                    <a:lnTo>
                      <a:pt x="8711" y="278"/>
                    </a:lnTo>
                    <a:lnTo>
                      <a:pt x="9082" y="334"/>
                    </a:lnTo>
                    <a:lnTo>
                      <a:pt x="9434" y="426"/>
                    </a:lnTo>
                    <a:lnTo>
                      <a:pt x="9786" y="519"/>
                    </a:lnTo>
                    <a:lnTo>
                      <a:pt x="10120" y="630"/>
                    </a:lnTo>
                    <a:lnTo>
                      <a:pt x="10454" y="760"/>
                    </a:lnTo>
                    <a:lnTo>
                      <a:pt x="10769" y="908"/>
                    </a:lnTo>
                    <a:lnTo>
                      <a:pt x="11065" y="1075"/>
                    </a:lnTo>
                    <a:lnTo>
                      <a:pt x="11343" y="1260"/>
                    </a:lnTo>
                    <a:lnTo>
                      <a:pt x="11621" y="1446"/>
                    </a:lnTo>
                    <a:lnTo>
                      <a:pt x="11881" y="1668"/>
                    </a:lnTo>
                    <a:lnTo>
                      <a:pt x="12122" y="1909"/>
                    </a:lnTo>
                    <a:lnTo>
                      <a:pt x="12418" y="2224"/>
                    </a:lnTo>
                    <a:lnTo>
                      <a:pt x="12696" y="2558"/>
                    </a:lnTo>
                    <a:lnTo>
                      <a:pt x="12919" y="2910"/>
                    </a:lnTo>
                    <a:lnTo>
                      <a:pt x="13141" y="3262"/>
                    </a:lnTo>
                    <a:lnTo>
                      <a:pt x="13308" y="3614"/>
                    </a:lnTo>
                    <a:lnTo>
                      <a:pt x="13475" y="3966"/>
                    </a:lnTo>
                    <a:lnTo>
                      <a:pt x="13604" y="4337"/>
                    </a:lnTo>
                    <a:lnTo>
                      <a:pt x="13697" y="4671"/>
                    </a:lnTo>
                    <a:lnTo>
                      <a:pt x="13790" y="5004"/>
                    </a:lnTo>
                    <a:lnTo>
                      <a:pt x="13864" y="5338"/>
                    </a:lnTo>
                    <a:lnTo>
                      <a:pt x="13919" y="5635"/>
                    </a:lnTo>
                    <a:lnTo>
                      <a:pt x="13957" y="5931"/>
                    </a:lnTo>
                    <a:lnTo>
                      <a:pt x="13994" y="6413"/>
                    </a:lnTo>
                    <a:lnTo>
                      <a:pt x="13975" y="6784"/>
                    </a:lnTo>
                    <a:lnTo>
                      <a:pt x="13975" y="7062"/>
                    </a:lnTo>
                    <a:lnTo>
                      <a:pt x="13957" y="7358"/>
                    </a:lnTo>
                    <a:lnTo>
                      <a:pt x="13882" y="8007"/>
                    </a:lnTo>
                    <a:lnTo>
                      <a:pt x="13790" y="8822"/>
                    </a:lnTo>
                    <a:lnTo>
                      <a:pt x="13790" y="9156"/>
                    </a:lnTo>
                    <a:lnTo>
                      <a:pt x="13790" y="9453"/>
                    </a:lnTo>
                    <a:lnTo>
                      <a:pt x="13864" y="9860"/>
                    </a:lnTo>
                    <a:lnTo>
                      <a:pt x="13975" y="10509"/>
                    </a:lnTo>
                    <a:lnTo>
                      <a:pt x="14012" y="10880"/>
                    </a:lnTo>
                    <a:lnTo>
                      <a:pt x="14031" y="11288"/>
                    </a:lnTo>
                    <a:lnTo>
                      <a:pt x="14031" y="11714"/>
                    </a:lnTo>
                    <a:lnTo>
                      <a:pt x="13994" y="12140"/>
                    </a:lnTo>
                    <a:lnTo>
                      <a:pt x="13975" y="12344"/>
                    </a:lnTo>
                    <a:lnTo>
                      <a:pt x="13919" y="12566"/>
                    </a:lnTo>
                    <a:lnTo>
                      <a:pt x="13864" y="12770"/>
                    </a:lnTo>
                    <a:lnTo>
                      <a:pt x="13790" y="12974"/>
                    </a:lnTo>
                    <a:lnTo>
                      <a:pt x="13641" y="13289"/>
                    </a:lnTo>
                    <a:lnTo>
                      <a:pt x="13475" y="13586"/>
                    </a:lnTo>
                    <a:lnTo>
                      <a:pt x="13308" y="13864"/>
                    </a:lnTo>
                    <a:lnTo>
                      <a:pt x="13122" y="14123"/>
                    </a:lnTo>
                    <a:lnTo>
                      <a:pt x="12937" y="14383"/>
                    </a:lnTo>
                    <a:lnTo>
                      <a:pt x="12752" y="14624"/>
                    </a:lnTo>
                    <a:lnTo>
                      <a:pt x="12548" y="14846"/>
                    </a:lnTo>
                    <a:lnTo>
                      <a:pt x="12344" y="15050"/>
                    </a:lnTo>
                    <a:lnTo>
                      <a:pt x="12140" y="15254"/>
                    </a:lnTo>
                    <a:lnTo>
                      <a:pt x="11918" y="15458"/>
                    </a:lnTo>
                    <a:lnTo>
                      <a:pt x="11491" y="15810"/>
                    </a:lnTo>
                    <a:lnTo>
                      <a:pt x="11047" y="16107"/>
                    </a:lnTo>
                    <a:lnTo>
                      <a:pt x="10620" y="16366"/>
                    </a:lnTo>
                    <a:lnTo>
                      <a:pt x="10194" y="16588"/>
                    </a:lnTo>
                    <a:lnTo>
                      <a:pt x="9786" y="16774"/>
                    </a:lnTo>
                    <a:lnTo>
                      <a:pt x="9397" y="16922"/>
                    </a:lnTo>
                    <a:lnTo>
                      <a:pt x="9045" y="17052"/>
                    </a:lnTo>
                    <a:lnTo>
                      <a:pt x="8730" y="17126"/>
                    </a:lnTo>
                    <a:lnTo>
                      <a:pt x="8452" y="17181"/>
                    </a:lnTo>
                    <a:lnTo>
                      <a:pt x="8211" y="17219"/>
                    </a:lnTo>
                    <a:lnTo>
                      <a:pt x="8044" y="17219"/>
                    </a:lnTo>
                    <a:lnTo>
                      <a:pt x="7859" y="17200"/>
                    </a:lnTo>
                    <a:lnTo>
                      <a:pt x="7655" y="17163"/>
                    </a:lnTo>
                    <a:lnTo>
                      <a:pt x="7117" y="17015"/>
                    </a:lnTo>
                    <a:lnTo>
                      <a:pt x="6487" y="16811"/>
                    </a:lnTo>
                    <a:lnTo>
                      <a:pt x="6135" y="16663"/>
                    </a:lnTo>
                    <a:lnTo>
                      <a:pt x="5764" y="16514"/>
                    </a:lnTo>
                    <a:lnTo>
                      <a:pt x="5394" y="16347"/>
                    </a:lnTo>
                    <a:lnTo>
                      <a:pt x="5023" y="16162"/>
                    </a:lnTo>
                    <a:lnTo>
                      <a:pt x="4652" y="15940"/>
                    </a:lnTo>
                    <a:lnTo>
                      <a:pt x="4282" y="15717"/>
                    </a:lnTo>
                    <a:lnTo>
                      <a:pt x="3911" y="15495"/>
                    </a:lnTo>
                    <a:lnTo>
                      <a:pt x="3577" y="15235"/>
                    </a:lnTo>
                    <a:lnTo>
                      <a:pt x="3244" y="14976"/>
                    </a:lnTo>
                    <a:lnTo>
                      <a:pt x="2947" y="14698"/>
                    </a:lnTo>
                    <a:lnTo>
                      <a:pt x="2799" y="14531"/>
                    </a:lnTo>
                    <a:lnTo>
                      <a:pt x="2669" y="14364"/>
                    </a:lnTo>
                    <a:lnTo>
                      <a:pt x="2391" y="13994"/>
                    </a:lnTo>
                    <a:lnTo>
                      <a:pt x="2132" y="13586"/>
                    </a:lnTo>
                    <a:lnTo>
                      <a:pt x="1891" y="13141"/>
                    </a:lnTo>
                    <a:lnTo>
                      <a:pt x="1650" y="12659"/>
                    </a:lnTo>
                    <a:lnTo>
                      <a:pt x="1446" y="12159"/>
                    </a:lnTo>
                    <a:lnTo>
                      <a:pt x="1242" y="11658"/>
                    </a:lnTo>
                    <a:lnTo>
                      <a:pt x="1057" y="11158"/>
                    </a:lnTo>
                    <a:lnTo>
                      <a:pt x="890" y="10639"/>
                    </a:lnTo>
                    <a:lnTo>
                      <a:pt x="723" y="10157"/>
                    </a:lnTo>
                    <a:lnTo>
                      <a:pt x="482" y="9249"/>
                    </a:lnTo>
                    <a:lnTo>
                      <a:pt x="315" y="8507"/>
                    </a:lnTo>
                    <a:lnTo>
                      <a:pt x="260" y="8211"/>
                    </a:lnTo>
                    <a:lnTo>
                      <a:pt x="223" y="7988"/>
                    </a:lnTo>
                    <a:lnTo>
                      <a:pt x="204" y="7803"/>
                    </a:lnTo>
                    <a:lnTo>
                      <a:pt x="204" y="7377"/>
                    </a:lnTo>
                    <a:lnTo>
                      <a:pt x="204" y="7099"/>
                    </a:lnTo>
                    <a:lnTo>
                      <a:pt x="223" y="6765"/>
                    </a:lnTo>
                    <a:lnTo>
                      <a:pt x="241" y="6413"/>
                    </a:lnTo>
                    <a:lnTo>
                      <a:pt x="297" y="6005"/>
                    </a:lnTo>
                    <a:lnTo>
                      <a:pt x="352" y="5597"/>
                    </a:lnTo>
                    <a:lnTo>
                      <a:pt x="445" y="5153"/>
                    </a:lnTo>
                    <a:lnTo>
                      <a:pt x="575" y="4689"/>
                    </a:lnTo>
                    <a:lnTo>
                      <a:pt x="742" y="4244"/>
                    </a:lnTo>
                    <a:lnTo>
                      <a:pt x="927" y="3781"/>
                    </a:lnTo>
                    <a:lnTo>
                      <a:pt x="1168" y="3318"/>
                    </a:lnTo>
                    <a:lnTo>
                      <a:pt x="1298" y="3095"/>
                    </a:lnTo>
                    <a:lnTo>
                      <a:pt x="1446" y="2873"/>
                    </a:lnTo>
                    <a:lnTo>
                      <a:pt x="1594" y="2651"/>
                    </a:lnTo>
                    <a:lnTo>
                      <a:pt x="1779" y="2447"/>
                    </a:lnTo>
                    <a:lnTo>
                      <a:pt x="1983" y="2206"/>
                    </a:lnTo>
                    <a:lnTo>
                      <a:pt x="2206" y="1965"/>
                    </a:lnTo>
                    <a:lnTo>
                      <a:pt x="2447" y="1761"/>
                    </a:lnTo>
                    <a:lnTo>
                      <a:pt x="2706" y="1557"/>
                    </a:lnTo>
                    <a:lnTo>
                      <a:pt x="2966" y="1372"/>
                    </a:lnTo>
                    <a:lnTo>
                      <a:pt x="3244" y="1205"/>
                    </a:lnTo>
                    <a:lnTo>
                      <a:pt x="3522" y="1038"/>
                    </a:lnTo>
                    <a:lnTo>
                      <a:pt x="3837" y="890"/>
                    </a:lnTo>
                    <a:lnTo>
                      <a:pt x="4133" y="760"/>
                    </a:lnTo>
                    <a:lnTo>
                      <a:pt x="4467" y="649"/>
                    </a:lnTo>
                    <a:lnTo>
                      <a:pt x="4801" y="538"/>
                    </a:lnTo>
                    <a:lnTo>
                      <a:pt x="5153" y="445"/>
                    </a:lnTo>
                    <a:lnTo>
                      <a:pt x="5505" y="371"/>
                    </a:lnTo>
                    <a:lnTo>
                      <a:pt x="5876" y="297"/>
                    </a:lnTo>
                    <a:lnTo>
                      <a:pt x="6265" y="260"/>
                    </a:lnTo>
                    <a:lnTo>
                      <a:pt x="6654" y="223"/>
                    </a:lnTo>
                    <a:lnTo>
                      <a:pt x="7099" y="204"/>
                    </a:lnTo>
                    <a:lnTo>
                      <a:pt x="7525" y="185"/>
                    </a:lnTo>
                    <a:close/>
                    <a:moveTo>
                      <a:pt x="7099" y="0"/>
                    </a:moveTo>
                    <a:lnTo>
                      <a:pt x="6654" y="19"/>
                    </a:lnTo>
                    <a:lnTo>
                      <a:pt x="6246" y="56"/>
                    </a:lnTo>
                    <a:lnTo>
                      <a:pt x="5857" y="111"/>
                    </a:lnTo>
                    <a:lnTo>
                      <a:pt x="5468" y="167"/>
                    </a:lnTo>
                    <a:lnTo>
                      <a:pt x="5097" y="260"/>
                    </a:lnTo>
                    <a:lnTo>
                      <a:pt x="4745" y="352"/>
                    </a:lnTo>
                    <a:lnTo>
                      <a:pt x="4393" y="463"/>
                    </a:lnTo>
                    <a:lnTo>
                      <a:pt x="4059" y="575"/>
                    </a:lnTo>
                    <a:lnTo>
                      <a:pt x="3744" y="723"/>
                    </a:lnTo>
                    <a:lnTo>
                      <a:pt x="3429" y="871"/>
                    </a:lnTo>
                    <a:lnTo>
                      <a:pt x="3132" y="1038"/>
                    </a:lnTo>
                    <a:lnTo>
                      <a:pt x="2854" y="1205"/>
                    </a:lnTo>
                    <a:lnTo>
                      <a:pt x="2576" y="1409"/>
                    </a:lnTo>
                    <a:lnTo>
                      <a:pt x="2317" y="1613"/>
                    </a:lnTo>
                    <a:lnTo>
                      <a:pt x="2076" y="1835"/>
                    </a:lnTo>
                    <a:lnTo>
                      <a:pt x="1835" y="2076"/>
                    </a:lnTo>
                    <a:lnTo>
                      <a:pt x="1613" y="2317"/>
                    </a:lnTo>
                    <a:lnTo>
                      <a:pt x="1446" y="2539"/>
                    </a:lnTo>
                    <a:lnTo>
                      <a:pt x="1298" y="2743"/>
                    </a:lnTo>
                    <a:lnTo>
                      <a:pt x="1149" y="2966"/>
                    </a:lnTo>
                    <a:lnTo>
                      <a:pt x="1001" y="3207"/>
                    </a:lnTo>
                    <a:lnTo>
                      <a:pt x="760" y="3651"/>
                    </a:lnTo>
                    <a:lnTo>
                      <a:pt x="556" y="4115"/>
                    </a:lnTo>
                    <a:lnTo>
                      <a:pt x="408" y="4578"/>
                    </a:lnTo>
                    <a:lnTo>
                      <a:pt x="278" y="5023"/>
                    </a:lnTo>
                    <a:lnTo>
                      <a:pt x="167" y="5468"/>
                    </a:lnTo>
                    <a:lnTo>
                      <a:pt x="93" y="5894"/>
                    </a:lnTo>
                    <a:lnTo>
                      <a:pt x="56" y="6283"/>
                    </a:lnTo>
                    <a:lnTo>
                      <a:pt x="19" y="6654"/>
                    </a:lnTo>
                    <a:lnTo>
                      <a:pt x="0" y="6988"/>
                    </a:lnTo>
                    <a:lnTo>
                      <a:pt x="0" y="7303"/>
                    </a:lnTo>
                    <a:lnTo>
                      <a:pt x="0" y="7766"/>
                    </a:lnTo>
                    <a:lnTo>
                      <a:pt x="37" y="8007"/>
                    </a:lnTo>
                    <a:lnTo>
                      <a:pt x="56" y="8248"/>
                    </a:lnTo>
                    <a:lnTo>
                      <a:pt x="111" y="8544"/>
                    </a:lnTo>
                    <a:lnTo>
                      <a:pt x="297" y="9304"/>
                    </a:lnTo>
                    <a:lnTo>
                      <a:pt x="538" y="10213"/>
                    </a:lnTo>
                    <a:lnTo>
                      <a:pt x="704" y="10713"/>
                    </a:lnTo>
                    <a:lnTo>
                      <a:pt x="871" y="11232"/>
                    </a:lnTo>
                    <a:lnTo>
                      <a:pt x="1057" y="11732"/>
                    </a:lnTo>
                    <a:lnTo>
                      <a:pt x="1261" y="12251"/>
                    </a:lnTo>
                    <a:lnTo>
                      <a:pt x="1483" y="12752"/>
                    </a:lnTo>
                    <a:lnTo>
                      <a:pt x="1724" y="13252"/>
                    </a:lnTo>
                    <a:lnTo>
                      <a:pt x="1983" y="13697"/>
                    </a:lnTo>
                    <a:lnTo>
                      <a:pt x="2243" y="14123"/>
                    </a:lnTo>
                    <a:lnTo>
                      <a:pt x="2521" y="14513"/>
                    </a:lnTo>
                    <a:lnTo>
                      <a:pt x="2669" y="14679"/>
                    </a:lnTo>
                    <a:lnTo>
                      <a:pt x="2799" y="14828"/>
                    </a:lnTo>
                    <a:lnTo>
                      <a:pt x="3114" y="15124"/>
                    </a:lnTo>
                    <a:lnTo>
                      <a:pt x="3448" y="15402"/>
                    </a:lnTo>
                    <a:lnTo>
                      <a:pt x="3818" y="15662"/>
                    </a:lnTo>
                    <a:lnTo>
                      <a:pt x="4170" y="15903"/>
                    </a:lnTo>
                    <a:lnTo>
                      <a:pt x="4560" y="16125"/>
                    </a:lnTo>
                    <a:lnTo>
                      <a:pt x="4930" y="16329"/>
                    </a:lnTo>
                    <a:lnTo>
                      <a:pt x="5320" y="16533"/>
                    </a:lnTo>
                    <a:lnTo>
                      <a:pt x="5709" y="16700"/>
                    </a:lnTo>
                    <a:lnTo>
                      <a:pt x="6061" y="16866"/>
                    </a:lnTo>
                    <a:lnTo>
                      <a:pt x="6432" y="16996"/>
                    </a:lnTo>
                    <a:lnTo>
                      <a:pt x="6765" y="17107"/>
                    </a:lnTo>
                    <a:lnTo>
                      <a:pt x="7080" y="17219"/>
                    </a:lnTo>
                    <a:lnTo>
                      <a:pt x="7377" y="17293"/>
                    </a:lnTo>
                    <a:lnTo>
                      <a:pt x="7618" y="17348"/>
                    </a:lnTo>
                    <a:lnTo>
                      <a:pt x="7840" y="17404"/>
                    </a:lnTo>
                    <a:lnTo>
                      <a:pt x="8026" y="17422"/>
                    </a:lnTo>
                    <a:lnTo>
                      <a:pt x="8100" y="17422"/>
                    </a:lnTo>
                    <a:lnTo>
                      <a:pt x="8304" y="17404"/>
                    </a:lnTo>
                    <a:lnTo>
                      <a:pt x="8563" y="17367"/>
                    </a:lnTo>
                    <a:lnTo>
                      <a:pt x="8860" y="17311"/>
                    </a:lnTo>
                    <a:lnTo>
                      <a:pt x="9193" y="17219"/>
                    </a:lnTo>
                    <a:lnTo>
                      <a:pt x="9564" y="17089"/>
                    </a:lnTo>
                    <a:lnTo>
                      <a:pt x="9953" y="16941"/>
                    </a:lnTo>
                    <a:lnTo>
                      <a:pt x="10361" y="16737"/>
                    </a:lnTo>
                    <a:lnTo>
                      <a:pt x="10787" y="16514"/>
                    </a:lnTo>
                    <a:lnTo>
                      <a:pt x="11232" y="16236"/>
                    </a:lnTo>
                    <a:lnTo>
                      <a:pt x="11658" y="15940"/>
                    </a:lnTo>
                    <a:lnTo>
                      <a:pt x="12103" y="15569"/>
                    </a:lnTo>
                    <a:lnTo>
                      <a:pt x="12307" y="15384"/>
                    </a:lnTo>
                    <a:lnTo>
                      <a:pt x="12511" y="15180"/>
                    </a:lnTo>
                    <a:lnTo>
                      <a:pt x="12715" y="14957"/>
                    </a:lnTo>
                    <a:lnTo>
                      <a:pt x="12919" y="14716"/>
                    </a:lnTo>
                    <a:lnTo>
                      <a:pt x="13122" y="14475"/>
                    </a:lnTo>
                    <a:lnTo>
                      <a:pt x="13308" y="14216"/>
                    </a:lnTo>
                    <a:lnTo>
                      <a:pt x="13475" y="13957"/>
                    </a:lnTo>
                    <a:lnTo>
                      <a:pt x="13660" y="13660"/>
                    </a:lnTo>
                    <a:lnTo>
                      <a:pt x="13808" y="13363"/>
                    </a:lnTo>
                    <a:lnTo>
                      <a:pt x="13975" y="13048"/>
                    </a:lnTo>
                    <a:lnTo>
                      <a:pt x="14049" y="12844"/>
                    </a:lnTo>
                    <a:lnTo>
                      <a:pt x="14105" y="12622"/>
                    </a:lnTo>
                    <a:lnTo>
                      <a:pt x="14160" y="12400"/>
                    </a:lnTo>
                    <a:lnTo>
                      <a:pt x="14197" y="12177"/>
                    </a:lnTo>
                    <a:lnTo>
                      <a:pt x="14235" y="11732"/>
                    </a:lnTo>
                    <a:lnTo>
                      <a:pt x="14235" y="11306"/>
                    </a:lnTo>
                    <a:lnTo>
                      <a:pt x="14216" y="10880"/>
                    </a:lnTo>
                    <a:lnTo>
                      <a:pt x="14160" y="10491"/>
                    </a:lnTo>
                    <a:lnTo>
                      <a:pt x="14049" y="9823"/>
                    </a:lnTo>
                    <a:lnTo>
                      <a:pt x="13994" y="9416"/>
                    </a:lnTo>
                    <a:lnTo>
                      <a:pt x="13975" y="9156"/>
                    </a:lnTo>
                    <a:lnTo>
                      <a:pt x="13994" y="8804"/>
                    </a:lnTo>
                    <a:lnTo>
                      <a:pt x="14068" y="8026"/>
                    </a:lnTo>
                    <a:lnTo>
                      <a:pt x="14142" y="7377"/>
                    </a:lnTo>
                    <a:lnTo>
                      <a:pt x="14160" y="7062"/>
                    </a:lnTo>
                    <a:lnTo>
                      <a:pt x="14179" y="6784"/>
                    </a:lnTo>
                    <a:lnTo>
                      <a:pt x="14179" y="6413"/>
                    </a:lnTo>
                    <a:lnTo>
                      <a:pt x="14142" y="5913"/>
                    </a:lnTo>
                    <a:lnTo>
                      <a:pt x="14105" y="5616"/>
                    </a:lnTo>
                    <a:lnTo>
                      <a:pt x="14049" y="5301"/>
                    </a:lnTo>
                    <a:lnTo>
                      <a:pt x="13975" y="4967"/>
                    </a:lnTo>
                    <a:lnTo>
                      <a:pt x="13901" y="4615"/>
                    </a:lnTo>
                    <a:lnTo>
                      <a:pt x="13790" y="4263"/>
                    </a:lnTo>
                    <a:lnTo>
                      <a:pt x="13641" y="3892"/>
                    </a:lnTo>
                    <a:lnTo>
                      <a:pt x="13493" y="3540"/>
                    </a:lnTo>
                    <a:lnTo>
                      <a:pt x="13308" y="3169"/>
                    </a:lnTo>
                    <a:lnTo>
                      <a:pt x="13085" y="2799"/>
                    </a:lnTo>
                    <a:lnTo>
                      <a:pt x="12844" y="2447"/>
                    </a:lnTo>
                    <a:lnTo>
                      <a:pt x="12566" y="2094"/>
                    </a:lnTo>
                    <a:lnTo>
                      <a:pt x="12270" y="1761"/>
                    </a:lnTo>
                    <a:lnTo>
                      <a:pt x="12010" y="1520"/>
                    </a:lnTo>
                    <a:lnTo>
                      <a:pt x="11732" y="1298"/>
                    </a:lnTo>
                    <a:lnTo>
                      <a:pt x="11454" y="1094"/>
                    </a:lnTo>
                    <a:lnTo>
                      <a:pt x="11158" y="908"/>
                    </a:lnTo>
                    <a:lnTo>
                      <a:pt x="10861" y="741"/>
                    </a:lnTo>
                    <a:lnTo>
                      <a:pt x="10528" y="575"/>
                    </a:lnTo>
                    <a:lnTo>
                      <a:pt x="10194" y="445"/>
                    </a:lnTo>
                    <a:lnTo>
                      <a:pt x="9860" y="334"/>
                    </a:lnTo>
                    <a:lnTo>
                      <a:pt x="9508" y="223"/>
                    </a:lnTo>
                    <a:lnTo>
                      <a:pt x="9138" y="148"/>
                    </a:lnTo>
                    <a:lnTo>
                      <a:pt x="8748" y="74"/>
                    </a:lnTo>
                    <a:lnTo>
                      <a:pt x="8359" y="37"/>
                    </a:lnTo>
                    <a:lnTo>
                      <a:pt x="7951"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3080;p46">
                <a:extLst>
                  <a:ext uri="{FF2B5EF4-FFF2-40B4-BE49-F238E27FC236}">
                    <a16:creationId xmlns:a16="http://schemas.microsoft.com/office/drawing/2014/main" xmlns="" id="{7A58C5A5-FCA8-6755-B854-31C0EBC84203}"/>
                  </a:ext>
                </a:extLst>
              </p:cNvPr>
              <p:cNvSpPr/>
              <p:nvPr/>
            </p:nvSpPr>
            <p:spPr>
              <a:xfrm>
                <a:off x="5422250" y="3330125"/>
                <a:ext cx="355875" cy="435575"/>
              </a:xfrm>
              <a:custGeom>
                <a:avLst/>
                <a:gdLst/>
                <a:ahLst/>
                <a:cxnLst/>
                <a:rect l="l" t="t" r="r" b="b"/>
                <a:pathLst>
                  <a:path w="14235" h="17423" fill="none" extrusionOk="0">
                    <a:moveTo>
                      <a:pt x="8100" y="17422"/>
                    </a:moveTo>
                    <a:lnTo>
                      <a:pt x="8100" y="17422"/>
                    </a:lnTo>
                    <a:lnTo>
                      <a:pt x="8026" y="17422"/>
                    </a:lnTo>
                    <a:lnTo>
                      <a:pt x="8026" y="17422"/>
                    </a:lnTo>
                    <a:lnTo>
                      <a:pt x="7840" y="17404"/>
                    </a:lnTo>
                    <a:lnTo>
                      <a:pt x="7618" y="17348"/>
                    </a:lnTo>
                    <a:lnTo>
                      <a:pt x="7377" y="17293"/>
                    </a:lnTo>
                    <a:lnTo>
                      <a:pt x="7080" y="17219"/>
                    </a:lnTo>
                    <a:lnTo>
                      <a:pt x="6765" y="17107"/>
                    </a:lnTo>
                    <a:lnTo>
                      <a:pt x="6432" y="16996"/>
                    </a:lnTo>
                    <a:lnTo>
                      <a:pt x="6061" y="16866"/>
                    </a:lnTo>
                    <a:lnTo>
                      <a:pt x="5709" y="16700"/>
                    </a:lnTo>
                    <a:lnTo>
                      <a:pt x="5320" y="16533"/>
                    </a:lnTo>
                    <a:lnTo>
                      <a:pt x="4930" y="16329"/>
                    </a:lnTo>
                    <a:lnTo>
                      <a:pt x="4560" y="16125"/>
                    </a:lnTo>
                    <a:lnTo>
                      <a:pt x="4170" y="15903"/>
                    </a:lnTo>
                    <a:lnTo>
                      <a:pt x="3818" y="15662"/>
                    </a:lnTo>
                    <a:lnTo>
                      <a:pt x="3448" y="15402"/>
                    </a:lnTo>
                    <a:lnTo>
                      <a:pt x="3114" y="15124"/>
                    </a:lnTo>
                    <a:lnTo>
                      <a:pt x="2799" y="14828"/>
                    </a:lnTo>
                    <a:lnTo>
                      <a:pt x="2799" y="14828"/>
                    </a:lnTo>
                    <a:lnTo>
                      <a:pt x="2669" y="14679"/>
                    </a:lnTo>
                    <a:lnTo>
                      <a:pt x="2521" y="14513"/>
                    </a:lnTo>
                    <a:lnTo>
                      <a:pt x="2243" y="14123"/>
                    </a:lnTo>
                    <a:lnTo>
                      <a:pt x="1983" y="13697"/>
                    </a:lnTo>
                    <a:lnTo>
                      <a:pt x="1724" y="13252"/>
                    </a:lnTo>
                    <a:lnTo>
                      <a:pt x="1483" y="12752"/>
                    </a:lnTo>
                    <a:lnTo>
                      <a:pt x="1261" y="12251"/>
                    </a:lnTo>
                    <a:lnTo>
                      <a:pt x="1057" y="11732"/>
                    </a:lnTo>
                    <a:lnTo>
                      <a:pt x="871" y="11232"/>
                    </a:lnTo>
                    <a:lnTo>
                      <a:pt x="704" y="10713"/>
                    </a:lnTo>
                    <a:lnTo>
                      <a:pt x="538" y="10213"/>
                    </a:lnTo>
                    <a:lnTo>
                      <a:pt x="297" y="9304"/>
                    </a:lnTo>
                    <a:lnTo>
                      <a:pt x="111" y="8544"/>
                    </a:lnTo>
                    <a:lnTo>
                      <a:pt x="56" y="8248"/>
                    </a:lnTo>
                    <a:lnTo>
                      <a:pt x="37" y="8007"/>
                    </a:lnTo>
                    <a:lnTo>
                      <a:pt x="37" y="8007"/>
                    </a:lnTo>
                    <a:lnTo>
                      <a:pt x="0" y="7766"/>
                    </a:lnTo>
                    <a:lnTo>
                      <a:pt x="0" y="7303"/>
                    </a:lnTo>
                    <a:lnTo>
                      <a:pt x="0" y="6988"/>
                    </a:lnTo>
                    <a:lnTo>
                      <a:pt x="19" y="6654"/>
                    </a:lnTo>
                    <a:lnTo>
                      <a:pt x="56" y="6283"/>
                    </a:lnTo>
                    <a:lnTo>
                      <a:pt x="93" y="5894"/>
                    </a:lnTo>
                    <a:lnTo>
                      <a:pt x="167" y="5468"/>
                    </a:lnTo>
                    <a:lnTo>
                      <a:pt x="278" y="5023"/>
                    </a:lnTo>
                    <a:lnTo>
                      <a:pt x="408" y="4578"/>
                    </a:lnTo>
                    <a:lnTo>
                      <a:pt x="556" y="4115"/>
                    </a:lnTo>
                    <a:lnTo>
                      <a:pt x="760" y="3651"/>
                    </a:lnTo>
                    <a:lnTo>
                      <a:pt x="1001" y="3207"/>
                    </a:lnTo>
                    <a:lnTo>
                      <a:pt x="1149" y="2966"/>
                    </a:lnTo>
                    <a:lnTo>
                      <a:pt x="1298" y="2743"/>
                    </a:lnTo>
                    <a:lnTo>
                      <a:pt x="1446" y="2539"/>
                    </a:lnTo>
                    <a:lnTo>
                      <a:pt x="1613" y="2317"/>
                    </a:lnTo>
                    <a:lnTo>
                      <a:pt x="1613" y="2317"/>
                    </a:lnTo>
                    <a:lnTo>
                      <a:pt x="1835" y="2076"/>
                    </a:lnTo>
                    <a:lnTo>
                      <a:pt x="2076" y="1835"/>
                    </a:lnTo>
                    <a:lnTo>
                      <a:pt x="2317" y="1613"/>
                    </a:lnTo>
                    <a:lnTo>
                      <a:pt x="2576" y="1409"/>
                    </a:lnTo>
                    <a:lnTo>
                      <a:pt x="2854" y="1205"/>
                    </a:lnTo>
                    <a:lnTo>
                      <a:pt x="3132" y="1038"/>
                    </a:lnTo>
                    <a:lnTo>
                      <a:pt x="3429" y="871"/>
                    </a:lnTo>
                    <a:lnTo>
                      <a:pt x="3744" y="723"/>
                    </a:lnTo>
                    <a:lnTo>
                      <a:pt x="4059" y="575"/>
                    </a:lnTo>
                    <a:lnTo>
                      <a:pt x="4393" y="463"/>
                    </a:lnTo>
                    <a:lnTo>
                      <a:pt x="4745" y="352"/>
                    </a:lnTo>
                    <a:lnTo>
                      <a:pt x="5097" y="260"/>
                    </a:lnTo>
                    <a:lnTo>
                      <a:pt x="5468" y="167"/>
                    </a:lnTo>
                    <a:lnTo>
                      <a:pt x="5857" y="111"/>
                    </a:lnTo>
                    <a:lnTo>
                      <a:pt x="6246" y="56"/>
                    </a:lnTo>
                    <a:lnTo>
                      <a:pt x="6654" y="19"/>
                    </a:lnTo>
                    <a:lnTo>
                      <a:pt x="6654" y="19"/>
                    </a:lnTo>
                    <a:lnTo>
                      <a:pt x="7099" y="0"/>
                    </a:lnTo>
                    <a:lnTo>
                      <a:pt x="7525" y="0"/>
                    </a:lnTo>
                    <a:lnTo>
                      <a:pt x="7951" y="0"/>
                    </a:lnTo>
                    <a:lnTo>
                      <a:pt x="8359" y="37"/>
                    </a:lnTo>
                    <a:lnTo>
                      <a:pt x="8748" y="74"/>
                    </a:lnTo>
                    <a:lnTo>
                      <a:pt x="9138" y="148"/>
                    </a:lnTo>
                    <a:lnTo>
                      <a:pt x="9508" y="223"/>
                    </a:lnTo>
                    <a:lnTo>
                      <a:pt x="9860" y="334"/>
                    </a:lnTo>
                    <a:lnTo>
                      <a:pt x="10194" y="445"/>
                    </a:lnTo>
                    <a:lnTo>
                      <a:pt x="10528" y="575"/>
                    </a:lnTo>
                    <a:lnTo>
                      <a:pt x="10861" y="741"/>
                    </a:lnTo>
                    <a:lnTo>
                      <a:pt x="11158" y="908"/>
                    </a:lnTo>
                    <a:lnTo>
                      <a:pt x="11454" y="1094"/>
                    </a:lnTo>
                    <a:lnTo>
                      <a:pt x="11732" y="1298"/>
                    </a:lnTo>
                    <a:lnTo>
                      <a:pt x="12010" y="1520"/>
                    </a:lnTo>
                    <a:lnTo>
                      <a:pt x="12270" y="1761"/>
                    </a:lnTo>
                    <a:lnTo>
                      <a:pt x="12270" y="1761"/>
                    </a:lnTo>
                    <a:lnTo>
                      <a:pt x="12566" y="2094"/>
                    </a:lnTo>
                    <a:lnTo>
                      <a:pt x="12844" y="2447"/>
                    </a:lnTo>
                    <a:lnTo>
                      <a:pt x="13085" y="2799"/>
                    </a:lnTo>
                    <a:lnTo>
                      <a:pt x="13308" y="3169"/>
                    </a:lnTo>
                    <a:lnTo>
                      <a:pt x="13493" y="3540"/>
                    </a:lnTo>
                    <a:lnTo>
                      <a:pt x="13641" y="3892"/>
                    </a:lnTo>
                    <a:lnTo>
                      <a:pt x="13790" y="4263"/>
                    </a:lnTo>
                    <a:lnTo>
                      <a:pt x="13901" y="4615"/>
                    </a:lnTo>
                    <a:lnTo>
                      <a:pt x="13975" y="4967"/>
                    </a:lnTo>
                    <a:lnTo>
                      <a:pt x="14049" y="5301"/>
                    </a:lnTo>
                    <a:lnTo>
                      <a:pt x="14105" y="5616"/>
                    </a:lnTo>
                    <a:lnTo>
                      <a:pt x="14142" y="5913"/>
                    </a:lnTo>
                    <a:lnTo>
                      <a:pt x="14179" y="6413"/>
                    </a:lnTo>
                    <a:lnTo>
                      <a:pt x="14179" y="6784"/>
                    </a:lnTo>
                    <a:lnTo>
                      <a:pt x="14179" y="6784"/>
                    </a:lnTo>
                    <a:lnTo>
                      <a:pt x="14160" y="7062"/>
                    </a:lnTo>
                    <a:lnTo>
                      <a:pt x="14142" y="7377"/>
                    </a:lnTo>
                    <a:lnTo>
                      <a:pt x="14068" y="8026"/>
                    </a:lnTo>
                    <a:lnTo>
                      <a:pt x="14068" y="8026"/>
                    </a:lnTo>
                    <a:lnTo>
                      <a:pt x="13994" y="8804"/>
                    </a:lnTo>
                    <a:lnTo>
                      <a:pt x="13975" y="9156"/>
                    </a:lnTo>
                    <a:lnTo>
                      <a:pt x="13994" y="9416"/>
                    </a:lnTo>
                    <a:lnTo>
                      <a:pt x="13994" y="9416"/>
                    </a:lnTo>
                    <a:lnTo>
                      <a:pt x="14049" y="9823"/>
                    </a:lnTo>
                    <a:lnTo>
                      <a:pt x="14049" y="9823"/>
                    </a:lnTo>
                    <a:lnTo>
                      <a:pt x="14160" y="10491"/>
                    </a:lnTo>
                    <a:lnTo>
                      <a:pt x="14216" y="10880"/>
                    </a:lnTo>
                    <a:lnTo>
                      <a:pt x="14235" y="11306"/>
                    </a:lnTo>
                    <a:lnTo>
                      <a:pt x="14235" y="11732"/>
                    </a:lnTo>
                    <a:lnTo>
                      <a:pt x="14197" y="12177"/>
                    </a:lnTo>
                    <a:lnTo>
                      <a:pt x="14160" y="12400"/>
                    </a:lnTo>
                    <a:lnTo>
                      <a:pt x="14105" y="12622"/>
                    </a:lnTo>
                    <a:lnTo>
                      <a:pt x="14049" y="12844"/>
                    </a:lnTo>
                    <a:lnTo>
                      <a:pt x="13975" y="13048"/>
                    </a:lnTo>
                    <a:lnTo>
                      <a:pt x="13975" y="13048"/>
                    </a:lnTo>
                    <a:lnTo>
                      <a:pt x="13808" y="13363"/>
                    </a:lnTo>
                    <a:lnTo>
                      <a:pt x="13660" y="13660"/>
                    </a:lnTo>
                    <a:lnTo>
                      <a:pt x="13475" y="13957"/>
                    </a:lnTo>
                    <a:lnTo>
                      <a:pt x="13308" y="14216"/>
                    </a:lnTo>
                    <a:lnTo>
                      <a:pt x="13122" y="14475"/>
                    </a:lnTo>
                    <a:lnTo>
                      <a:pt x="12919" y="14716"/>
                    </a:lnTo>
                    <a:lnTo>
                      <a:pt x="12715" y="14957"/>
                    </a:lnTo>
                    <a:lnTo>
                      <a:pt x="12511" y="15180"/>
                    </a:lnTo>
                    <a:lnTo>
                      <a:pt x="12307" y="15384"/>
                    </a:lnTo>
                    <a:lnTo>
                      <a:pt x="12103" y="15569"/>
                    </a:lnTo>
                    <a:lnTo>
                      <a:pt x="11658" y="15940"/>
                    </a:lnTo>
                    <a:lnTo>
                      <a:pt x="11232" y="16236"/>
                    </a:lnTo>
                    <a:lnTo>
                      <a:pt x="10787" y="16514"/>
                    </a:lnTo>
                    <a:lnTo>
                      <a:pt x="10361" y="16737"/>
                    </a:lnTo>
                    <a:lnTo>
                      <a:pt x="9953" y="16941"/>
                    </a:lnTo>
                    <a:lnTo>
                      <a:pt x="9564" y="17089"/>
                    </a:lnTo>
                    <a:lnTo>
                      <a:pt x="9193" y="17219"/>
                    </a:lnTo>
                    <a:lnTo>
                      <a:pt x="8860" y="17311"/>
                    </a:lnTo>
                    <a:lnTo>
                      <a:pt x="8563" y="17367"/>
                    </a:lnTo>
                    <a:lnTo>
                      <a:pt x="8304" y="17404"/>
                    </a:lnTo>
                    <a:lnTo>
                      <a:pt x="8100" y="17422"/>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3081;p46">
                <a:extLst>
                  <a:ext uri="{FF2B5EF4-FFF2-40B4-BE49-F238E27FC236}">
                    <a16:creationId xmlns:a16="http://schemas.microsoft.com/office/drawing/2014/main" xmlns="" id="{2D367383-C0B2-6923-3C75-0479E4BA8E91}"/>
                  </a:ext>
                </a:extLst>
              </p:cNvPr>
              <p:cNvSpPr/>
              <p:nvPr/>
            </p:nvSpPr>
            <p:spPr>
              <a:xfrm>
                <a:off x="5427350" y="3334750"/>
                <a:ext cx="345675" cy="425850"/>
              </a:xfrm>
              <a:custGeom>
                <a:avLst/>
                <a:gdLst/>
                <a:ahLst/>
                <a:cxnLst/>
                <a:rect l="l" t="t" r="r" b="b"/>
                <a:pathLst>
                  <a:path w="13827" h="17034" fill="none" extrusionOk="0">
                    <a:moveTo>
                      <a:pt x="7840" y="17034"/>
                    </a:moveTo>
                    <a:lnTo>
                      <a:pt x="7840" y="17034"/>
                    </a:lnTo>
                    <a:lnTo>
                      <a:pt x="8007" y="17034"/>
                    </a:lnTo>
                    <a:lnTo>
                      <a:pt x="8248" y="16996"/>
                    </a:lnTo>
                    <a:lnTo>
                      <a:pt x="8526" y="16941"/>
                    </a:lnTo>
                    <a:lnTo>
                      <a:pt x="8841" y="16867"/>
                    </a:lnTo>
                    <a:lnTo>
                      <a:pt x="9193" y="16737"/>
                    </a:lnTo>
                    <a:lnTo>
                      <a:pt x="9582" y="16589"/>
                    </a:lnTo>
                    <a:lnTo>
                      <a:pt x="9990" y="16403"/>
                    </a:lnTo>
                    <a:lnTo>
                      <a:pt x="10416" y="16181"/>
                    </a:lnTo>
                    <a:lnTo>
                      <a:pt x="10843" y="15922"/>
                    </a:lnTo>
                    <a:lnTo>
                      <a:pt x="11287" y="15625"/>
                    </a:lnTo>
                    <a:lnTo>
                      <a:pt x="11714" y="15273"/>
                    </a:lnTo>
                    <a:lnTo>
                      <a:pt x="11936" y="15069"/>
                    </a:lnTo>
                    <a:lnTo>
                      <a:pt x="12140" y="14865"/>
                    </a:lnTo>
                    <a:lnTo>
                      <a:pt x="12344" y="14661"/>
                    </a:lnTo>
                    <a:lnTo>
                      <a:pt x="12548" y="14439"/>
                    </a:lnTo>
                    <a:lnTo>
                      <a:pt x="12733" y="14198"/>
                    </a:lnTo>
                    <a:lnTo>
                      <a:pt x="12918" y="13938"/>
                    </a:lnTo>
                    <a:lnTo>
                      <a:pt x="13104" y="13679"/>
                    </a:lnTo>
                    <a:lnTo>
                      <a:pt x="13271" y="13401"/>
                    </a:lnTo>
                    <a:lnTo>
                      <a:pt x="13437" y="13104"/>
                    </a:lnTo>
                    <a:lnTo>
                      <a:pt x="13586" y="12789"/>
                    </a:lnTo>
                    <a:lnTo>
                      <a:pt x="13586" y="12789"/>
                    </a:lnTo>
                    <a:lnTo>
                      <a:pt x="13660" y="12585"/>
                    </a:lnTo>
                    <a:lnTo>
                      <a:pt x="13715" y="12381"/>
                    </a:lnTo>
                    <a:lnTo>
                      <a:pt x="13771" y="12159"/>
                    </a:lnTo>
                    <a:lnTo>
                      <a:pt x="13790" y="11955"/>
                    </a:lnTo>
                    <a:lnTo>
                      <a:pt x="13827" y="11529"/>
                    </a:lnTo>
                    <a:lnTo>
                      <a:pt x="13827" y="11103"/>
                    </a:lnTo>
                    <a:lnTo>
                      <a:pt x="13808" y="10695"/>
                    </a:lnTo>
                    <a:lnTo>
                      <a:pt x="13771" y="10324"/>
                    </a:lnTo>
                    <a:lnTo>
                      <a:pt x="13660" y="9675"/>
                    </a:lnTo>
                    <a:lnTo>
                      <a:pt x="13660" y="9675"/>
                    </a:lnTo>
                    <a:lnTo>
                      <a:pt x="13586" y="9268"/>
                    </a:lnTo>
                    <a:lnTo>
                      <a:pt x="13586" y="9268"/>
                    </a:lnTo>
                    <a:lnTo>
                      <a:pt x="13586" y="8971"/>
                    </a:lnTo>
                    <a:lnTo>
                      <a:pt x="13586" y="8637"/>
                    </a:lnTo>
                    <a:lnTo>
                      <a:pt x="13678" y="7822"/>
                    </a:lnTo>
                    <a:lnTo>
                      <a:pt x="13678" y="7822"/>
                    </a:lnTo>
                    <a:lnTo>
                      <a:pt x="13753" y="7173"/>
                    </a:lnTo>
                    <a:lnTo>
                      <a:pt x="13771" y="6877"/>
                    </a:lnTo>
                    <a:lnTo>
                      <a:pt x="13771" y="6599"/>
                    </a:lnTo>
                    <a:lnTo>
                      <a:pt x="13771" y="6599"/>
                    </a:lnTo>
                    <a:lnTo>
                      <a:pt x="13790" y="6228"/>
                    </a:lnTo>
                    <a:lnTo>
                      <a:pt x="13753" y="5746"/>
                    </a:lnTo>
                    <a:lnTo>
                      <a:pt x="13715" y="5450"/>
                    </a:lnTo>
                    <a:lnTo>
                      <a:pt x="13660" y="5153"/>
                    </a:lnTo>
                    <a:lnTo>
                      <a:pt x="13586" y="4819"/>
                    </a:lnTo>
                    <a:lnTo>
                      <a:pt x="13493" y="4486"/>
                    </a:lnTo>
                    <a:lnTo>
                      <a:pt x="13400" y="4152"/>
                    </a:lnTo>
                    <a:lnTo>
                      <a:pt x="13271" y="3781"/>
                    </a:lnTo>
                    <a:lnTo>
                      <a:pt x="13104" y="3429"/>
                    </a:lnTo>
                    <a:lnTo>
                      <a:pt x="12937" y="3077"/>
                    </a:lnTo>
                    <a:lnTo>
                      <a:pt x="12715" y="2725"/>
                    </a:lnTo>
                    <a:lnTo>
                      <a:pt x="12492" y="2373"/>
                    </a:lnTo>
                    <a:lnTo>
                      <a:pt x="12214" y="2039"/>
                    </a:lnTo>
                    <a:lnTo>
                      <a:pt x="11918" y="1724"/>
                    </a:lnTo>
                    <a:lnTo>
                      <a:pt x="11918" y="1724"/>
                    </a:lnTo>
                    <a:lnTo>
                      <a:pt x="11677" y="1483"/>
                    </a:lnTo>
                    <a:lnTo>
                      <a:pt x="11417" y="1261"/>
                    </a:lnTo>
                    <a:lnTo>
                      <a:pt x="11139" y="1075"/>
                    </a:lnTo>
                    <a:lnTo>
                      <a:pt x="10861" y="890"/>
                    </a:lnTo>
                    <a:lnTo>
                      <a:pt x="10565" y="723"/>
                    </a:lnTo>
                    <a:lnTo>
                      <a:pt x="10250" y="575"/>
                    </a:lnTo>
                    <a:lnTo>
                      <a:pt x="9916" y="445"/>
                    </a:lnTo>
                    <a:lnTo>
                      <a:pt x="9582" y="334"/>
                    </a:lnTo>
                    <a:lnTo>
                      <a:pt x="9230" y="241"/>
                    </a:lnTo>
                    <a:lnTo>
                      <a:pt x="8878" y="149"/>
                    </a:lnTo>
                    <a:lnTo>
                      <a:pt x="8507" y="93"/>
                    </a:lnTo>
                    <a:lnTo>
                      <a:pt x="8118" y="38"/>
                    </a:lnTo>
                    <a:lnTo>
                      <a:pt x="7729" y="19"/>
                    </a:lnTo>
                    <a:lnTo>
                      <a:pt x="7321" y="0"/>
                    </a:lnTo>
                    <a:lnTo>
                      <a:pt x="6895" y="19"/>
                    </a:lnTo>
                    <a:lnTo>
                      <a:pt x="6450" y="38"/>
                    </a:lnTo>
                    <a:lnTo>
                      <a:pt x="6450" y="38"/>
                    </a:lnTo>
                    <a:lnTo>
                      <a:pt x="6061" y="75"/>
                    </a:lnTo>
                    <a:lnTo>
                      <a:pt x="5672" y="112"/>
                    </a:lnTo>
                    <a:lnTo>
                      <a:pt x="5301" y="186"/>
                    </a:lnTo>
                    <a:lnTo>
                      <a:pt x="4949" y="260"/>
                    </a:lnTo>
                    <a:lnTo>
                      <a:pt x="4597" y="353"/>
                    </a:lnTo>
                    <a:lnTo>
                      <a:pt x="4263" y="464"/>
                    </a:lnTo>
                    <a:lnTo>
                      <a:pt x="3929" y="575"/>
                    </a:lnTo>
                    <a:lnTo>
                      <a:pt x="3633" y="705"/>
                    </a:lnTo>
                    <a:lnTo>
                      <a:pt x="3318" y="853"/>
                    </a:lnTo>
                    <a:lnTo>
                      <a:pt x="3040" y="1020"/>
                    </a:lnTo>
                    <a:lnTo>
                      <a:pt x="2762" y="1187"/>
                    </a:lnTo>
                    <a:lnTo>
                      <a:pt x="2502" y="1372"/>
                    </a:lnTo>
                    <a:lnTo>
                      <a:pt x="2243" y="1576"/>
                    </a:lnTo>
                    <a:lnTo>
                      <a:pt x="2002" y="1780"/>
                    </a:lnTo>
                    <a:lnTo>
                      <a:pt x="1779" y="2021"/>
                    </a:lnTo>
                    <a:lnTo>
                      <a:pt x="1575" y="2262"/>
                    </a:lnTo>
                    <a:lnTo>
                      <a:pt x="1575" y="2262"/>
                    </a:lnTo>
                    <a:lnTo>
                      <a:pt x="1390" y="2466"/>
                    </a:lnTo>
                    <a:lnTo>
                      <a:pt x="1242" y="2688"/>
                    </a:lnTo>
                    <a:lnTo>
                      <a:pt x="1094" y="2910"/>
                    </a:lnTo>
                    <a:lnTo>
                      <a:pt x="964" y="3133"/>
                    </a:lnTo>
                    <a:lnTo>
                      <a:pt x="723" y="3596"/>
                    </a:lnTo>
                    <a:lnTo>
                      <a:pt x="538" y="4059"/>
                    </a:lnTo>
                    <a:lnTo>
                      <a:pt x="371" y="4504"/>
                    </a:lnTo>
                    <a:lnTo>
                      <a:pt x="241" y="4968"/>
                    </a:lnTo>
                    <a:lnTo>
                      <a:pt x="148" y="5412"/>
                    </a:lnTo>
                    <a:lnTo>
                      <a:pt x="93" y="5820"/>
                    </a:lnTo>
                    <a:lnTo>
                      <a:pt x="37" y="6228"/>
                    </a:lnTo>
                    <a:lnTo>
                      <a:pt x="19" y="6580"/>
                    </a:lnTo>
                    <a:lnTo>
                      <a:pt x="0" y="6914"/>
                    </a:lnTo>
                    <a:lnTo>
                      <a:pt x="0" y="7192"/>
                    </a:lnTo>
                    <a:lnTo>
                      <a:pt x="0" y="7618"/>
                    </a:lnTo>
                    <a:lnTo>
                      <a:pt x="19" y="7803"/>
                    </a:lnTo>
                    <a:lnTo>
                      <a:pt x="19" y="7803"/>
                    </a:lnTo>
                    <a:lnTo>
                      <a:pt x="56" y="8026"/>
                    </a:lnTo>
                    <a:lnTo>
                      <a:pt x="111" y="8322"/>
                    </a:lnTo>
                    <a:lnTo>
                      <a:pt x="278" y="9064"/>
                    </a:lnTo>
                    <a:lnTo>
                      <a:pt x="519" y="9972"/>
                    </a:lnTo>
                    <a:lnTo>
                      <a:pt x="686" y="10454"/>
                    </a:lnTo>
                    <a:lnTo>
                      <a:pt x="853" y="10973"/>
                    </a:lnTo>
                    <a:lnTo>
                      <a:pt x="1038" y="11473"/>
                    </a:lnTo>
                    <a:lnTo>
                      <a:pt x="1242" y="11974"/>
                    </a:lnTo>
                    <a:lnTo>
                      <a:pt x="1446" y="12474"/>
                    </a:lnTo>
                    <a:lnTo>
                      <a:pt x="1687" y="12956"/>
                    </a:lnTo>
                    <a:lnTo>
                      <a:pt x="1928" y="13401"/>
                    </a:lnTo>
                    <a:lnTo>
                      <a:pt x="2187" y="13809"/>
                    </a:lnTo>
                    <a:lnTo>
                      <a:pt x="2465" y="14179"/>
                    </a:lnTo>
                    <a:lnTo>
                      <a:pt x="2595" y="14346"/>
                    </a:lnTo>
                    <a:lnTo>
                      <a:pt x="2743" y="14513"/>
                    </a:lnTo>
                    <a:lnTo>
                      <a:pt x="2743" y="14513"/>
                    </a:lnTo>
                    <a:lnTo>
                      <a:pt x="3040" y="14791"/>
                    </a:lnTo>
                    <a:lnTo>
                      <a:pt x="3373" y="15050"/>
                    </a:lnTo>
                    <a:lnTo>
                      <a:pt x="3707" y="15310"/>
                    </a:lnTo>
                    <a:lnTo>
                      <a:pt x="4078" y="15532"/>
                    </a:lnTo>
                    <a:lnTo>
                      <a:pt x="4448" y="15755"/>
                    </a:lnTo>
                    <a:lnTo>
                      <a:pt x="4819" y="15977"/>
                    </a:lnTo>
                    <a:lnTo>
                      <a:pt x="5190" y="16162"/>
                    </a:lnTo>
                    <a:lnTo>
                      <a:pt x="5560" y="16329"/>
                    </a:lnTo>
                    <a:lnTo>
                      <a:pt x="5931" y="16478"/>
                    </a:lnTo>
                    <a:lnTo>
                      <a:pt x="6283" y="16626"/>
                    </a:lnTo>
                    <a:lnTo>
                      <a:pt x="6913" y="16830"/>
                    </a:lnTo>
                    <a:lnTo>
                      <a:pt x="7451" y="16978"/>
                    </a:lnTo>
                    <a:lnTo>
                      <a:pt x="7655" y="17015"/>
                    </a:lnTo>
                    <a:lnTo>
                      <a:pt x="7840" y="17034"/>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3082;p46">
                <a:extLst>
                  <a:ext uri="{FF2B5EF4-FFF2-40B4-BE49-F238E27FC236}">
                    <a16:creationId xmlns:a16="http://schemas.microsoft.com/office/drawing/2014/main" xmlns="" id="{7BEE1F01-9280-CD4C-1ECE-A5F76DCA7E87}"/>
                  </a:ext>
                </a:extLst>
              </p:cNvPr>
              <p:cNvSpPr/>
              <p:nvPr/>
            </p:nvSpPr>
            <p:spPr>
              <a:xfrm>
                <a:off x="5522800" y="3558550"/>
                <a:ext cx="63025" cy="62575"/>
              </a:xfrm>
              <a:custGeom>
                <a:avLst/>
                <a:gdLst/>
                <a:ahLst/>
                <a:cxnLst/>
                <a:rect l="l" t="t" r="r" b="b"/>
                <a:pathLst>
                  <a:path w="2521" h="2503" extrusionOk="0">
                    <a:moveTo>
                      <a:pt x="1260" y="1"/>
                    </a:moveTo>
                    <a:lnTo>
                      <a:pt x="1075" y="19"/>
                    </a:lnTo>
                    <a:lnTo>
                      <a:pt x="908" y="56"/>
                    </a:lnTo>
                    <a:lnTo>
                      <a:pt x="779" y="93"/>
                    </a:lnTo>
                    <a:lnTo>
                      <a:pt x="667" y="149"/>
                    </a:lnTo>
                    <a:lnTo>
                      <a:pt x="556" y="223"/>
                    </a:lnTo>
                    <a:lnTo>
                      <a:pt x="463" y="297"/>
                    </a:lnTo>
                    <a:lnTo>
                      <a:pt x="371" y="371"/>
                    </a:lnTo>
                    <a:lnTo>
                      <a:pt x="297" y="464"/>
                    </a:lnTo>
                    <a:lnTo>
                      <a:pt x="223" y="557"/>
                    </a:lnTo>
                    <a:lnTo>
                      <a:pt x="148" y="668"/>
                    </a:lnTo>
                    <a:lnTo>
                      <a:pt x="111" y="779"/>
                    </a:lnTo>
                    <a:lnTo>
                      <a:pt x="56" y="890"/>
                    </a:lnTo>
                    <a:lnTo>
                      <a:pt x="37" y="1001"/>
                    </a:lnTo>
                    <a:lnTo>
                      <a:pt x="19" y="1131"/>
                    </a:lnTo>
                    <a:lnTo>
                      <a:pt x="0" y="1242"/>
                    </a:lnTo>
                    <a:lnTo>
                      <a:pt x="19" y="1372"/>
                    </a:lnTo>
                    <a:lnTo>
                      <a:pt x="37" y="1502"/>
                    </a:lnTo>
                    <a:lnTo>
                      <a:pt x="56" y="1613"/>
                    </a:lnTo>
                    <a:lnTo>
                      <a:pt x="130" y="1817"/>
                    </a:lnTo>
                    <a:lnTo>
                      <a:pt x="241" y="1984"/>
                    </a:lnTo>
                    <a:lnTo>
                      <a:pt x="371" y="2132"/>
                    </a:lnTo>
                    <a:lnTo>
                      <a:pt x="519" y="2262"/>
                    </a:lnTo>
                    <a:lnTo>
                      <a:pt x="686" y="2373"/>
                    </a:lnTo>
                    <a:lnTo>
                      <a:pt x="871" y="2447"/>
                    </a:lnTo>
                    <a:lnTo>
                      <a:pt x="1057" y="2503"/>
                    </a:lnTo>
                    <a:lnTo>
                      <a:pt x="1446" y="2503"/>
                    </a:lnTo>
                    <a:lnTo>
                      <a:pt x="1631" y="2466"/>
                    </a:lnTo>
                    <a:lnTo>
                      <a:pt x="1742" y="2410"/>
                    </a:lnTo>
                    <a:lnTo>
                      <a:pt x="1854" y="2354"/>
                    </a:lnTo>
                    <a:lnTo>
                      <a:pt x="1965" y="2299"/>
                    </a:lnTo>
                    <a:lnTo>
                      <a:pt x="2057" y="2225"/>
                    </a:lnTo>
                    <a:lnTo>
                      <a:pt x="2150" y="2132"/>
                    </a:lnTo>
                    <a:lnTo>
                      <a:pt x="2243" y="2058"/>
                    </a:lnTo>
                    <a:lnTo>
                      <a:pt x="2298" y="1947"/>
                    </a:lnTo>
                    <a:lnTo>
                      <a:pt x="2373" y="1854"/>
                    </a:lnTo>
                    <a:lnTo>
                      <a:pt x="2428" y="1743"/>
                    </a:lnTo>
                    <a:lnTo>
                      <a:pt x="2465" y="1632"/>
                    </a:lnTo>
                    <a:lnTo>
                      <a:pt x="2484" y="1502"/>
                    </a:lnTo>
                    <a:lnTo>
                      <a:pt x="2502" y="1391"/>
                    </a:lnTo>
                    <a:lnTo>
                      <a:pt x="2521" y="1261"/>
                    </a:lnTo>
                    <a:lnTo>
                      <a:pt x="2521" y="1150"/>
                    </a:lnTo>
                    <a:lnTo>
                      <a:pt x="2502" y="1020"/>
                    </a:lnTo>
                    <a:lnTo>
                      <a:pt x="2465" y="890"/>
                    </a:lnTo>
                    <a:lnTo>
                      <a:pt x="2391" y="705"/>
                    </a:lnTo>
                    <a:lnTo>
                      <a:pt x="2280" y="520"/>
                    </a:lnTo>
                    <a:lnTo>
                      <a:pt x="2150" y="371"/>
                    </a:lnTo>
                    <a:lnTo>
                      <a:pt x="2002" y="242"/>
                    </a:lnTo>
                    <a:lnTo>
                      <a:pt x="1835" y="149"/>
                    </a:lnTo>
                    <a:lnTo>
                      <a:pt x="1650" y="75"/>
                    </a:lnTo>
                    <a:lnTo>
                      <a:pt x="1464" y="19"/>
                    </a:lnTo>
                    <a:lnTo>
                      <a:pt x="1260" y="1"/>
                    </a:lnTo>
                    <a:close/>
                  </a:path>
                </a:pathLst>
              </a:custGeom>
              <a:solidFill>
                <a:srgbClr val="FCF3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3083;p46">
                <a:extLst>
                  <a:ext uri="{FF2B5EF4-FFF2-40B4-BE49-F238E27FC236}">
                    <a16:creationId xmlns:a16="http://schemas.microsoft.com/office/drawing/2014/main" xmlns="" id="{A79C5E7E-D955-6181-EBCB-D0AFA6B04231}"/>
                  </a:ext>
                </a:extLst>
              </p:cNvPr>
              <p:cNvSpPr/>
              <p:nvPr/>
            </p:nvSpPr>
            <p:spPr>
              <a:xfrm>
                <a:off x="5522800" y="3558550"/>
                <a:ext cx="63025" cy="62575"/>
              </a:xfrm>
              <a:custGeom>
                <a:avLst/>
                <a:gdLst/>
                <a:ahLst/>
                <a:cxnLst/>
                <a:rect l="l" t="t" r="r" b="b"/>
                <a:pathLst>
                  <a:path w="2521" h="2503" fill="none" extrusionOk="0">
                    <a:moveTo>
                      <a:pt x="1260" y="1"/>
                    </a:moveTo>
                    <a:lnTo>
                      <a:pt x="1260" y="1"/>
                    </a:lnTo>
                    <a:lnTo>
                      <a:pt x="1075" y="19"/>
                    </a:lnTo>
                    <a:lnTo>
                      <a:pt x="908" y="56"/>
                    </a:lnTo>
                    <a:lnTo>
                      <a:pt x="908" y="56"/>
                    </a:lnTo>
                    <a:lnTo>
                      <a:pt x="779" y="93"/>
                    </a:lnTo>
                    <a:lnTo>
                      <a:pt x="667" y="149"/>
                    </a:lnTo>
                    <a:lnTo>
                      <a:pt x="556" y="223"/>
                    </a:lnTo>
                    <a:lnTo>
                      <a:pt x="463" y="297"/>
                    </a:lnTo>
                    <a:lnTo>
                      <a:pt x="371" y="371"/>
                    </a:lnTo>
                    <a:lnTo>
                      <a:pt x="297" y="464"/>
                    </a:lnTo>
                    <a:lnTo>
                      <a:pt x="223" y="557"/>
                    </a:lnTo>
                    <a:lnTo>
                      <a:pt x="148" y="668"/>
                    </a:lnTo>
                    <a:lnTo>
                      <a:pt x="111" y="779"/>
                    </a:lnTo>
                    <a:lnTo>
                      <a:pt x="56" y="890"/>
                    </a:lnTo>
                    <a:lnTo>
                      <a:pt x="37" y="1001"/>
                    </a:lnTo>
                    <a:lnTo>
                      <a:pt x="19" y="1131"/>
                    </a:lnTo>
                    <a:lnTo>
                      <a:pt x="0" y="1242"/>
                    </a:lnTo>
                    <a:lnTo>
                      <a:pt x="19" y="1372"/>
                    </a:lnTo>
                    <a:lnTo>
                      <a:pt x="37" y="1502"/>
                    </a:lnTo>
                    <a:lnTo>
                      <a:pt x="56" y="1613"/>
                    </a:lnTo>
                    <a:lnTo>
                      <a:pt x="56" y="1613"/>
                    </a:lnTo>
                    <a:lnTo>
                      <a:pt x="130" y="1817"/>
                    </a:lnTo>
                    <a:lnTo>
                      <a:pt x="241" y="1984"/>
                    </a:lnTo>
                    <a:lnTo>
                      <a:pt x="371" y="2132"/>
                    </a:lnTo>
                    <a:lnTo>
                      <a:pt x="519" y="2262"/>
                    </a:lnTo>
                    <a:lnTo>
                      <a:pt x="686" y="2373"/>
                    </a:lnTo>
                    <a:lnTo>
                      <a:pt x="871" y="2447"/>
                    </a:lnTo>
                    <a:lnTo>
                      <a:pt x="1057" y="2503"/>
                    </a:lnTo>
                    <a:lnTo>
                      <a:pt x="1260" y="2503"/>
                    </a:lnTo>
                    <a:lnTo>
                      <a:pt x="1260" y="2503"/>
                    </a:lnTo>
                    <a:lnTo>
                      <a:pt x="1446" y="2503"/>
                    </a:lnTo>
                    <a:lnTo>
                      <a:pt x="1631" y="2466"/>
                    </a:lnTo>
                    <a:lnTo>
                      <a:pt x="1631" y="2466"/>
                    </a:lnTo>
                    <a:lnTo>
                      <a:pt x="1742" y="2410"/>
                    </a:lnTo>
                    <a:lnTo>
                      <a:pt x="1854" y="2354"/>
                    </a:lnTo>
                    <a:lnTo>
                      <a:pt x="1965" y="2299"/>
                    </a:lnTo>
                    <a:lnTo>
                      <a:pt x="2057" y="2225"/>
                    </a:lnTo>
                    <a:lnTo>
                      <a:pt x="2150" y="2132"/>
                    </a:lnTo>
                    <a:lnTo>
                      <a:pt x="2243" y="2058"/>
                    </a:lnTo>
                    <a:lnTo>
                      <a:pt x="2298" y="1947"/>
                    </a:lnTo>
                    <a:lnTo>
                      <a:pt x="2373" y="1854"/>
                    </a:lnTo>
                    <a:lnTo>
                      <a:pt x="2428" y="1743"/>
                    </a:lnTo>
                    <a:lnTo>
                      <a:pt x="2465" y="1632"/>
                    </a:lnTo>
                    <a:lnTo>
                      <a:pt x="2484" y="1502"/>
                    </a:lnTo>
                    <a:lnTo>
                      <a:pt x="2502" y="1391"/>
                    </a:lnTo>
                    <a:lnTo>
                      <a:pt x="2521" y="1261"/>
                    </a:lnTo>
                    <a:lnTo>
                      <a:pt x="2521" y="1150"/>
                    </a:lnTo>
                    <a:lnTo>
                      <a:pt x="2502" y="1020"/>
                    </a:lnTo>
                    <a:lnTo>
                      <a:pt x="2465" y="890"/>
                    </a:lnTo>
                    <a:lnTo>
                      <a:pt x="2465" y="890"/>
                    </a:lnTo>
                    <a:lnTo>
                      <a:pt x="2391" y="705"/>
                    </a:lnTo>
                    <a:lnTo>
                      <a:pt x="2280" y="520"/>
                    </a:lnTo>
                    <a:lnTo>
                      <a:pt x="2150" y="371"/>
                    </a:lnTo>
                    <a:lnTo>
                      <a:pt x="2002" y="242"/>
                    </a:lnTo>
                    <a:lnTo>
                      <a:pt x="1835" y="149"/>
                    </a:lnTo>
                    <a:lnTo>
                      <a:pt x="1650" y="75"/>
                    </a:lnTo>
                    <a:lnTo>
                      <a:pt x="1464" y="19"/>
                    </a:lnTo>
                    <a:lnTo>
                      <a:pt x="1260"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3084;p46">
                <a:extLst>
                  <a:ext uri="{FF2B5EF4-FFF2-40B4-BE49-F238E27FC236}">
                    <a16:creationId xmlns:a16="http://schemas.microsoft.com/office/drawing/2014/main" xmlns="" id="{BEF9E03F-971D-014C-5B72-8E9EA650AFC4}"/>
                  </a:ext>
                </a:extLst>
              </p:cNvPr>
              <p:cNvSpPr/>
              <p:nvPr/>
            </p:nvSpPr>
            <p:spPr>
              <a:xfrm>
                <a:off x="5708125" y="3566425"/>
                <a:ext cx="63050" cy="62575"/>
              </a:xfrm>
              <a:custGeom>
                <a:avLst/>
                <a:gdLst/>
                <a:ahLst/>
                <a:cxnLst/>
                <a:rect l="l" t="t" r="r" b="b"/>
                <a:pathLst>
                  <a:path w="2522" h="2503" extrusionOk="0">
                    <a:moveTo>
                      <a:pt x="1076" y="1"/>
                    </a:moveTo>
                    <a:lnTo>
                      <a:pt x="890" y="38"/>
                    </a:lnTo>
                    <a:lnTo>
                      <a:pt x="779" y="93"/>
                    </a:lnTo>
                    <a:lnTo>
                      <a:pt x="668" y="149"/>
                    </a:lnTo>
                    <a:lnTo>
                      <a:pt x="557" y="205"/>
                    </a:lnTo>
                    <a:lnTo>
                      <a:pt x="464" y="279"/>
                    </a:lnTo>
                    <a:lnTo>
                      <a:pt x="372" y="371"/>
                    </a:lnTo>
                    <a:lnTo>
                      <a:pt x="279" y="445"/>
                    </a:lnTo>
                    <a:lnTo>
                      <a:pt x="223" y="557"/>
                    </a:lnTo>
                    <a:lnTo>
                      <a:pt x="149" y="649"/>
                    </a:lnTo>
                    <a:lnTo>
                      <a:pt x="94" y="761"/>
                    </a:lnTo>
                    <a:lnTo>
                      <a:pt x="56" y="872"/>
                    </a:lnTo>
                    <a:lnTo>
                      <a:pt x="38" y="1002"/>
                    </a:lnTo>
                    <a:lnTo>
                      <a:pt x="19" y="1113"/>
                    </a:lnTo>
                    <a:lnTo>
                      <a:pt x="1" y="1242"/>
                    </a:lnTo>
                    <a:lnTo>
                      <a:pt x="1" y="1354"/>
                    </a:lnTo>
                    <a:lnTo>
                      <a:pt x="19" y="1483"/>
                    </a:lnTo>
                    <a:lnTo>
                      <a:pt x="56" y="1613"/>
                    </a:lnTo>
                    <a:lnTo>
                      <a:pt x="131" y="1798"/>
                    </a:lnTo>
                    <a:lnTo>
                      <a:pt x="242" y="1984"/>
                    </a:lnTo>
                    <a:lnTo>
                      <a:pt x="372" y="2132"/>
                    </a:lnTo>
                    <a:lnTo>
                      <a:pt x="520" y="2262"/>
                    </a:lnTo>
                    <a:lnTo>
                      <a:pt x="687" y="2355"/>
                    </a:lnTo>
                    <a:lnTo>
                      <a:pt x="872" y="2447"/>
                    </a:lnTo>
                    <a:lnTo>
                      <a:pt x="1057" y="2484"/>
                    </a:lnTo>
                    <a:lnTo>
                      <a:pt x="1261" y="2503"/>
                    </a:lnTo>
                    <a:lnTo>
                      <a:pt x="1447" y="2484"/>
                    </a:lnTo>
                    <a:lnTo>
                      <a:pt x="1613" y="2447"/>
                    </a:lnTo>
                    <a:lnTo>
                      <a:pt x="1743" y="2410"/>
                    </a:lnTo>
                    <a:lnTo>
                      <a:pt x="1854" y="2355"/>
                    </a:lnTo>
                    <a:lnTo>
                      <a:pt x="1965" y="2280"/>
                    </a:lnTo>
                    <a:lnTo>
                      <a:pt x="2058" y="2206"/>
                    </a:lnTo>
                    <a:lnTo>
                      <a:pt x="2151" y="2132"/>
                    </a:lnTo>
                    <a:lnTo>
                      <a:pt x="2225" y="2039"/>
                    </a:lnTo>
                    <a:lnTo>
                      <a:pt x="2299" y="1947"/>
                    </a:lnTo>
                    <a:lnTo>
                      <a:pt x="2355" y="1836"/>
                    </a:lnTo>
                    <a:lnTo>
                      <a:pt x="2410" y="1724"/>
                    </a:lnTo>
                    <a:lnTo>
                      <a:pt x="2447" y="1613"/>
                    </a:lnTo>
                    <a:lnTo>
                      <a:pt x="2484" y="1502"/>
                    </a:lnTo>
                    <a:lnTo>
                      <a:pt x="2503" y="1372"/>
                    </a:lnTo>
                    <a:lnTo>
                      <a:pt x="2522" y="1261"/>
                    </a:lnTo>
                    <a:lnTo>
                      <a:pt x="2503" y="1131"/>
                    </a:lnTo>
                    <a:lnTo>
                      <a:pt x="2484" y="1002"/>
                    </a:lnTo>
                    <a:lnTo>
                      <a:pt x="2466" y="890"/>
                    </a:lnTo>
                    <a:lnTo>
                      <a:pt x="2373" y="686"/>
                    </a:lnTo>
                    <a:lnTo>
                      <a:pt x="2281" y="520"/>
                    </a:lnTo>
                    <a:lnTo>
                      <a:pt x="2151" y="371"/>
                    </a:lnTo>
                    <a:lnTo>
                      <a:pt x="2003" y="242"/>
                    </a:lnTo>
                    <a:lnTo>
                      <a:pt x="1836" y="130"/>
                    </a:lnTo>
                    <a:lnTo>
                      <a:pt x="1650" y="56"/>
                    </a:lnTo>
                    <a:lnTo>
                      <a:pt x="1465" y="1"/>
                    </a:lnTo>
                    <a:close/>
                  </a:path>
                </a:pathLst>
              </a:custGeom>
              <a:solidFill>
                <a:srgbClr val="FCF3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3085;p46">
                <a:extLst>
                  <a:ext uri="{FF2B5EF4-FFF2-40B4-BE49-F238E27FC236}">
                    <a16:creationId xmlns:a16="http://schemas.microsoft.com/office/drawing/2014/main" xmlns="" id="{FC4204F3-B768-0645-8EE3-513EAA79CD13}"/>
                  </a:ext>
                </a:extLst>
              </p:cNvPr>
              <p:cNvSpPr/>
              <p:nvPr/>
            </p:nvSpPr>
            <p:spPr>
              <a:xfrm>
                <a:off x="5708125" y="3566425"/>
                <a:ext cx="63050" cy="62575"/>
              </a:xfrm>
              <a:custGeom>
                <a:avLst/>
                <a:gdLst/>
                <a:ahLst/>
                <a:cxnLst/>
                <a:rect l="l" t="t" r="r" b="b"/>
                <a:pathLst>
                  <a:path w="2522" h="2503" fill="none" extrusionOk="0">
                    <a:moveTo>
                      <a:pt x="1261" y="1"/>
                    </a:moveTo>
                    <a:lnTo>
                      <a:pt x="1261" y="1"/>
                    </a:lnTo>
                    <a:lnTo>
                      <a:pt x="1076" y="1"/>
                    </a:lnTo>
                    <a:lnTo>
                      <a:pt x="890" y="38"/>
                    </a:lnTo>
                    <a:lnTo>
                      <a:pt x="890" y="38"/>
                    </a:lnTo>
                    <a:lnTo>
                      <a:pt x="779" y="93"/>
                    </a:lnTo>
                    <a:lnTo>
                      <a:pt x="668" y="149"/>
                    </a:lnTo>
                    <a:lnTo>
                      <a:pt x="557" y="205"/>
                    </a:lnTo>
                    <a:lnTo>
                      <a:pt x="464" y="279"/>
                    </a:lnTo>
                    <a:lnTo>
                      <a:pt x="372" y="371"/>
                    </a:lnTo>
                    <a:lnTo>
                      <a:pt x="279" y="445"/>
                    </a:lnTo>
                    <a:lnTo>
                      <a:pt x="223" y="557"/>
                    </a:lnTo>
                    <a:lnTo>
                      <a:pt x="149" y="649"/>
                    </a:lnTo>
                    <a:lnTo>
                      <a:pt x="94" y="761"/>
                    </a:lnTo>
                    <a:lnTo>
                      <a:pt x="56" y="872"/>
                    </a:lnTo>
                    <a:lnTo>
                      <a:pt x="38" y="1002"/>
                    </a:lnTo>
                    <a:lnTo>
                      <a:pt x="19" y="1113"/>
                    </a:lnTo>
                    <a:lnTo>
                      <a:pt x="1" y="1242"/>
                    </a:lnTo>
                    <a:lnTo>
                      <a:pt x="1" y="1354"/>
                    </a:lnTo>
                    <a:lnTo>
                      <a:pt x="19" y="1483"/>
                    </a:lnTo>
                    <a:lnTo>
                      <a:pt x="56" y="1613"/>
                    </a:lnTo>
                    <a:lnTo>
                      <a:pt x="56" y="1613"/>
                    </a:lnTo>
                    <a:lnTo>
                      <a:pt x="131" y="1798"/>
                    </a:lnTo>
                    <a:lnTo>
                      <a:pt x="242" y="1984"/>
                    </a:lnTo>
                    <a:lnTo>
                      <a:pt x="372" y="2132"/>
                    </a:lnTo>
                    <a:lnTo>
                      <a:pt x="520" y="2262"/>
                    </a:lnTo>
                    <a:lnTo>
                      <a:pt x="687" y="2355"/>
                    </a:lnTo>
                    <a:lnTo>
                      <a:pt x="872" y="2447"/>
                    </a:lnTo>
                    <a:lnTo>
                      <a:pt x="1057" y="2484"/>
                    </a:lnTo>
                    <a:lnTo>
                      <a:pt x="1261" y="2503"/>
                    </a:lnTo>
                    <a:lnTo>
                      <a:pt x="1261" y="2503"/>
                    </a:lnTo>
                    <a:lnTo>
                      <a:pt x="1447" y="2484"/>
                    </a:lnTo>
                    <a:lnTo>
                      <a:pt x="1613" y="2447"/>
                    </a:lnTo>
                    <a:lnTo>
                      <a:pt x="1613" y="2447"/>
                    </a:lnTo>
                    <a:lnTo>
                      <a:pt x="1743" y="2410"/>
                    </a:lnTo>
                    <a:lnTo>
                      <a:pt x="1854" y="2355"/>
                    </a:lnTo>
                    <a:lnTo>
                      <a:pt x="1965" y="2280"/>
                    </a:lnTo>
                    <a:lnTo>
                      <a:pt x="2058" y="2206"/>
                    </a:lnTo>
                    <a:lnTo>
                      <a:pt x="2151" y="2132"/>
                    </a:lnTo>
                    <a:lnTo>
                      <a:pt x="2225" y="2039"/>
                    </a:lnTo>
                    <a:lnTo>
                      <a:pt x="2299" y="1947"/>
                    </a:lnTo>
                    <a:lnTo>
                      <a:pt x="2355" y="1836"/>
                    </a:lnTo>
                    <a:lnTo>
                      <a:pt x="2410" y="1724"/>
                    </a:lnTo>
                    <a:lnTo>
                      <a:pt x="2447" y="1613"/>
                    </a:lnTo>
                    <a:lnTo>
                      <a:pt x="2484" y="1502"/>
                    </a:lnTo>
                    <a:lnTo>
                      <a:pt x="2503" y="1372"/>
                    </a:lnTo>
                    <a:lnTo>
                      <a:pt x="2522" y="1261"/>
                    </a:lnTo>
                    <a:lnTo>
                      <a:pt x="2503" y="1131"/>
                    </a:lnTo>
                    <a:lnTo>
                      <a:pt x="2484" y="1002"/>
                    </a:lnTo>
                    <a:lnTo>
                      <a:pt x="2466" y="890"/>
                    </a:lnTo>
                    <a:lnTo>
                      <a:pt x="2466" y="890"/>
                    </a:lnTo>
                    <a:lnTo>
                      <a:pt x="2373" y="686"/>
                    </a:lnTo>
                    <a:lnTo>
                      <a:pt x="2281" y="520"/>
                    </a:lnTo>
                    <a:lnTo>
                      <a:pt x="2151" y="371"/>
                    </a:lnTo>
                    <a:lnTo>
                      <a:pt x="2003" y="242"/>
                    </a:lnTo>
                    <a:lnTo>
                      <a:pt x="1836" y="130"/>
                    </a:lnTo>
                    <a:lnTo>
                      <a:pt x="1650" y="56"/>
                    </a:lnTo>
                    <a:lnTo>
                      <a:pt x="1465" y="1"/>
                    </a:lnTo>
                    <a:lnTo>
                      <a:pt x="1261"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3086;p46">
                <a:extLst>
                  <a:ext uri="{FF2B5EF4-FFF2-40B4-BE49-F238E27FC236}">
                    <a16:creationId xmlns:a16="http://schemas.microsoft.com/office/drawing/2014/main" xmlns="" id="{7C1B2C5E-D1F4-76AE-1DDF-7A4B2E1981F5}"/>
                  </a:ext>
                </a:extLst>
              </p:cNvPr>
              <p:cNvSpPr/>
              <p:nvPr/>
            </p:nvSpPr>
            <p:spPr>
              <a:xfrm>
                <a:off x="5412500" y="3318075"/>
                <a:ext cx="374425" cy="249300"/>
              </a:xfrm>
              <a:custGeom>
                <a:avLst/>
                <a:gdLst/>
                <a:ahLst/>
                <a:cxnLst/>
                <a:rect l="l" t="t" r="r" b="b"/>
                <a:pathLst>
                  <a:path w="14977" h="9972" extrusionOk="0">
                    <a:moveTo>
                      <a:pt x="7396" y="0"/>
                    </a:moveTo>
                    <a:lnTo>
                      <a:pt x="7044" y="19"/>
                    </a:lnTo>
                    <a:lnTo>
                      <a:pt x="6692" y="37"/>
                    </a:lnTo>
                    <a:lnTo>
                      <a:pt x="6358" y="93"/>
                    </a:lnTo>
                    <a:lnTo>
                      <a:pt x="6043" y="148"/>
                    </a:lnTo>
                    <a:lnTo>
                      <a:pt x="5469" y="278"/>
                    </a:lnTo>
                    <a:lnTo>
                      <a:pt x="4987" y="426"/>
                    </a:lnTo>
                    <a:lnTo>
                      <a:pt x="4597" y="556"/>
                    </a:lnTo>
                    <a:lnTo>
                      <a:pt x="4319" y="686"/>
                    </a:lnTo>
                    <a:lnTo>
                      <a:pt x="4134" y="779"/>
                    </a:lnTo>
                    <a:lnTo>
                      <a:pt x="3893" y="890"/>
                    </a:lnTo>
                    <a:lnTo>
                      <a:pt x="3671" y="1001"/>
                    </a:lnTo>
                    <a:lnTo>
                      <a:pt x="3467" y="1112"/>
                    </a:lnTo>
                    <a:lnTo>
                      <a:pt x="3282" y="1242"/>
                    </a:lnTo>
                    <a:lnTo>
                      <a:pt x="2948" y="1483"/>
                    </a:lnTo>
                    <a:lnTo>
                      <a:pt x="2707" y="1724"/>
                    </a:lnTo>
                    <a:lnTo>
                      <a:pt x="2522" y="1928"/>
                    </a:lnTo>
                    <a:lnTo>
                      <a:pt x="2392" y="2095"/>
                    </a:lnTo>
                    <a:lnTo>
                      <a:pt x="2299" y="2243"/>
                    </a:lnTo>
                    <a:lnTo>
                      <a:pt x="1984" y="2558"/>
                    </a:lnTo>
                    <a:lnTo>
                      <a:pt x="1725" y="2873"/>
                    </a:lnTo>
                    <a:lnTo>
                      <a:pt x="1465" y="3207"/>
                    </a:lnTo>
                    <a:lnTo>
                      <a:pt x="1243" y="3540"/>
                    </a:lnTo>
                    <a:lnTo>
                      <a:pt x="1039" y="3874"/>
                    </a:lnTo>
                    <a:lnTo>
                      <a:pt x="872" y="4208"/>
                    </a:lnTo>
                    <a:lnTo>
                      <a:pt x="705" y="4541"/>
                    </a:lnTo>
                    <a:lnTo>
                      <a:pt x="576" y="4875"/>
                    </a:lnTo>
                    <a:lnTo>
                      <a:pt x="446" y="5190"/>
                    </a:lnTo>
                    <a:lnTo>
                      <a:pt x="335" y="5523"/>
                    </a:lnTo>
                    <a:lnTo>
                      <a:pt x="260" y="5839"/>
                    </a:lnTo>
                    <a:lnTo>
                      <a:pt x="186" y="6154"/>
                    </a:lnTo>
                    <a:lnTo>
                      <a:pt x="131" y="6469"/>
                    </a:lnTo>
                    <a:lnTo>
                      <a:pt x="75" y="6765"/>
                    </a:lnTo>
                    <a:lnTo>
                      <a:pt x="19" y="7358"/>
                    </a:lnTo>
                    <a:lnTo>
                      <a:pt x="1" y="7896"/>
                    </a:lnTo>
                    <a:lnTo>
                      <a:pt x="19" y="8378"/>
                    </a:lnTo>
                    <a:lnTo>
                      <a:pt x="57" y="8823"/>
                    </a:lnTo>
                    <a:lnTo>
                      <a:pt x="112" y="9193"/>
                    </a:lnTo>
                    <a:lnTo>
                      <a:pt x="149" y="9508"/>
                    </a:lnTo>
                    <a:lnTo>
                      <a:pt x="205" y="9731"/>
                    </a:lnTo>
                    <a:lnTo>
                      <a:pt x="260" y="9935"/>
                    </a:lnTo>
                    <a:lnTo>
                      <a:pt x="2373" y="9972"/>
                    </a:lnTo>
                    <a:lnTo>
                      <a:pt x="2336" y="9620"/>
                    </a:lnTo>
                    <a:lnTo>
                      <a:pt x="2336" y="9230"/>
                    </a:lnTo>
                    <a:lnTo>
                      <a:pt x="2318" y="8748"/>
                    </a:lnTo>
                    <a:lnTo>
                      <a:pt x="2336" y="8248"/>
                    </a:lnTo>
                    <a:lnTo>
                      <a:pt x="2373" y="7729"/>
                    </a:lnTo>
                    <a:lnTo>
                      <a:pt x="2392" y="7488"/>
                    </a:lnTo>
                    <a:lnTo>
                      <a:pt x="2429" y="7266"/>
                    </a:lnTo>
                    <a:lnTo>
                      <a:pt x="2485" y="7062"/>
                    </a:lnTo>
                    <a:lnTo>
                      <a:pt x="2559" y="6895"/>
                    </a:lnTo>
                    <a:lnTo>
                      <a:pt x="2633" y="6747"/>
                    </a:lnTo>
                    <a:lnTo>
                      <a:pt x="2726" y="6598"/>
                    </a:lnTo>
                    <a:lnTo>
                      <a:pt x="2818" y="6487"/>
                    </a:lnTo>
                    <a:lnTo>
                      <a:pt x="2929" y="6376"/>
                    </a:lnTo>
                    <a:lnTo>
                      <a:pt x="3170" y="6172"/>
                    </a:lnTo>
                    <a:lnTo>
                      <a:pt x="3393" y="6024"/>
                    </a:lnTo>
                    <a:lnTo>
                      <a:pt x="3615" y="5913"/>
                    </a:lnTo>
                    <a:lnTo>
                      <a:pt x="3800" y="5839"/>
                    </a:lnTo>
                    <a:lnTo>
                      <a:pt x="3967" y="5783"/>
                    </a:lnTo>
                    <a:lnTo>
                      <a:pt x="3930" y="5635"/>
                    </a:lnTo>
                    <a:lnTo>
                      <a:pt x="3912" y="5505"/>
                    </a:lnTo>
                    <a:lnTo>
                      <a:pt x="3893" y="5190"/>
                    </a:lnTo>
                    <a:lnTo>
                      <a:pt x="3930" y="4856"/>
                    </a:lnTo>
                    <a:lnTo>
                      <a:pt x="4004" y="4541"/>
                    </a:lnTo>
                    <a:lnTo>
                      <a:pt x="4116" y="4226"/>
                    </a:lnTo>
                    <a:lnTo>
                      <a:pt x="4171" y="4078"/>
                    </a:lnTo>
                    <a:lnTo>
                      <a:pt x="4264" y="3930"/>
                    </a:lnTo>
                    <a:lnTo>
                      <a:pt x="4338" y="3800"/>
                    </a:lnTo>
                    <a:lnTo>
                      <a:pt x="4431" y="3670"/>
                    </a:lnTo>
                    <a:lnTo>
                      <a:pt x="4542" y="3559"/>
                    </a:lnTo>
                    <a:lnTo>
                      <a:pt x="4653" y="3448"/>
                    </a:lnTo>
                    <a:lnTo>
                      <a:pt x="4875" y="3281"/>
                    </a:lnTo>
                    <a:lnTo>
                      <a:pt x="5135" y="3133"/>
                    </a:lnTo>
                    <a:lnTo>
                      <a:pt x="5413" y="3003"/>
                    </a:lnTo>
                    <a:lnTo>
                      <a:pt x="5691" y="2910"/>
                    </a:lnTo>
                    <a:lnTo>
                      <a:pt x="6006" y="2836"/>
                    </a:lnTo>
                    <a:lnTo>
                      <a:pt x="6358" y="2799"/>
                    </a:lnTo>
                    <a:lnTo>
                      <a:pt x="6729" y="2780"/>
                    </a:lnTo>
                    <a:lnTo>
                      <a:pt x="7118" y="2799"/>
                    </a:lnTo>
                    <a:lnTo>
                      <a:pt x="7378" y="2873"/>
                    </a:lnTo>
                    <a:lnTo>
                      <a:pt x="7526" y="3188"/>
                    </a:lnTo>
                    <a:lnTo>
                      <a:pt x="7711" y="3559"/>
                    </a:lnTo>
                    <a:lnTo>
                      <a:pt x="7822" y="3763"/>
                    </a:lnTo>
                    <a:lnTo>
                      <a:pt x="7971" y="3967"/>
                    </a:lnTo>
                    <a:lnTo>
                      <a:pt x="8119" y="4170"/>
                    </a:lnTo>
                    <a:lnTo>
                      <a:pt x="8304" y="4374"/>
                    </a:lnTo>
                    <a:lnTo>
                      <a:pt x="8490" y="4560"/>
                    </a:lnTo>
                    <a:lnTo>
                      <a:pt x="8694" y="4745"/>
                    </a:lnTo>
                    <a:lnTo>
                      <a:pt x="8934" y="4893"/>
                    </a:lnTo>
                    <a:lnTo>
                      <a:pt x="9175" y="5023"/>
                    </a:lnTo>
                    <a:lnTo>
                      <a:pt x="9453" y="5134"/>
                    </a:lnTo>
                    <a:lnTo>
                      <a:pt x="9750" y="5208"/>
                    </a:lnTo>
                    <a:lnTo>
                      <a:pt x="10065" y="5245"/>
                    </a:lnTo>
                    <a:lnTo>
                      <a:pt x="10399" y="5245"/>
                    </a:lnTo>
                    <a:lnTo>
                      <a:pt x="10343" y="5227"/>
                    </a:lnTo>
                    <a:lnTo>
                      <a:pt x="10195" y="5171"/>
                    </a:lnTo>
                    <a:lnTo>
                      <a:pt x="9991" y="5060"/>
                    </a:lnTo>
                    <a:lnTo>
                      <a:pt x="9731" y="4875"/>
                    </a:lnTo>
                    <a:lnTo>
                      <a:pt x="9602" y="4764"/>
                    </a:lnTo>
                    <a:lnTo>
                      <a:pt x="9491" y="4634"/>
                    </a:lnTo>
                    <a:lnTo>
                      <a:pt x="9361" y="4486"/>
                    </a:lnTo>
                    <a:lnTo>
                      <a:pt x="9250" y="4319"/>
                    </a:lnTo>
                    <a:lnTo>
                      <a:pt x="9138" y="4133"/>
                    </a:lnTo>
                    <a:lnTo>
                      <a:pt x="9046" y="3911"/>
                    </a:lnTo>
                    <a:lnTo>
                      <a:pt x="8990" y="3670"/>
                    </a:lnTo>
                    <a:lnTo>
                      <a:pt x="8934" y="3411"/>
                    </a:lnTo>
                    <a:lnTo>
                      <a:pt x="9213" y="3707"/>
                    </a:lnTo>
                    <a:lnTo>
                      <a:pt x="9491" y="4004"/>
                    </a:lnTo>
                    <a:lnTo>
                      <a:pt x="9843" y="4319"/>
                    </a:lnTo>
                    <a:lnTo>
                      <a:pt x="10250" y="4634"/>
                    </a:lnTo>
                    <a:lnTo>
                      <a:pt x="10454" y="4801"/>
                    </a:lnTo>
                    <a:lnTo>
                      <a:pt x="10677" y="4930"/>
                    </a:lnTo>
                    <a:lnTo>
                      <a:pt x="10899" y="5060"/>
                    </a:lnTo>
                    <a:lnTo>
                      <a:pt x="11122" y="5171"/>
                    </a:lnTo>
                    <a:lnTo>
                      <a:pt x="11344" y="5264"/>
                    </a:lnTo>
                    <a:lnTo>
                      <a:pt x="11548" y="5301"/>
                    </a:lnTo>
                    <a:lnTo>
                      <a:pt x="11863" y="5357"/>
                    </a:lnTo>
                    <a:lnTo>
                      <a:pt x="12178" y="5375"/>
                    </a:lnTo>
                    <a:lnTo>
                      <a:pt x="12493" y="5394"/>
                    </a:lnTo>
                    <a:lnTo>
                      <a:pt x="12808" y="5375"/>
                    </a:lnTo>
                    <a:lnTo>
                      <a:pt x="13142" y="5338"/>
                    </a:lnTo>
                    <a:lnTo>
                      <a:pt x="13457" y="5283"/>
                    </a:lnTo>
                    <a:lnTo>
                      <a:pt x="13753" y="5208"/>
                    </a:lnTo>
                    <a:lnTo>
                      <a:pt x="14069" y="5116"/>
                    </a:lnTo>
                    <a:lnTo>
                      <a:pt x="14198" y="5171"/>
                    </a:lnTo>
                    <a:lnTo>
                      <a:pt x="14180" y="5060"/>
                    </a:lnTo>
                    <a:lnTo>
                      <a:pt x="14402" y="4967"/>
                    </a:lnTo>
                    <a:lnTo>
                      <a:pt x="14606" y="4875"/>
                    </a:lnTo>
                    <a:lnTo>
                      <a:pt x="14791" y="4764"/>
                    </a:lnTo>
                    <a:lnTo>
                      <a:pt x="14977" y="4634"/>
                    </a:lnTo>
                    <a:lnTo>
                      <a:pt x="14847" y="4208"/>
                    </a:lnTo>
                    <a:lnTo>
                      <a:pt x="14680" y="3800"/>
                    </a:lnTo>
                    <a:lnTo>
                      <a:pt x="14513" y="3429"/>
                    </a:lnTo>
                    <a:lnTo>
                      <a:pt x="14328" y="3095"/>
                    </a:lnTo>
                    <a:lnTo>
                      <a:pt x="14124" y="2762"/>
                    </a:lnTo>
                    <a:lnTo>
                      <a:pt x="13920" y="2465"/>
                    </a:lnTo>
                    <a:lnTo>
                      <a:pt x="13698" y="2187"/>
                    </a:lnTo>
                    <a:lnTo>
                      <a:pt x="13457" y="1928"/>
                    </a:lnTo>
                    <a:lnTo>
                      <a:pt x="13216" y="1705"/>
                    </a:lnTo>
                    <a:lnTo>
                      <a:pt x="12975" y="1483"/>
                    </a:lnTo>
                    <a:lnTo>
                      <a:pt x="12715" y="1279"/>
                    </a:lnTo>
                    <a:lnTo>
                      <a:pt x="12456" y="1112"/>
                    </a:lnTo>
                    <a:lnTo>
                      <a:pt x="12197" y="945"/>
                    </a:lnTo>
                    <a:lnTo>
                      <a:pt x="11919" y="797"/>
                    </a:lnTo>
                    <a:lnTo>
                      <a:pt x="11659" y="667"/>
                    </a:lnTo>
                    <a:lnTo>
                      <a:pt x="11400" y="556"/>
                    </a:lnTo>
                    <a:lnTo>
                      <a:pt x="11122" y="464"/>
                    </a:lnTo>
                    <a:lnTo>
                      <a:pt x="10862" y="371"/>
                    </a:lnTo>
                    <a:lnTo>
                      <a:pt x="10343" y="223"/>
                    </a:lnTo>
                    <a:lnTo>
                      <a:pt x="9861" y="130"/>
                    </a:lnTo>
                    <a:lnTo>
                      <a:pt x="9416" y="56"/>
                    </a:lnTo>
                    <a:lnTo>
                      <a:pt x="9009" y="19"/>
                    </a:lnTo>
                    <a:lnTo>
                      <a:pt x="8656" y="0"/>
                    </a:lnTo>
                    <a:lnTo>
                      <a:pt x="8175" y="19"/>
                    </a:lnTo>
                    <a:lnTo>
                      <a:pt x="7785"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3087;p46">
                <a:extLst>
                  <a:ext uri="{FF2B5EF4-FFF2-40B4-BE49-F238E27FC236}">
                    <a16:creationId xmlns:a16="http://schemas.microsoft.com/office/drawing/2014/main" xmlns="" id="{0F0EC938-7E19-39F4-AB89-359A7DF3418B}"/>
                  </a:ext>
                </a:extLst>
              </p:cNvPr>
              <p:cNvSpPr/>
              <p:nvPr/>
            </p:nvSpPr>
            <p:spPr>
              <a:xfrm>
                <a:off x="5385175" y="3543250"/>
                <a:ext cx="95475" cy="120975"/>
              </a:xfrm>
              <a:custGeom>
                <a:avLst/>
                <a:gdLst/>
                <a:ahLst/>
                <a:cxnLst/>
                <a:rect l="l" t="t" r="r" b="b"/>
                <a:pathLst>
                  <a:path w="3819" h="4839" extrusionOk="0">
                    <a:moveTo>
                      <a:pt x="1724" y="1"/>
                    </a:moveTo>
                    <a:lnTo>
                      <a:pt x="1465" y="38"/>
                    </a:lnTo>
                    <a:lnTo>
                      <a:pt x="1335" y="75"/>
                    </a:lnTo>
                    <a:lnTo>
                      <a:pt x="1205" y="112"/>
                    </a:lnTo>
                    <a:lnTo>
                      <a:pt x="1057" y="186"/>
                    </a:lnTo>
                    <a:lnTo>
                      <a:pt x="909" y="260"/>
                    </a:lnTo>
                    <a:lnTo>
                      <a:pt x="742" y="353"/>
                    </a:lnTo>
                    <a:lnTo>
                      <a:pt x="594" y="483"/>
                    </a:lnTo>
                    <a:lnTo>
                      <a:pt x="445" y="613"/>
                    </a:lnTo>
                    <a:lnTo>
                      <a:pt x="316" y="761"/>
                    </a:lnTo>
                    <a:lnTo>
                      <a:pt x="204" y="928"/>
                    </a:lnTo>
                    <a:lnTo>
                      <a:pt x="130" y="1094"/>
                    </a:lnTo>
                    <a:lnTo>
                      <a:pt x="75" y="1280"/>
                    </a:lnTo>
                    <a:lnTo>
                      <a:pt x="37" y="1465"/>
                    </a:lnTo>
                    <a:lnTo>
                      <a:pt x="19" y="1669"/>
                    </a:lnTo>
                    <a:lnTo>
                      <a:pt x="0" y="1873"/>
                    </a:lnTo>
                    <a:lnTo>
                      <a:pt x="19" y="2077"/>
                    </a:lnTo>
                    <a:lnTo>
                      <a:pt x="56" y="2262"/>
                    </a:lnTo>
                    <a:lnTo>
                      <a:pt x="93" y="2466"/>
                    </a:lnTo>
                    <a:lnTo>
                      <a:pt x="149" y="2670"/>
                    </a:lnTo>
                    <a:lnTo>
                      <a:pt x="204" y="2874"/>
                    </a:lnTo>
                    <a:lnTo>
                      <a:pt x="278" y="3059"/>
                    </a:lnTo>
                    <a:lnTo>
                      <a:pt x="445" y="3411"/>
                    </a:lnTo>
                    <a:lnTo>
                      <a:pt x="556" y="3578"/>
                    </a:lnTo>
                    <a:lnTo>
                      <a:pt x="686" y="3745"/>
                    </a:lnTo>
                    <a:lnTo>
                      <a:pt x="834" y="3893"/>
                    </a:lnTo>
                    <a:lnTo>
                      <a:pt x="1001" y="4041"/>
                    </a:lnTo>
                    <a:lnTo>
                      <a:pt x="1168" y="4190"/>
                    </a:lnTo>
                    <a:lnTo>
                      <a:pt x="1353" y="4301"/>
                    </a:lnTo>
                    <a:lnTo>
                      <a:pt x="1557" y="4431"/>
                    </a:lnTo>
                    <a:lnTo>
                      <a:pt x="1761" y="4523"/>
                    </a:lnTo>
                    <a:lnTo>
                      <a:pt x="1965" y="4616"/>
                    </a:lnTo>
                    <a:lnTo>
                      <a:pt x="2187" y="4709"/>
                    </a:lnTo>
                    <a:lnTo>
                      <a:pt x="2391" y="4764"/>
                    </a:lnTo>
                    <a:lnTo>
                      <a:pt x="2614" y="4801"/>
                    </a:lnTo>
                    <a:lnTo>
                      <a:pt x="2818" y="4838"/>
                    </a:lnTo>
                    <a:lnTo>
                      <a:pt x="3022" y="4838"/>
                    </a:lnTo>
                    <a:lnTo>
                      <a:pt x="3207" y="4820"/>
                    </a:lnTo>
                    <a:lnTo>
                      <a:pt x="3374" y="4783"/>
                    </a:lnTo>
                    <a:lnTo>
                      <a:pt x="3466" y="4746"/>
                    </a:lnTo>
                    <a:lnTo>
                      <a:pt x="3540" y="4690"/>
                    </a:lnTo>
                    <a:lnTo>
                      <a:pt x="3596" y="4635"/>
                    </a:lnTo>
                    <a:lnTo>
                      <a:pt x="3652" y="4542"/>
                    </a:lnTo>
                    <a:lnTo>
                      <a:pt x="3689" y="4449"/>
                    </a:lnTo>
                    <a:lnTo>
                      <a:pt x="3726" y="4338"/>
                    </a:lnTo>
                    <a:lnTo>
                      <a:pt x="3781" y="4078"/>
                    </a:lnTo>
                    <a:lnTo>
                      <a:pt x="3800" y="3782"/>
                    </a:lnTo>
                    <a:lnTo>
                      <a:pt x="3819" y="3467"/>
                    </a:lnTo>
                    <a:lnTo>
                      <a:pt x="3800" y="3133"/>
                    </a:lnTo>
                    <a:lnTo>
                      <a:pt x="3763" y="2781"/>
                    </a:lnTo>
                    <a:lnTo>
                      <a:pt x="3670" y="2114"/>
                    </a:lnTo>
                    <a:lnTo>
                      <a:pt x="3578" y="1521"/>
                    </a:lnTo>
                    <a:lnTo>
                      <a:pt x="3466" y="965"/>
                    </a:lnTo>
                    <a:lnTo>
                      <a:pt x="3374" y="835"/>
                    </a:lnTo>
                    <a:lnTo>
                      <a:pt x="3262" y="705"/>
                    </a:lnTo>
                    <a:lnTo>
                      <a:pt x="3133" y="575"/>
                    </a:lnTo>
                    <a:lnTo>
                      <a:pt x="3003" y="464"/>
                    </a:lnTo>
                    <a:lnTo>
                      <a:pt x="2725" y="279"/>
                    </a:lnTo>
                    <a:lnTo>
                      <a:pt x="2465" y="131"/>
                    </a:lnTo>
                    <a:lnTo>
                      <a:pt x="2317" y="75"/>
                    </a:lnTo>
                    <a:lnTo>
                      <a:pt x="2150" y="38"/>
                    </a:lnTo>
                    <a:lnTo>
                      <a:pt x="1947"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3088;p46">
                <a:extLst>
                  <a:ext uri="{FF2B5EF4-FFF2-40B4-BE49-F238E27FC236}">
                    <a16:creationId xmlns:a16="http://schemas.microsoft.com/office/drawing/2014/main" xmlns="" id="{642A8F9C-B6FE-B21F-04B2-D825143558AB}"/>
                  </a:ext>
                </a:extLst>
              </p:cNvPr>
              <p:cNvSpPr/>
              <p:nvPr/>
            </p:nvSpPr>
            <p:spPr>
              <a:xfrm>
                <a:off x="5398150" y="3576150"/>
                <a:ext cx="73700" cy="45900"/>
              </a:xfrm>
              <a:custGeom>
                <a:avLst/>
                <a:gdLst/>
                <a:ahLst/>
                <a:cxnLst/>
                <a:rect l="l" t="t" r="r" b="b"/>
                <a:pathLst>
                  <a:path w="2948" h="1836" extrusionOk="0">
                    <a:moveTo>
                      <a:pt x="75" y="1"/>
                    </a:moveTo>
                    <a:lnTo>
                      <a:pt x="37" y="19"/>
                    </a:lnTo>
                    <a:lnTo>
                      <a:pt x="0" y="38"/>
                    </a:lnTo>
                    <a:lnTo>
                      <a:pt x="0" y="75"/>
                    </a:lnTo>
                    <a:lnTo>
                      <a:pt x="0" y="112"/>
                    </a:lnTo>
                    <a:lnTo>
                      <a:pt x="19" y="149"/>
                    </a:lnTo>
                    <a:lnTo>
                      <a:pt x="37" y="186"/>
                    </a:lnTo>
                    <a:lnTo>
                      <a:pt x="2799" y="1817"/>
                    </a:lnTo>
                    <a:lnTo>
                      <a:pt x="2855" y="1836"/>
                    </a:lnTo>
                    <a:lnTo>
                      <a:pt x="2910" y="1817"/>
                    </a:lnTo>
                    <a:lnTo>
                      <a:pt x="2947" y="1780"/>
                    </a:lnTo>
                    <a:lnTo>
                      <a:pt x="2947" y="1743"/>
                    </a:lnTo>
                    <a:lnTo>
                      <a:pt x="2947" y="1706"/>
                    </a:lnTo>
                    <a:lnTo>
                      <a:pt x="2929" y="1669"/>
                    </a:lnTo>
                    <a:lnTo>
                      <a:pt x="2910" y="1650"/>
                    </a:lnTo>
                    <a:lnTo>
                      <a:pt x="149"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3089;p46">
                <a:extLst>
                  <a:ext uri="{FF2B5EF4-FFF2-40B4-BE49-F238E27FC236}">
                    <a16:creationId xmlns:a16="http://schemas.microsoft.com/office/drawing/2014/main" xmlns="" id="{EC319CBC-30B3-AEB9-B174-E38E7BEA22FD}"/>
                  </a:ext>
                </a:extLst>
              </p:cNvPr>
              <p:cNvSpPr/>
              <p:nvPr/>
            </p:nvSpPr>
            <p:spPr>
              <a:xfrm>
                <a:off x="5416225" y="3571525"/>
                <a:ext cx="47275" cy="59800"/>
              </a:xfrm>
              <a:custGeom>
                <a:avLst/>
                <a:gdLst/>
                <a:ahLst/>
                <a:cxnLst/>
                <a:rect l="l" t="t" r="r" b="b"/>
                <a:pathLst>
                  <a:path w="1891" h="2392" extrusionOk="0">
                    <a:moveTo>
                      <a:pt x="1742" y="1"/>
                    </a:moveTo>
                    <a:lnTo>
                      <a:pt x="1724" y="38"/>
                    </a:lnTo>
                    <a:lnTo>
                      <a:pt x="19" y="2225"/>
                    </a:lnTo>
                    <a:lnTo>
                      <a:pt x="19" y="2262"/>
                    </a:lnTo>
                    <a:lnTo>
                      <a:pt x="0" y="2299"/>
                    </a:lnTo>
                    <a:lnTo>
                      <a:pt x="19" y="2336"/>
                    </a:lnTo>
                    <a:lnTo>
                      <a:pt x="37" y="2373"/>
                    </a:lnTo>
                    <a:lnTo>
                      <a:pt x="111" y="2391"/>
                    </a:lnTo>
                    <a:lnTo>
                      <a:pt x="149" y="2373"/>
                    </a:lnTo>
                    <a:lnTo>
                      <a:pt x="186" y="2354"/>
                    </a:lnTo>
                    <a:lnTo>
                      <a:pt x="1872" y="149"/>
                    </a:lnTo>
                    <a:lnTo>
                      <a:pt x="1891" y="112"/>
                    </a:lnTo>
                    <a:lnTo>
                      <a:pt x="1891" y="75"/>
                    </a:lnTo>
                    <a:lnTo>
                      <a:pt x="1891" y="38"/>
                    </a:lnTo>
                    <a:lnTo>
                      <a:pt x="1854" y="19"/>
                    </a:lnTo>
                    <a:lnTo>
                      <a:pt x="1817"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3090;p46">
                <a:extLst>
                  <a:ext uri="{FF2B5EF4-FFF2-40B4-BE49-F238E27FC236}">
                    <a16:creationId xmlns:a16="http://schemas.microsoft.com/office/drawing/2014/main" xmlns="" id="{F3ED717D-DDFA-CB6C-D44F-A3B6DAB491AB}"/>
                  </a:ext>
                </a:extLst>
              </p:cNvPr>
              <p:cNvSpPr/>
              <p:nvPr/>
            </p:nvSpPr>
            <p:spPr>
              <a:xfrm>
                <a:off x="5382850" y="3541400"/>
                <a:ext cx="91325" cy="125150"/>
              </a:xfrm>
              <a:custGeom>
                <a:avLst/>
                <a:gdLst/>
                <a:ahLst/>
                <a:cxnLst/>
                <a:rect l="l" t="t" r="r" b="b"/>
                <a:pathLst>
                  <a:path w="3653" h="5006" extrusionOk="0">
                    <a:moveTo>
                      <a:pt x="1799" y="1"/>
                    </a:moveTo>
                    <a:lnTo>
                      <a:pt x="1558" y="19"/>
                    </a:lnTo>
                    <a:lnTo>
                      <a:pt x="1317" y="93"/>
                    </a:lnTo>
                    <a:lnTo>
                      <a:pt x="1076" y="186"/>
                    </a:lnTo>
                    <a:lnTo>
                      <a:pt x="853" y="316"/>
                    </a:lnTo>
                    <a:lnTo>
                      <a:pt x="612" y="483"/>
                    </a:lnTo>
                    <a:lnTo>
                      <a:pt x="464" y="612"/>
                    </a:lnTo>
                    <a:lnTo>
                      <a:pt x="334" y="761"/>
                    </a:lnTo>
                    <a:lnTo>
                      <a:pt x="242" y="928"/>
                    </a:lnTo>
                    <a:lnTo>
                      <a:pt x="149" y="1094"/>
                    </a:lnTo>
                    <a:lnTo>
                      <a:pt x="93" y="1280"/>
                    </a:lnTo>
                    <a:lnTo>
                      <a:pt x="38" y="1465"/>
                    </a:lnTo>
                    <a:lnTo>
                      <a:pt x="19" y="1669"/>
                    </a:lnTo>
                    <a:lnTo>
                      <a:pt x="1" y="1873"/>
                    </a:lnTo>
                    <a:lnTo>
                      <a:pt x="19" y="2095"/>
                    </a:lnTo>
                    <a:lnTo>
                      <a:pt x="38" y="2299"/>
                    </a:lnTo>
                    <a:lnTo>
                      <a:pt x="75" y="2521"/>
                    </a:lnTo>
                    <a:lnTo>
                      <a:pt x="130" y="2725"/>
                    </a:lnTo>
                    <a:lnTo>
                      <a:pt x="186" y="2929"/>
                    </a:lnTo>
                    <a:lnTo>
                      <a:pt x="260" y="3152"/>
                    </a:lnTo>
                    <a:lnTo>
                      <a:pt x="353" y="3337"/>
                    </a:lnTo>
                    <a:lnTo>
                      <a:pt x="464" y="3541"/>
                    </a:lnTo>
                    <a:lnTo>
                      <a:pt x="557" y="3689"/>
                    </a:lnTo>
                    <a:lnTo>
                      <a:pt x="668" y="3837"/>
                    </a:lnTo>
                    <a:lnTo>
                      <a:pt x="798" y="3986"/>
                    </a:lnTo>
                    <a:lnTo>
                      <a:pt x="927" y="4115"/>
                    </a:lnTo>
                    <a:lnTo>
                      <a:pt x="1076" y="4245"/>
                    </a:lnTo>
                    <a:lnTo>
                      <a:pt x="1243" y="4356"/>
                    </a:lnTo>
                    <a:lnTo>
                      <a:pt x="1409" y="4468"/>
                    </a:lnTo>
                    <a:lnTo>
                      <a:pt x="1595" y="4579"/>
                    </a:lnTo>
                    <a:lnTo>
                      <a:pt x="1947" y="4764"/>
                    </a:lnTo>
                    <a:lnTo>
                      <a:pt x="2151" y="4838"/>
                    </a:lnTo>
                    <a:lnTo>
                      <a:pt x="2336" y="4894"/>
                    </a:lnTo>
                    <a:lnTo>
                      <a:pt x="2521" y="4949"/>
                    </a:lnTo>
                    <a:lnTo>
                      <a:pt x="2707" y="4987"/>
                    </a:lnTo>
                    <a:lnTo>
                      <a:pt x="2892" y="5005"/>
                    </a:lnTo>
                    <a:lnTo>
                      <a:pt x="3077" y="5005"/>
                    </a:lnTo>
                    <a:lnTo>
                      <a:pt x="3300" y="4987"/>
                    </a:lnTo>
                    <a:lnTo>
                      <a:pt x="3504" y="4949"/>
                    </a:lnTo>
                    <a:lnTo>
                      <a:pt x="3541" y="4931"/>
                    </a:lnTo>
                    <a:lnTo>
                      <a:pt x="3559" y="4912"/>
                    </a:lnTo>
                    <a:lnTo>
                      <a:pt x="3578" y="4875"/>
                    </a:lnTo>
                    <a:lnTo>
                      <a:pt x="3578" y="4838"/>
                    </a:lnTo>
                    <a:lnTo>
                      <a:pt x="3559" y="4801"/>
                    </a:lnTo>
                    <a:lnTo>
                      <a:pt x="3522" y="4764"/>
                    </a:lnTo>
                    <a:lnTo>
                      <a:pt x="3448" y="4764"/>
                    </a:lnTo>
                    <a:lnTo>
                      <a:pt x="3281" y="4801"/>
                    </a:lnTo>
                    <a:lnTo>
                      <a:pt x="2911" y="4801"/>
                    </a:lnTo>
                    <a:lnTo>
                      <a:pt x="2725" y="4783"/>
                    </a:lnTo>
                    <a:lnTo>
                      <a:pt x="2521" y="4746"/>
                    </a:lnTo>
                    <a:lnTo>
                      <a:pt x="2318" y="4671"/>
                    </a:lnTo>
                    <a:lnTo>
                      <a:pt x="2114" y="4597"/>
                    </a:lnTo>
                    <a:lnTo>
                      <a:pt x="1910" y="4523"/>
                    </a:lnTo>
                    <a:lnTo>
                      <a:pt x="1706" y="4412"/>
                    </a:lnTo>
                    <a:lnTo>
                      <a:pt x="1521" y="4301"/>
                    </a:lnTo>
                    <a:lnTo>
                      <a:pt x="1335" y="4190"/>
                    </a:lnTo>
                    <a:lnTo>
                      <a:pt x="1150" y="4041"/>
                    </a:lnTo>
                    <a:lnTo>
                      <a:pt x="1002" y="3912"/>
                    </a:lnTo>
                    <a:lnTo>
                      <a:pt x="853" y="3763"/>
                    </a:lnTo>
                    <a:lnTo>
                      <a:pt x="742" y="3596"/>
                    </a:lnTo>
                    <a:lnTo>
                      <a:pt x="631" y="3448"/>
                    </a:lnTo>
                    <a:lnTo>
                      <a:pt x="538" y="3263"/>
                    </a:lnTo>
                    <a:lnTo>
                      <a:pt x="446" y="3078"/>
                    </a:lnTo>
                    <a:lnTo>
                      <a:pt x="371" y="2892"/>
                    </a:lnTo>
                    <a:lnTo>
                      <a:pt x="316" y="2688"/>
                    </a:lnTo>
                    <a:lnTo>
                      <a:pt x="260" y="2503"/>
                    </a:lnTo>
                    <a:lnTo>
                      <a:pt x="223" y="2299"/>
                    </a:lnTo>
                    <a:lnTo>
                      <a:pt x="205" y="2095"/>
                    </a:lnTo>
                    <a:lnTo>
                      <a:pt x="205" y="1910"/>
                    </a:lnTo>
                    <a:lnTo>
                      <a:pt x="205" y="1724"/>
                    </a:lnTo>
                    <a:lnTo>
                      <a:pt x="223" y="1539"/>
                    </a:lnTo>
                    <a:lnTo>
                      <a:pt x="260" y="1354"/>
                    </a:lnTo>
                    <a:lnTo>
                      <a:pt x="334" y="1187"/>
                    </a:lnTo>
                    <a:lnTo>
                      <a:pt x="409" y="1039"/>
                    </a:lnTo>
                    <a:lnTo>
                      <a:pt x="501" y="890"/>
                    </a:lnTo>
                    <a:lnTo>
                      <a:pt x="612" y="742"/>
                    </a:lnTo>
                    <a:lnTo>
                      <a:pt x="742" y="631"/>
                    </a:lnTo>
                    <a:lnTo>
                      <a:pt x="890" y="520"/>
                    </a:lnTo>
                    <a:lnTo>
                      <a:pt x="1039" y="427"/>
                    </a:lnTo>
                    <a:lnTo>
                      <a:pt x="1187" y="353"/>
                    </a:lnTo>
                    <a:lnTo>
                      <a:pt x="1335" y="297"/>
                    </a:lnTo>
                    <a:lnTo>
                      <a:pt x="1465" y="242"/>
                    </a:lnTo>
                    <a:lnTo>
                      <a:pt x="1595" y="223"/>
                    </a:lnTo>
                    <a:lnTo>
                      <a:pt x="1836" y="186"/>
                    </a:lnTo>
                    <a:lnTo>
                      <a:pt x="2058" y="186"/>
                    </a:lnTo>
                    <a:lnTo>
                      <a:pt x="2225" y="223"/>
                    </a:lnTo>
                    <a:lnTo>
                      <a:pt x="2373" y="260"/>
                    </a:lnTo>
                    <a:lnTo>
                      <a:pt x="2484" y="297"/>
                    </a:lnTo>
                    <a:lnTo>
                      <a:pt x="2707" y="390"/>
                    </a:lnTo>
                    <a:lnTo>
                      <a:pt x="2892" y="520"/>
                    </a:lnTo>
                    <a:lnTo>
                      <a:pt x="3077" y="649"/>
                    </a:lnTo>
                    <a:lnTo>
                      <a:pt x="3207" y="779"/>
                    </a:lnTo>
                    <a:lnTo>
                      <a:pt x="3411" y="1002"/>
                    </a:lnTo>
                    <a:lnTo>
                      <a:pt x="3467" y="1094"/>
                    </a:lnTo>
                    <a:lnTo>
                      <a:pt x="3504" y="1131"/>
                    </a:lnTo>
                    <a:lnTo>
                      <a:pt x="3541" y="1131"/>
                    </a:lnTo>
                    <a:lnTo>
                      <a:pt x="3578" y="1150"/>
                    </a:lnTo>
                    <a:lnTo>
                      <a:pt x="3615" y="1131"/>
                    </a:lnTo>
                    <a:lnTo>
                      <a:pt x="3633" y="1094"/>
                    </a:lnTo>
                    <a:lnTo>
                      <a:pt x="3652" y="1057"/>
                    </a:lnTo>
                    <a:lnTo>
                      <a:pt x="3652" y="1020"/>
                    </a:lnTo>
                    <a:lnTo>
                      <a:pt x="3633" y="983"/>
                    </a:lnTo>
                    <a:lnTo>
                      <a:pt x="3559" y="872"/>
                    </a:lnTo>
                    <a:lnTo>
                      <a:pt x="3467" y="779"/>
                    </a:lnTo>
                    <a:lnTo>
                      <a:pt x="3355" y="649"/>
                    </a:lnTo>
                    <a:lnTo>
                      <a:pt x="3189" y="501"/>
                    </a:lnTo>
                    <a:lnTo>
                      <a:pt x="3003" y="353"/>
                    </a:lnTo>
                    <a:lnTo>
                      <a:pt x="2799" y="223"/>
                    </a:lnTo>
                    <a:lnTo>
                      <a:pt x="2540" y="112"/>
                    </a:lnTo>
                    <a:lnTo>
                      <a:pt x="2299" y="38"/>
                    </a:lnTo>
                    <a:lnTo>
                      <a:pt x="2040"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3091;p46">
                <a:extLst>
                  <a:ext uri="{FF2B5EF4-FFF2-40B4-BE49-F238E27FC236}">
                    <a16:creationId xmlns:a16="http://schemas.microsoft.com/office/drawing/2014/main" xmlns="" id="{6D48B80F-EC7A-87DF-DB8A-CD4BDA46258E}"/>
                  </a:ext>
                </a:extLst>
              </p:cNvPr>
              <p:cNvSpPr/>
              <p:nvPr/>
            </p:nvSpPr>
            <p:spPr>
              <a:xfrm>
                <a:off x="5469500" y="3372750"/>
                <a:ext cx="53775" cy="43100"/>
              </a:xfrm>
              <a:custGeom>
                <a:avLst/>
                <a:gdLst/>
                <a:ahLst/>
                <a:cxnLst/>
                <a:rect l="l" t="t" r="r" b="b"/>
                <a:pathLst>
                  <a:path w="2151" h="1724" extrusionOk="0">
                    <a:moveTo>
                      <a:pt x="112" y="0"/>
                    </a:moveTo>
                    <a:lnTo>
                      <a:pt x="75" y="19"/>
                    </a:lnTo>
                    <a:lnTo>
                      <a:pt x="38" y="19"/>
                    </a:lnTo>
                    <a:lnTo>
                      <a:pt x="1" y="56"/>
                    </a:lnTo>
                    <a:lnTo>
                      <a:pt x="1" y="93"/>
                    </a:lnTo>
                    <a:lnTo>
                      <a:pt x="1" y="130"/>
                    </a:lnTo>
                    <a:lnTo>
                      <a:pt x="1" y="167"/>
                    </a:lnTo>
                    <a:lnTo>
                      <a:pt x="38" y="186"/>
                    </a:lnTo>
                    <a:lnTo>
                      <a:pt x="334" y="371"/>
                    </a:lnTo>
                    <a:lnTo>
                      <a:pt x="649" y="612"/>
                    </a:lnTo>
                    <a:lnTo>
                      <a:pt x="1280" y="1094"/>
                    </a:lnTo>
                    <a:lnTo>
                      <a:pt x="1780" y="1520"/>
                    </a:lnTo>
                    <a:lnTo>
                      <a:pt x="1984" y="1687"/>
                    </a:lnTo>
                    <a:lnTo>
                      <a:pt x="2021" y="1705"/>
                    </a:lnTo>
                    <a:lnTo>
                      <a:pt x="2058" y="1724"/>
                    </a:lnTo>
                    <a:lnTo>
                      <a:pt x="2095" y="1705"/>
                    </a:lnTo>
                    <a:lnTo>
                      <a:pt x="2132" y="1687"/>
                    </a:lnTo>
                    <a:lnTo>
                      <a:pt x="2151" y="1650"/>
                    </a:lnTo>
                    <a:lnTo>
                      <a:pt x="2151" y="1613"/>
                    </a:lnTo>
                    <a:lnTo>
                      <a:pt x="2151" y="1576"/>
                    </a:lnTo>
                    <a:lnTo>
                      <a:pt x="2114" y="1539"/>
                    </a:lnTo>
                    <a:lnTo>
                      <a:pt x="1891" y="1353"/>
                    </a:lnTo>
                    <a:lnTo>
                      <a:pt x="1391" y="927"/>
                    </a:lnTo>
                    <a:lnTo>
                      <a:pt x="742" y="445"/>
                    </a:lnTo>
                    <a:lnTo>
                      <a:pt x="427" y="204"/>
                    </a:lnTo>
                    <a:lnTo>
                      <a:pt x="149" y="19"/>
                    </a:lnTo>
                    <a:lnTo>
                      <a:pt x="112"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3092;p46">
                <a:extLst>
                  <a:ext uri="{FF2B5EF4-FFF2-40B4-BE49-F238E27FC236}">
                    <a16:creationId xmlns:a16="http://schemas.microsoft.com/office/drawing/2014/main" xmlns="" id="{B0D1D0FB-EB5A-5D6F-0CF1-236C9AC58F23}"/>
                  </a:ext>
                </a:extLst>
              </p:cNvPr>
              <p:cNvSpPr/>
              <p:nvPr/>
            </p:nvSpPr>
            <p:spPr>
              <a:xfrm>
                <a:off x="5583950" y="3523800"/>
                <a:ext cx="39425" cy="39875"/>
              </a:xfrm>
              <a:custGeom>
                <a:avLst/>
                <a:gdLst/>
                <a:ahLst/>
                <a:cxnLst/>
                <a:rect l="l" t="t" r="r" b="b"/>
                <a:pathLst>
                  <a:path w="1577" h="1595" extrusionOk="0">
                    <a:moveTo>
                      <a:pt x="761" y="0"/>
                    </a:moveTo>
                    <a:lnTo>
                      <a:pt x="612" y="19"/>
                    </a:lnTo>
                    <a:lnTo>
                      <a:pt x="464" y="75"/>
                    </a:lnTo>
                    <a:lnTo>
                      <a:pt x="334" y="149"/>
                    </a:lnTo>
                    <a:lnTo>
                      <a:pt x="205" y="260"/>
                    </a:lnTo>
                    <a:lnTo>
                      <a:pt x="112" y="371"/>
                    </a:lnTo>
                    <a:lnTo>
                      <a:pt x="56" y="519"/>
                    </a:lnTo>
                    <a:lnTo>
                      <a:pt x="1" y="668"/>
                    </a:lnTo>
                    <a:lnTo>
                      <a:pt x="1" y="816"/>
                    </a:lnTo>
                    <a:lnTo>
                      <a:pt x="19" y="983"/>
                    </a:lnTo>
                    <a:lnTo>
                      <a:pt x="75" y="1131"/>
                    </a:lnTo>
                    <a:lnTo>
                      <a:pt x="149" y="1261"/>
                    </a:lnTo>
                    <a:lnTo>
                      <a:pt x="242" y="1372"/>
                    </a:lnTo>
                    <a:lnTo>
                      <a:pt x="371" y="1465"/>
                    </a:lnTo>
                    <a:lnTo>
                      <a:pt x="501" y="1539"/>
                    </a:lnTo>
                    <a:lnTo>
                      <a:pt x="649" y="1576"/>
                    </a:lnTo>
                    <a:lnTo>
                      <a:pt x="816" y="1594"/>
                    </a:lnTo>
                    <a:lnTo>
                      <a:pt x="964" y="1557"/>
                    </a:lnTo>
                    <a:lnTo>
                      <a:pt x="1113" y="1520"/>
                    </a:lnTo>
                    <a:lnTo>
                      <a:pt x="1242" y="1446"/>
                    </a:lnTo>
                    <a:lnTo>
                      <a:pt x="1372" y="1335"/>
                    </a:lnTo>
                    <a:lnTo>
                      <a:pt x="1465" y="1224"/>
                    </a:lnTo>
                    <a:lnTo>
                      <a:pt x="1520" y="1075"/>
                    </a:lnTo>
                    <a:lnTo>
                      <a:pt x="1558" y="927"/>
                    </a:lnTo>
                    <a:lnTo>
                      <a:pt x="1576" y="779"/>
                    </a:lnTo>
                    <a:lnTo>
                      <a:pt x="1558" y="612"/>
                    </a:lnTo>
                    <a:lnTo>
                      <a:pt x="1502" y="464"/>
                    </a:lnTo>
                    <a:lnTo>
                      <a:pt x="1428" y="334"/>
                    </a:lnTo>
                    <a:lnTo>
                      <a:pt x="1335" y="223"/>
                    </a:lnTo>
                    <a:lnTo>
                      <a:pt x="1205" y="130"/>
                    </a:lnTo>
                    <a:lnTo>
                      <a:pt x="1076" y="56"/>
                    </a:lnTo>
                    <a:lnTo>
                      <a:pt x="927" y="19"/>
                    </a:lnTo>
                    <a:lnTo>
                      <a:pt x="761"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3093;p46">
                <a:extLst>
                  <a:ext uri="{FF2B5EF4-FFF2-40B4-BE49-F238E27FC236}">
                    <a16:creationId xmlns:a16="http://schemas.microsoft.com/office/drawing/2014/main" xmlns="" id="{828C7311-0484-ACF0-9D93-1DAFA8A6C943}"/>
                  </a:ext>
                </a:extLst>
              </p:cNvPr>
              <p:cNvSpPr/>
              <p:nvPr/>
            </p:nvSpPr>
            <p:spPr>
              <a:xfrm>
                <a:off x="5705825" y="3523800"/>
                <a:ext cx="39400" cy="39875"/>
              </a:xfrm>
              <a:custGeom>
                <a:avLst/>
                <a:gdLst/>
                <a:ahLst/>
                <a:cxnLst/>
                <a:rect l="l" t="t" r="r" b="b"/>
                <a:pathLst>
                  <a:path w="1576" h="1595" extrusionOk="0">
                    <a:moveTo>
                      <a:pt x="760" y="0"/>
                    </a:moveTo>
                    <a:lnTo>
                      <a:pt x="612" y="19"/>
                    </a:lnTo>
                    <a:lnTo>
                      <a:pt x="464" y="75"/>
                    </a:lnTo>
                    <a:lnTo>
                      <a:pt x="334" y="149"/>
                    </a:lnTo>
                    <a:lnTo>
                      <a:pt x="223" y="260"/>
                    </a:lnTo>
                    <a:lnTo>
                      <a:pt x="130" y="371"/>
                    </a:lnTo>
                    <a:lnTo>
                      <a:pt x="56" y="519"/>
                    </a:lnTo>
                    <a:lnTo>
                      <a:pt x="19" y="668"/>
                    </a:lnTo>
                    <a:lnTo>
                      <a:pt x="0" y="816"/>
                    </a:lnTo>
                    <a:lnTo>
                      <a:pt x="19" y="983"/>
                    </a:lnTo>
                    <a:lnTo>
                      <a:pt x="74" y="1131"/>
                    </a:lnTo>
                    <a:lnTo>
                      <a:pt x="148" y="1261"/>
                    </a:lnTo>
                    <a:lnTo>
                      <a:pt x="260" y="1372"/>
                    </a:lnTo>
                    <a:lnTo>
                      <a:pt x="371" y="1465"/>
                    </a:lnTo>
                    <a:lnTo>
                      <a:pt x="501" y="1539"/>
                    </a:lnTo>
                    <a:lnTo>
                      <a:pt x="649" y="1576"/>
                    </a:lnTo>
                    <a:lnTo>
                      <a:pt x="816" y="1594"/>
                    </a:lnTo>
                    <a:lnTo>
                      <a:pt x="982" y="1557"/>
                    </a:lnTo>
                    <a:lnTo>
                      <a:pt x="1131" y="1520"/>
                    </a:lnTo>
                    <a:lnTo>
                      <a:pt x="1261" y="1446"/>
                    </a:lnTo>
                    <a:lnTo>
                      <a:pt x="1372" y="1335"/>
                    </a:lnTo>
                    <a:lnTo>
                      <a:pt x="1464" y="1224"/>
                    </a:lnTo>
                    <a:lnTo>
                      <a:pt x="1539" y="1075"/>
                    </a:lnTo>
                    <a:lnTo>
                      <a:pt x="1576" y="927"/>
                    </a:lnTo>
                    <a:lnTo>
                      <a:pt x="1576" y="779"/>
                    </a:lnTo>
                    <a:lnTo>
                      <a:pt x="1557" y="612"/>
                    </a:lnTo>
                    <a:lnTo>
                      <a:pt x="1520" y="464"/>
                    </a:lnTo>
                    <a:lnTo>
                      <a:pt x="1427" y="334"/>
                    </a:lnTo>
                    <a:lnTo>
                      <a:pt x="1335" y="223"/>
                    </a:lnTo>
                    <a:lnTo>
                      <a:pt x="1205" y="130"/>
                    </a:lnTo>
                    <a:lnTo>
                      <a:pt x="1075" y="56"/>
                    </a:lnTo>
                    <a:lnTo>
                      <a:pt x="927" y="19"/>
                    </a:lnTo>
                    <a:lnTo>
                      <a:pt x="760"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3094;p46">
                <a:extLst>
                  <a:ext uri="{FF2B5EF4-FFF2-40B4-BE49-F238E27FC236}">
                    <a16:creationId xmlns:a16="http://schemas.microsoft.com/office/drawing/2014/main" xmlns="" id="{79B14FD0-5985-9057-9821-94CC2C6E4568}"/>
                  </a:ext>
                </a:extLst>
              </p:cNvPr>
              <p:cNvSpPr/>
              <p:nvPr/>
            </p:nvSpPr>
            <p:spPr>
              <a:xfrm>
                <a:off x="5563575" y="3473750"/>
                <a:ext cx="68125" cy="28300"/>
              </a:xfrm>
              <a:custGeom>
                <a:avLst/>
                <a:gdLst/>
                <a:ahLst/>
                <a:cxnLst/>
                <a:rect l="l" t="t" r="r" b="b"/>
                <a:pathLst>
                  <a:path w="2725" h="1132" extrusionOk="0">
                    <a:moveTo>
                      <a:pt x="1576" y="1"/>
                    </a:moveTo>
                    <a:lnTo>
                      <a:pt x="1335" y="56"/>
                    </a:lnTo>
                    <a:lnTo>
                      <a:pt x="1112" y="112"/>
                    </a:lnTo>
                    <a:lnTo>
                      <a:pt x="908" y="205"/>
                    </a:lnTo>
                    <a:lnTo>
                      <a:pt x="742" y="297"/>
                    </a:lnTo>
                    <a:lnTo>
                      <a:pt x="575" y="409"/>
                    </a:lnTo>
                    <a:lnTo>
                      <a:pt x="426" y="520"/>
                    </a:lnTo>
                    <a:lnTo>
                      <a:pt x="204" y="742"/>
                    </a:lnTo>
                    <a:lnTo>
                      <a:pt x="56" y="909"/>
                    </a:lnTo>
                    <a:lnTo>
                      <a:pt x="19" y="965"/>
                    </a:lnTo>
                    <a:lnTo>
                      <a:pt x="0" y="1002"/>
                    </a:lnTo>
                    <a:lnTo>
                      <a:pt x="0" y="1039"/>
                    </a:lnTo>
                    <a:lnTo>
                      <a:pt x="19" y="1076"/>
                    </a:lnTo>
                    <a:lnTo>
                      <a:pt x="37" y="1113"/>
                    </a:lnTo>
                    <a:lnTo>
                      <a:pt x="93" y="1131"/>
                    </a:lnTo>
                    <a:lnTo>
                      <a:pt x="148" y="1113"/>
                    </a:lnTo>
                    <a:lnTo>
                      <a:pt x="167" y="1076"/>
                    </a:lnTo>
                    <a:lnTo>
                      <a:pt x="223" y="1002"/>
                    </a:lnTo>
                    <a:lnTo>
                      <a:pt x="352" y="853"/>
                    </a:lnTo>
                    <a:lnTo>
                      <a:pt x="575" y="649"/>
                    </a:lnTo>
                    <a:lnTo>
                      <a:pt x="704" y="557"/>
                    </a:lnTo>
                    <a:lnTo>
                      <a:pt x="834" y="464"/>
                    </a:lnTo>
                    <a:lnTo>
                      <a:pt x="1001" y="371"/>
                    </a:lnTo>
                    <a:lnTo>
                      <a:pt x="1186" y="297"/>
                    </a:lnTo>
                    <a:lnTo>
                      <a:pt x="1390" y="242"/>
                    </a:lnTo>
                    <a:lnTo>
                      <a:pt x="1594" y="205"/>
                    </a:lnTo>
                    <a:lnTo>
                      <a:pt x="1817" y="205"/>
                    </a:lnTo>
                    <a:lnTo>
                      <a:pt x="2057" y="223"/>
                    </a:lnTo>
                    <a:lnTo>
                      <a:pt x="2317" y="297"/>
                    </a:lnTo>
                    <a:lnTo>
                      <a:pt x="2595" y="390"/>
                    </a:lnTo>
                    <a:lnTo>
                      <a:pt x="2632" y="409"/>
                    </a:lnTo>
                    <a:lnTo>
                      <a:pt x="2669" y="409"/>
                    </a:lnTo>
                    <a:lnTo>
                      <a:pt x="2688" y="371"/>
                    </a:lnTo>
                    <a:lnTo>
                      <a:pt x="2725" y="353"/>
                    </a:lnTo>
                    <a:lnTo>
                      <a:pt x="2725" y="316"/>
                    </a:lnTo>
                    <a:lnTo>
                      <a:pt x="2725" y="279"/>
                    </a:lnTo>
                    <a:lnTo>
                      <a:pt x="2706" y="242"/>
                    </a:lnTo>
                    <a:lnTo>
                      <a:pt x="2669" y="223"/>
                    </a:lnTo>
                    <a:lnTo>
                      <a:pt x="2373" y="93"/>
                    </a:lnTo>
                    <a:lnTo>
                      <a:pt x="2095" y="38"/>
                    </a:lnTo>
                    <a:lnTo>
                      <a:pt x="1817"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3095;p46">
                <a:extLst>
                  <a:ext uri="{FF2B5EF4-FFF2-40B4-BE49-F238E27FC236}">
                    <a16:creationId xmlns:a16="http://schemas.microsoft.com/office/drawing/2014/main" xmlns="" id="{32B4C86C-5402-798E-033D-29C82E77E81C}"/>
                  </a:ext>
                </a:extLst>
              </p:cNvPr>
              <p:cNvSpPr/>
              <p:nvPr/>
            </p:nvSpPr>
            <p:spPr>
              <a:xfrm>
                <a:off x="5706275" y="3473300"/>
                <a:ext cx="62575" cy="28750"/>
              </a:xfrm>
              <a:custGeom>
                <a:avLst/>
                <a:gdLst/>
                <a:ahLst/>
                <a:cxnLst/>
                <a:rect l="l" t="t" r="r" b="b"/>
                <a:pathLst>
                  <a:path w="2503" h="1150" extrusionOk="0">
                    <a:moveTo>
                      <a:pt x="853" y="0"/>
                    </a:moveTo>
                    <a:lnTo>
                      <a:pt x="612" y="19"/>
                    </a:lnTo>
                    <a:lnTo>
                      <a:pt x="353" y="56"/>
                    </a:lnTo>
                    <a:lnTo>
                      <a:pt x="75" y="149"/>
                    </a:lnTo>
                    <a:lnTo>
                      <a:pt x="38" y="167"/>
                    </a:lnTo>
                    <a:lnTo>
                      <a:pt x="19" y="204"/>
                    </a:lnTo>
                    <a:lnTo>
                      <a:pt x="1" y="241"/>
                    </a:lnTo>
                    <a:lnTo>
                      <a:pt x="19" y="278"/>
                    </a:lnTo>
                    <a:lnTo>
                      <a:pt x="38" y="315"/>
                    </a:lnTo>
                    <a:lnTo>
                      <a:pt x="56" y="334"/>
                    </a:lnTo>
                    <a:lnTo>
                      <a:pt x="149" y="334"/>
                    </a:lnTo>
                    <a:lnTo>
                      <a:pt x="390" y="260"/>
                    </a:lnTo>
                    <a:lnTo>
                      <a:pt x="631" y="204"/>
                    </a:lnTo>
                    <a:lnTo>
                      <a:pt x="853" y="186"/>
                    </a:lnTo>
                    <a:lnTo>
                      <a:pt x="1057" y="204"/>
                    </a:lnTo>
                    <a:lnTo>
                      <a:pt x="1243" y="260"/>
                    </a:lnTo>
                    <a:lnTo>
                      <a:pt x="1428" y="315"/>
                    </a:lnTo>
                    <a:lnTo>
                      <a:pt x="1576" y="389"/>
                    </a:lnTo>
                    <a:lnTo>
                      <a:pt x="1724" y="482"/>
                    </a:lnTo>
                    <a:lnTo>
                      <a:pt x="1873" y="575"/>
                    </a:lnTo>
                    <a:lnTo>
                      <a:pt x="1984" y="686"/>
                    </a:lnTo>
                    <a:lnTo>
                      <a:pt x="2169" y="871"/>
                    </a:lnTo>
                    <a:lnTo>
                      <a:pt x="2280" y="1020"/>
                    </a:lnTo>
                    <a:lnTo>
                      <a:pt x="2318" y="1094"/>
                    </a:lnTo>
                    <a:lnTo>
                      <a:pt x="2355" y="1131"/>
                    </a:lnTo>
                    <a:lnTo>
                      <a:pt x="2410" y="1149"/>
                    </a:lnTo>
                    <a:lnTo>
                      <a:pt x="2466" y="1131"/>
                    </a:lnTo>
                    <a:lnTo>
                      <a:pt x="2484" y="1094"/>
                    </a:lnTo>
                    <a:lnTo>
                      <a:pt x="2503" y="1075"/>
                    </a:lnTo>
                    <a:lnTo>
                      <a:pt x="2503" y="1020"/>
                    </a:lnTo>
                    <a:lnTo>
                      <a:pt x="2503" y="983"/>
                    </a:lnTo>
                    <a:lnTo>
                      <a:pt x="2447" y="927"/>
                    </a:lnTo>
                    <a:lnTo>
                      <a:pt x="2318" y="760"/>
                    </a:lnTo>
                    <a:lnTo>
                      <a:pt x="2132" y="556"/>
                    </a:lnTo>
                    <a:lnTo>
                      <a:pt x="2002" y="445"/>
                    </a:lnTo>
                    <a:lnTo>
                      <a:pt x="1854" y="334"/>
                    </a:lnTo>
                    <a:lnTo>
                      <a:pt x="1687" y="241"/>
                    </a:lnTo>
                    <a:lnTo>
                      <a:pt x="1502" y="149"/>
                    </a:lnTo>
                    <a:lnTo>
                      <a:pt x="1298" y="74"/>
                    </a:lnTo>
                    <a:lnTo>
                      <a:pt x="1094" y="19"/>
                    </a:lnTo>
                    <a:lnTo>
                      <a:pt x="853"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3096;p46">
                <a:extLst>
                  <a:ext uri="{FF2B5EF4-FFF2-40B4-BE49-F238E27FC236}">
                    <a16:creationId xmlns:a16="http://schemas.microsoft.com/office/drawing/2014/main" xmlns="" id="{DA54B140-6303-114A-4FE4-73DBDD4C6964}"/>
                  </a:ext>
                </a:extLst>
              </p:cNvPr>
              <p:cNvSpPr/>
              <p:nvPr/>
            </p:nvSpPr>
            <p:spPr>
              <a:xfrm>
                <a:off x="5601550" y="3631300"/>
                <a:ext cx="116800" cy="34300"/>
              </a:xfrm>
              <a:custGeom>
                <a:avLst/>
                <a:gdLst/>
                <a:ahLst/>
                <a:cxnLst/>
                <a:rect l="l" t="t" r="r" b="b"/>
                <a:pathLst>
                  <a:path w="4672" h="1372" extrusionOk="0">
                    <a:moveTo>
                      <a:pt x="75" y="0"/>
                    </a:moveTo>
                    <a:lnTo>
                      <a:pt x="38" y="19"/>
                    </a:lnTo>
                    <a:lnTo>
                      <a:pt x="1" y="56"/>
                    </a:lnTo>
                    <a:lnTo>
                      <a:pt x="1" y="93"/>
                    </a:lnTo>
                    <a:lnTo>
                      <a:pt x="1" y="130"/>
                    </a:lnTo>
                    <a:lnTo>
                      <a:pt x="19" y="167"/>
                    </a:lnTo>
                    <a:lnTo>
                      <a:pt x="75" y="223"/>
                    </a:lnTo>
                    <a:lnTo>
                      <a:pt x="205" y="371"/>
                    </a:lnTo>
                    <a:lnTo>
                      <a:pt x="427" y="556"/>
                    </a:lnTo>
                    <a:lnTo>
                      <a:pt x="724" y="779"/>
                    </a:lnTo>
                    <a:lnTo>
                      <a:pt x="909" y="890"/>
                    </a:lnTo>
                    <a:lnTo>
                      <a:pt x="1113" y="1001"/>
                    </a:lnTo>
                    <a:lnTo>
                      <a:pt x="1317" y="1094"/>
                    </a:lnTo>
                    <a:lnTo>
                      <a:pt x="1558" y="1187"/>
                    </a:lnTo>
                    <a:lnTo>
                      <a:pt x="1799" y="1261"/>
                    </a:lnTo>
                    <a:lnTo>
                      <a:pt x="2058" y="1316"/>
                    </a:lnTo>
                    <a:lnTo>
                      <a:pt x="2336" y="1353"/>
                    </a:lnTo>
                    <a:lnTo>
                      <a:pt x="2633" y="1372"/>
                    </a:lnTo>
                    <a:lnTo>
                      <a:pt x="2855" y="1372"/>
                    </a:lnTo>
                    <a:lnTo>
                      <a:pt x="3096" y="1335"/>
                    </a:lnTo>
                    <a:lnTo>
                      <a:pt x="3337" y="1298"/>
                    </a:lnTo>
                    <a:lnTo>
                      <a:pt x="3578" y="1242"/>
                    </a:lnTo>
                    <a:lnTo>
                      <a:pt x="3838" y="1150"/>
                    </a:lnTo>
                    <a:lnTo>
                      <a:pt x="4097" y="1038"/>
                    </a:lnTo>
                    <a:lnTo>
                      <a:pt x="4357" y="909"/>
                    </a:lnTo>
                    <a:lnTo>
                      <a:pt x="4635" y="760"/>
                    </a:lnTo>
                    <a:lnTo>
                      <a:pt x="4653" y="723"/>
                    </a:lnTo>
                    <a:lnTo>
                      <a:pt x="4672" y="686"/>
                    </a:lnTo>
                    <a:lnTo>
                      <a:pt x="4672" y="649"/>
                    </a:lnTo>
                    <a:lnTo>
                      <a:pt x="4653" y="612"/>
                    </a:lnTo>
                    <a:lnTo>
                      <a:pt x="4635" y="594"/>
                    </a:lnTo>
                    <a:lnTo>
                      <a:pt x="4597" y="575"/>
                    </a:lnTo>
                    <a:lnTo>
                      <a:pt x="4560" y="575"/>
                    </a:lnTo>
                    <a:lnTo>
                      <a:pt x="4523" y="594"/>
                    </a:lnTo>
                    <a:lnTo>
                      <a:pt x="4282" y="723"/>
                    </a:lnTo>
                    <a:lnTo>
                      <a:pt x="4060" y="835"/>
                    </a:lnTo>
                    <a:lnTo>
                      <a:pt x="3838" y="946"/>
                    </a:lnTo>
                    <a:lnTo>
                      <a:pt x="3615" y="1020"/>
                    </a:lnTo>
                    <a:lnTo>
                      <a:pt x="3393" y="1075"/>
                    </a:lnTo>
                    <a:lnTo>
                      <a:pt x="3189" y="1131"/>
                    </a:lnTo>
                    <a:lnTo>
                      <a:pt x="2985" y="1168"/>
                    </a:lnTo>
                    <a:lnTo>
                      <a:pt x="2781" y="1187"/>
                    </a:lnTo>
                    <a:lnTo>
                      <a:pt x="2392" y="1187"/>
                    </a:lnTo>
                    <a:lnTo>
                      <a:pt x="2040" y="1131"/>
                    </a:lnTo>
                    <a:lnTo>
                      <a:pt x="1725" y="1057"/>
                    </a:lnTo>
                    <a:lnTo>
                      <a:pt x="1428" y="946"/>
                    </a:lnTo>
                    <a:lnTo>
                      <a:pt x="1150" y="816"/>
                    </a:lnTo>
                    <a:lnTo>
                      <a:pt x="909" y="668"/>
                    </a:lnTo>
                    <a:lnTo>
                      <a:pt x="705" y="519"/>
                    </a:lnTo>
                    <a:lnTo>
                      <a:pt x="520" y="390"/>
                    </a:lnTo>
                    <a:lnTo>
                      <a:pt x="279" y="149"/>
                    </a:lnTo>
                    <a:lnTo>
                      <a:pt x="168" y="38"/>
                    </a:lnTo>
                    <a:lnTo>
                      <a:pt x="149" y="19"/>
                    </a:lnTo>
                    <a:lnTo>
                      <a:pt x="112"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3097;p46">
                <a:extLst>
                  <a:ext uri="{FF2B5EF4-FFF2-40B4-BE49-F238E27FC236}">
                    <a16:creationId xmlns:a16="http://schemas.microsoft.com/office/drawing/2014/main" xmlns="" id="{85ED0A85-1A2C-6D83-9DF2-0302867EBF6A}"/>
                  </a:ext>
                </a:extLst>
              </p:cNvPr>
              <p:cNvSpPr/>
              <p:nvPr/>
            </p:nvSpPr>
            <p:spPr>
              <a:xfrm>
                <a:off x="5675225" y="3519625"/>
                <a:ext cx="35250" cy="122825"/>
              </a:xfrm>
              <a:custGeom>
                <a:avLst/>
                <a:gdLst/>
                <a:ahLst/>
                <a:cxnLst/>
                <a:rect l="l" t="t" r="r" b="b"/>
                <a:pathLst>
                  <a:path w="1410" h="4913" extrusionOk="0">
                    <a:moveTo>
                      <a:pt x="205" y="1"/>
                    </a:moveTo>
                    <a:lnTo>
                      <a:pt x="149" y="19"/>
                    </a:lnTo>
                    <a:lnTo>
                      <a:pt x="131" y="38"/>
                    </a:lnTo>
                    <a:lnTo>
                      <a:pt x="112" y="75"/>
                    </a:lnTo>
                    <a:lnTo>
                      <a:pt x="94" y="112"/>
                    </a:lnTo>
                    <a:lnTo>
                      <a:pt x="94" y="1632"/>
                    </a:lnTo>
                    <a:lnTo>
                      <a:pt x="112" y="1669"/>
                    </a:lnTo>
                    <a:lnTo>
                      <a:pt x="131" y="1706"/>
                    </a:lnTo>
                    <a:lnTo>
                      <a:pt x="353" y="1873"/>
                    </a:lnTo>
                    <a:lnTo>
                      <a:pt x="538" y="2077"/>
                    </a:lnTo>
                    <a:lnTo>
                      <a:pt x="724" y="2317"/>
                    </a:lnTo>
                    <a:lnTo>
                      <a:pt x="872" y="2577"/>
                    </a:lnTo>
                    <a:lnTo>
                      <a:pt x="1020" y="2836"/>
                    </a:lnTo>
                    <a:lnTo>
                      <a:pt x="1113" y="3096"/>
                    </a:lnTo>
                    <a:lnTo>
                      <a:pt x="1187" y="3374"/>
                    </a:lnTo>
                    <a:lnTo>
                      <a:pt x="1224" y="3615"/>
                    </a:lnTo>
                    <a:lnTo>
                      <a:pt x="75" y="4023"/>
                    </a:lnTo>
                    <a:lnTo>
                      <a:pt x="19" y="4060"/>
                    </a:lnTo>
                    <a:lnTo>
                      <a:pt x="1" y="4115"/>
                    </a:lnTo>
                    <a:lnTo>
                      <a:pt x="19" y="4820"/>
                    </a:lnTo>
                    <a:lnTo>
                      <a:pt x="19" y="4857"/>
                    </a:lnTo>
                    <a:lnTo>
                      <a:pt x="38" y="4894"/>
                    </a:lnTo>
                    <a:lnTo>
                      <a:pt x="75" y="4912"/>
                    </a:lnTo>
                    <a:lnTo>
                      <a:pt x="149" y="4912"/>
                    </a:lnTo>
                    <a:lnTo>
                      <a:pt x="186" y="4894"/>
                    </a:lnTo>
                    <a:lnTo>
                      <a:pt x="205" y="4857"/>
                    </a:lnTo>
                    <a:lnTo>
                      <a:pt x="205" y="4820"/>
                    </a:lnTo>
                    <a:lnTo>
                      <a:pt x="205" y="4189"/>
                    </a:lnTo>
                    <a:lnTo>
                      <a:pt x="1354" y="3782"/>
                    </a:lnTo>
                    <a:lnTo>
                      <a:pt x="1391" y="3745"/>
                    </a:lnTo>
                    <a:lnTo>
                      <a:pt x="1410" y="3689"/>
                    </a:lnTo>
                    <a:lnTo>
                      <a:pt x="1391" y="3411"/>
                    </a:lnTo>
                    <a:lnTo>
                      <a:pt x="1335" y="3133"/>
                    </a:lnTo>
                    <a:lnTo>
                      <a:pt x="1224" y="2836"/>
                    </a:lnTo>
                    <a:lnTo>
                      <a:pt x="1094" y="2540"/>
                    </a:lnTo>
                    <a:lnTo>
                      <a:pt x="928" y="2262"/>
                    </a:lnTo>
                    <a:lnTo>
                      <a:pt x="724" y="2002"/>
                    </a:lnTo>
                    <a:lnTo>
                      <a:pt x="520" y="1780"/>
                    </a:lnTo>
                    <a:lnTo>
                      <a:pt x="297" y="1576"/>
                    </a:lnTo>
                    <a:lnTo>
                      <a:pt x="297" y="112"/>
                    </a:lnTo>
                    <a:lnTo>
                      <a:pt x="279" y="75"/>
                    </a:lnTo>
                    <a:lnTo>
                      <a:pt x="260" y="38"/>
                    </a:lnTo>
                    <a:lnTo>
                      <a:pt x="242" y="19"/>
                    </a:lnTo>
                    <a:lnTo>
                      <a:pt x="205"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3098;p46">
                <a:extLst>
                  <a:ext uri="{FF2B5EF4-FFF2-40B4-BE49-F238E27FC236}">
                    <a16:creationId xmlns:a16="http://schemas.microsoft.com/office/drawing/2014/main" xmlns="" id="{1C6F82A2-AD83-6D6F-64B1-826FE6A879FA}"/>
                  </a:ext>
                </a:extLst>
              </p:cNvPr>
              <p:cNvSpPr/>
              <p:nvPr/>
            </p:nvSpPr>
            <p:spPr>
              <a:xfrm>
                <a:off x="5472275" y="3829625"/>
                <a:ext cx="257650" cy="377650"/>
              </a:xfrm>
              <a:custGeom>
                <a:avLst/>
                <a:gdLst/>
                <a:ahLst/>
                <a:cxnLst/>
                <a:rect l="l" t="t" r="r" b="b"/>
                <a:pathLst>
                  <a:path w="10306" h="15106" extrusionOk="0">
                    <a:moveTo>
                      <a:pt x="8304" y="0"/>
                    </a:moveTo>
                    <a:lnTo>
                      <a:pt x="2151" y="56"/>
                    </a:lnTo>
                    <a:lnTo>
                      <a:pt x="1" y="612"/>
                    </a:lnTo>
                    <a:lnTo>
                      <a:pt x="5506" y="15106"/>
                    </a:lnTo>
                    <a:lnTo>
                      <a:pt x="10306" y="612"/>
                    </a:lnTo>
                    <a:lnTo>
                      <a:pt x="8304" y="0"/>
                    </a:lnTo>
                    <a:close/>
                  </a:path>
                </a:pathLst>
              </a:custGeom>
              <a:solidFill>
                <a:srgbClr val="71BD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3099;p46">
                <a:extLst>
                  <a:ext uri="{FF2B5EF4-FFF2-40B4-BE49-F238E27FC236}">
                    <a16:creationId xmlns:a16="http://schemas.microsoft.com/office/drawing/2014/main" xmlns="" id="{501D4776-207C-8563-7124-922051C68D49}"/>
                  </a:ext>
                </a:extLst>
              </p:cNvPr>
              <p:cNvSpPr/>
              <p:nvPr/>
            </p:nvSpPr>
            <p:spPr>
              <a:xfrm>
                <a:off x="5567275" y="3824050"/>
                <a:ext cx="80650" cy="383225"/>
              </a:xfrm>
              <a:custGeom>
                <a:avLst/>
                <a:gdLst/>
                <a:ahLst/>
                <a:cxnLst/>
                <a:rect l="l" t="t" r="r" b="b"/>
                <a:pathLst>
                  <a:path w="3226" h="15329" extrusionOk="0">
                    <a:moveTo>
                      <a:pt x="1650" y="1"/>
                    </a:moveTo>
                    <a:lnTo>
                      <a:pt x="112" y="2966"/>
                    </a:lnTo>
                    <a:lnTo>
                      <a:pt x="686" y="4282"/>
                    </a:lnTo>
                    <a:lnTo>
                      <a:pt x="0" y="10862"/>
                    </a:lnTo>
                    <a:lnTo>
                      <a:pt x="1706" y="15329"/>
                    </a:lnTo>
                    <a:lnTo>
                      <a:pt x="3188" y="10825"/>
                    </a:lnTo>
                    <a:lnTo>
                      <a:pt x="2558" y="4301"/>
                    </a:lnTo>
                    <a:lnTo>
                      <a:pt x="3225" y="2966"/>
                    </a:lnTo>
                    <a:lnTo>
                      <a:pt x="1650" y="1"/>
                    </a:lnTo>
                    <a:close/>
                  </a:path>
                </a:pathLst>
              </a:custGeom>
              <a:solidFill>
                <a:srgbClr val="F287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3100;p46">
                <a:extLst>
                  <a:ext uri="{FF2B5EF4-FFF2-40B4-BE49-F238E27FC236}">
                    <a16:creationId xmlns:a16="http://schemas.microsoft.com/office/drawing/2014/main" xmlns="" id="{B3D33C58-F358-4F4C-0718-79AFADAB4440}"/>
                  </a:ext>
                </a:extLst>
              </p:cNvPr>
              <p:cNvSpPr/>
              <p:nvPr/>
            </p:nvSpPr>
            <p:spPr>
              <a:xfrm>
                <a:off x="5509350" y="3788375"/>
                <a:ext cx="182600" cy="123275"/>
              </a:xfrm>
              <a:custGeom>
                <a:avLst/>
                <a:gdLst/>
                <a:ahLst/>
                <a:cxnLst/>
                <a:rect l="l" t="t" r="r" b="b"/>
                <a:pathLst>
                  <a:path w="7304" h="4931" extrusionOk="0">
                    <a:moveTo>
                      <a:pt x="705" y="1"/>
                    </a:moveTo>
                    <a:lnTo>
                      <a:pt x="1" y="1873"/>
                    </a:lnTo>
                    <a:lnTo>
                      <a:pt x="2188" y="4857"/>
                    </a:lnTo>
                    <a:lnTo>
                      <a:pt x="3967" y="1428"/>
                    </a:lnTo>
                    <a:lnTo>
                      <a:pt x="705" y="1"/>
                    </a:lnTo>
                    <a:close/>
                    <a:moveTo>
                      <a:pt x="6747" y="353"/>
                    </a:moveTo>
                    <a:lnTo>
                      <a:pt x="3967" y="1428"/>
                    </a:lnTo>
                    <a:lnTo>
                      <a:pt x="5839" y="4931"/>
                    </a:lnTo>
                    <a:lnTo>
                      <a:pt x="7303" y="1706"/>
                    </a:lnTo>
                    <a:lnTo>
                      <a:pt x="6747" y="353"/>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3101;p46">
                <a:extLst>
                  <a:ext uri="{FF2B5EF4-FFF2-40B4-BE49-F238E27FC236}">
                    <a16:creationId xmlns:a16="http://schemas.microsoft.com/office/drawing/2014/main" xmlns="" id="{9B9AFEC5-BE83-46C2-142A-E7ACBEBD8C5B}"/>
                  </a:ext>
                </a:extLst>
              </p:cNvPr>
              <p:cNvSpPr/>
              <p:nvPr/>
            </p:nvSpPr>
            <p:spPr>
              <a:xfrm>
                <a:off x="5507025" y="3821275"/>
                <a:ext cx="187225" cy="92700"/>
              </a:xfrm>
              <a:custGeom>
                <a:avLst/>
                <a:gdLst/>
                <a:ahLst/>
                <a:cxnLst/>
                <a:rect l="l" t="t" r="r" b="b"/>
                <a:pathLst>
                  <a:path w="7489" h="3708" extrusionOk="0">
                    <a:moveTo>
                      <a:pt x="4041" y="1"/>
                    </a:moveTo>
                    <a:lnTo>
                      <a:pt x="4023" y="19"/>
                    </a:lnTo>
                    <a:lnTo>
                      <a:pt x="3986" y="56"/>
                    </a:lnTo>
                    <a:lnTo>
                      <a:pt x="2262" y="3355"/>
                    </a:lnTo>
                    <a:lnTo>
                      <a:pt x="186" y="501"/>
                    </a:lnTo>
                    <a:lnTo>
                      <a:pt x="149" y="464"/>
                    </a:lnTo>
                    <a:lnTo>
                      <a:pt x="75" y="464"/>
                    </a:lnTo>
                    <a:lnTo>
                      <a:pt x="38" y="482"/>
                    </a:lnTo>
                    <a:lnTo>
                      <a:pt x="19" y="501"/>
                    </a:lnTo>
                    <a:lnTo>
                      <a:pt x="1" y="538"/>
                    </a:lnTo>
                    <a:lnTo>
                      <a:pt x="1" y="575"/>
                    </a:lnTo>
                    <a:lnTo>
                      <a:pt x="19" y="612"/>
                    </a:lnTo>
                    <a:lnTo>
                      <a:pt x="2207" y="3596"/>
                    </a:lnTo>
                    <a:lnTo>
                      <a:pt x="2244" y="3633"/>
                    </a:lnTo>
                    <a:lnTo>
                      <a:pt x="2281" y="3633"/>
                    </a:lnTo>
                    <a:lnTo>
                      <a:pt x="2336" y="3615"/>
                    </a:lnTo>
                    <a:lnTo>
                      <a:pt x="2373" y="3578"/>
                    </a:lnTo>
                    <a:lnTo>
                      <a:pt x="4060" y="316"/>
                    </a:lnTo>
                    <a:lnTo>
                      <a:pt x="5839" y="3652"/>
                    </a:lnTo>
                    <a:lnTo>
                      <a:pt x="5876" y="3707"/>
                    </a:lnTo>
                    <a:lnTo>
                      <a:pt x="5932" y="3707"/>
                    </a:lnTo>
                    <a:lnTo>
                      <a:pt x="5988" y="3689"/>
                    </a:lnTo>
                    <a:lnTo>
                      <a:pt x="6025" y="3652"/>
                    </a:lnTo>
                    <a:lnTo>
                      <a:pt x="7470" y="427"/>
                    </a:lnTo>
                    <a:lnTo>
                      <a:pt x="7489" y="390"/>
                    </a:lnTo>
                    <a:lnTo>
                      <a:pt x="7489" y="353"/>
                    </a:lnTo>
                    <a:lnTo>
                      <a:pt x="7452" y="316"/>
                    </a:lnTo>
                    <a:lnTo>
                      <a:pt x="7433" y="297"/>
                    </a:lnTo>
                    <a:lnTo>
                      <a:pt x="7359" y="297"/>
                    </a:lnTo>
                    <a:lnTo>
                      <a:pt x="7322" y="316"/>
                    </a:lnTo>
                    <a:lnTo>
                      <a:pt x="7303" y="353"/>
                    </a:lnTo>
                    <a:lnTo>
                      <a:pt x="5913" y="3392"/>
                    </a:lnTo>
                    <a:lnTo>
                      <a:pt x="4153" y="56"/>
                    </a:lnTo>
                    <a:lnTo>
                      <a:pt x="4116" y="19"/>
                    </a:lnTo>
                    <a:lnTo>
                      <a:pt x="4060"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3102;p46">
                <a:extLst>
                  <a:ext uri="{FF2B5EF4-FFF2-40B4-BE49-F238E27FC236}">
                    <a16:creationId xmlns:a16="http://schemas.microsoft.com/office/drawing/2014/main" xmlns="" id="{DF7560BE-9F4C-763B-4FAB-1E101614FEC9}"/>
                  </a:ext>
                </a:extLst>
              </p:cNvPr>
              <p:cNvSpPr/>
              <p:nvPr/>
            </p:nvSpPr>
            <p:spPr>
              <a:xfrm>
                <a:off x="5524650" y="3786050"/>
                <a:ext cx="156175" cy="40350"/>
              </a:xfrm>
              <a:custGeom>
                <a:avLst/>
                <a:gdLst/>
                <a:ahLst/>
                <a:cxnLst/>
                <a:rect l="l" t="t" r="r" b="b"/>
                <a:pathLst>
                  <a:path w="6247" h="1614" extrusionOk="0">
                    <a:moveTo>
                      <a:pt x="56" y="1"/>
                    </a:moveTo>
                    <a:lnTo>
                      <a:pt x="19" y="19"/>
                    </a:lnTo>
                    <a:lnTo>
                      <a:pt x="0" y="57"/>
                    </a:lnTo>
                    <a:lnTo>
                      <a:pt x="0" y="94"/>
                    </a:lnTo>
                    <a:lnTo>
                      <a:pt x="0" y="131"/>
                    </a:lnTo>
                    <a:lnTo>
                      <a:pt x="19" y="168"/>
                    </a:lnTo>
                    <a:lnTo>
                      <a:pt x="56" y="186"/>
                    </a:lnTo>
                    <a:lnTo>
                      <a:pt x="3318" y="1595"/>
                    </a:lnTo>
                    <a:lnTo>
                      <a:pt x="3355" y="1613"/>
                    </a:lnTo>
                    <a:lnTo>
                      <a:pt x="3392" y="1595"/>
                    </a:lnTo>
                    <a:lnTo>
                      <a:pt x="6172" y="538"/>
                    </a:lnTo>
                    <a:lnTo>
                      <a:pt x="6209" y="520"/>
                    </a:lnTo>
                    <a:lnTo>
                      <a:pt x="6228" y="483"/>
                    </a:lnTo>
                    <a:lnTo>
                      <a:pt x="6246" y="446"/>
                    </a:lnTo>
                    <a:lnTo>
                      <a:pt x="6228" y="409"/>
                    </a:lnTo>
                    <a:lnTo>
                      <a:pt x="6209" y="372"/>
                    </a:lnTo>
                    <a:lnTo>
                      <a:pt x="6191" y="353"/>
                    </a:lnTo>
                    <a:lnTo>
                      <a:pt x="6154" y="335"/>
                    </a:lnTo>
                    <a:lnTo>
                      <a:pt x="6098" y="353"/>
                    </a:lnTo>
                    <a:lnTo>
                      <a:pt x="3374" y="1410"/>
                    </a:lnTo>
                    <a:lnTo>
                      <a:pt x="130"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3103;p46">
                <a:extLst>
                  <a:ext uri="{FF2B5EF4-FFF2-40B4-BE49-F238E27FC236}">
                    <a16:creationId xmlns:a16="http://schemas.microsoft.com/office/drawing/2014/main" xmlns="" id="{8F41767B-5268-2D7D-4189-EAE09DC018A0}"/>
                  </a:ext>
                </a:extLst>
              </p:cNvPr>
              <p:cNvSpPr/>
              <p:nvPr/>
            </p:nvSpPr>
            <p:spPr>
              <a:xfrm>
                <a:off x="5583500" y="3927375"/>
                <a:ext cx="48675" cy="5125"/>
              </a:xfrm>
              <a:custGeom>
                <a:avLst/>
                <a:gdLst/>
                <a:ahLst/>
                <a:cxnLst/>
                <a:rect l="l" t="t" r="r" b="b"/>
                <a:pathLst>
                  <a:path w="1947" h="205" extrusionOk="0">
                    <a:moveTo>
                      <a:pt x="93" y="1"/>
                    </a:moveTo>
                    <a:lnTo>
                      <a:pt x="56" y="19"/>
                    </a:lnTo>
                    <a:lnTo>
                      <a:pt x="19" y="38"/>
                    </a:lnTo>
                    <a:lnTo>
                      <a:pt x="0" y="75"/>
                    </a:lnTo>
                    <a:lnTo>
                      <a:pt x="0" y="112"/>
                    </a:lnTo>
                    <a:lnTo>
                      <a:pt x="0" y="149"/>
                    </a:lnTo>
                    <a:lnTo>
                      <a:pt x="19" y="186"/>
                    </a:lnTo>
                    <a:lnTo>
                      <a:pt x="56" y="205"/>
                    </a:lnTo>
                    <a:lnTo>
                      <a:pt x="1891" y="205"/>
                    </a:lnTo>
                    <a:lnTo>
                      <a:pt x="1928" y="186"/>
                    </a:lnTo>
                    <a:lnTo>
                      <a:pt x="1946" y="149"/>
                    </a:lnTo>
                    <a:lnTo>
                      <a:pt x="1946" y="112"/>
                    </a:lnTo>
                    <a:lnTo>
                      <a:pt x="1946" y="75"/>
                    </a:lnTo>
                    <a:lnTo>
                      <a:pt x="1928" y="38"/>
                    </a:lnTo>
                    <a:lnTo>
                      <a:pt x="1891" y="19"/>
                    </a:lnTo>
                    <a:lnTo>
                      <a:pt x="1854"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3104;p46">
                <a:extLst>
                  <a:ext uri="{FF2B5EF4-FFF2-40B4-BE49-F238E27FC236}">
                    <a16:creationId xmlns:a16="http://schemas.microsoft.com/office/drawing/2014/main" xmlns="" id="{453EFB5D-0FF1-61F9-E444-020EE7DA7642}"/>
                  </a:ext>
                </a:extLst>
              </p:cNvPr>
              <p:cNvSpPr/>
              <p:nvPr/>
            </p:nvSpPr>
            <p:spPr>
              <a:xfrm>
                <a:off x="5433375" y="3855100"/>
                <a:ext cx="101500" cy="165900"/>
              </a:xfrm>
              <a:custGeom>
                <a:avLst/>
                <a:gdLst/>
                <a:ahLst/>
                <a:cxnLst/>
                <a:rect l="l" t="t" r="r" b="b"/>
                <a:pathLst>
                  <a:path w="4060" h="6636" extrusionOk="0">
                    <a:moveTo>
                      <a:pt x="612" y="1"/>
                    </a:moveTo>
                    <a:lnTo>
                      <a:pt x="575" y="19"/>
                    </a:lnTo>
                    <a:lnTo>
                      <a:pt x="556" y="38"/>
                    </a:lnTo>
                    <a:lnTo>
                      <a:pt x="537" y="93"/>
                    </a:lnTo>
                    <a:lnTo>
                      <a:pt x="0" y="5802"/>
                    </a:lnTo>
                    <a:lnTo>
                      <a:pt x="0" y="5839"/>
                    </a:lnTo>
                    <a:lnTo>
                      <a:pt x="19" y="5876"/>
                    </a:lnTo>
                    <a:lnTo>
                      <a:pt x="56" y="5895"/>
                    </a:lnTo>
                    <a:lnTo>
                      <a:pt x="93" y="5913"/>
                    </a:lnTo>
                    <a:lnTo>
                      <a:pt x="3948" y="6636"/>
                    </a:lnTo>
                    <a:lnTo>
                      <a:pt x="4003" y="6636"/>
                    </a:lnTo>
                    <a:lnTo>
                      <a:pt x="4022" y="6617"/>
                    </a:lnTo>
                    <a:lnTo>
                      <a:pt x="4059" y="6599"/>
                    </a:lnTo>
                    <a:lnTo>
                      <a:pt x="4059" y="6562"/>
                    </a:lnTo>
                    <a:lnTo>
                      <a:pt x="4059" y="6525"/>
                    </a:lnTo>
                    <a:lnTo>
                      <a:pt x="4040" y="6488"/>
                    </a:lnTo>
                    <a:lnTo>
                      <a:pt x="4022" y="6451"/>
                    </a:lnTo>
                    <a:lnTo>
                      <a:pt x="3985" y="6451"/>
                    </a:lnTo>
                    <a:lnTo>
                      <a:pt x="204" y="5728"/>
                    </a:lnTo>
                    <a:lnTo>
                      <a:pt x="741" y="112"/>
                    </a:lnTo>
                    <a:lnTo>
                      <a:pt x="741" y="56"/>
                    </a:lnTo>
                    <a:lnTo>
                      <a:pt x="723" y="38"/>
                    </a:lnTo>
                    <a:lnTo>
                      <a:pt x="686"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3105;p46">
                <a:extLst>
                  <a:ext uri="{FF2B5EF4-FFF2-40B4-BE49-F238E27FC236}">
                    <a16:creationId xmlns:a16="http://schemas.microsoft.com/office/drawing/2014/main" xmlns="" id="{1953937B-EFD1-3C8F-35E6-DD3E5B1EFF25}"/>
                  </a:ext>
                </a:extLst>
              </p:cNvPr>
              <p:cNvSpPr/>
              <p:nvPr/>
            </p:nvSpPr>
            <p:spPr>
              <a:xfrm>
                <a:off x="5493600" y="4010325"/>
                <a:ext cx="118650" cy="199725"/>
              </a:xfrm>
              <a:custGeom>
                <a:avLst/>
                <a:gdLst/>
                <a:ahLst/>
                <a:cxnLst/>
                <a:rect l="l" t="t" r="r" b="b"/>
                <a:pathLst>
                  <a:path w="4746" h="7989" extrusionOk="0">
                    <a:moveTo>
                      <a:pt x="278" y="1"/>
                    </a:moveTo>
                    <a:lnTo>
                      <a:pt x="241" y="19"/>
                    </a:lnTo>
                    <a:lnTo>
                      <a:pt x="223" y="56"/>
                    </a:lnTo>
                    <a:lnTo>
                      <a:pt x="204" y="93"/>
                    </a:lnTo>
                    <a:lnTo>
                      <a:pt x="0" y="3652"/>
                    </a:lnTo>
                    <a:lnTo>
                      <a:pt x="19" y="3689"/>
                    </a:lnTo>
                    <a:lnTo>
                      <a:pt x="38" y="3726"/>
                    </a:lnTo>
                    <a:lnTo>
                      <a:pt x="4578" y="7952"/>
                    </a:lnTo>
                    <a:lnTo>
                      <a:pt x="4616" y="7970"/>
                    </a:lnTo>
                    <a:lnTo>
                      <a:pt x="4653" y="7989"/>
                    </a:lnTo>
                    <a:lnTo>
                      <a:pt x="4690" y="7970"/>
                    </a:lnTo>
                    <a:lnTo>
                      <a:pt x="4727" y="7952"/>
                    </a:lnTo>
                    <a:lnTo>
                      <a:pt x="4745" y="7915"/>
                    </a:lnTo>
                    <a:lnTo>
                      <a:pt x="4745" y="7878"/>
                    </a:lnTo>
                    <a:lnTo>
                      <a:pt x="4745" y="7841"/>
                    </a:lnTo>
                    <a:lnTo>
                      <a:pt x="4727" y="7822"/>
                    </a:lnTo>
                    <a:lnTo>
                      <a:pt x="204" y="3615"/>
                    </a:lnTo>
                    <a:lnTo>
                      <a:pt x="408" y="112"/>
                    </a:lnTo>
                    <a:lnTo>
                      <a:pt x="408" y="56"/>
                    </a:lnTo>
                    <a:lnTo>
                      <a:pt x="390" y="38"/>
                    </a:lnTo>
                    <a:lnTo>
                      <a:pt x="353"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3106;p46">
                <a:extLst>
                  <a:ext uri="{FF2B5EF4-FFF2-40B4-BE49-F238E27FC236}">
                    <a16:creationId xmlns:a16="http://schemas.microsoft.com/office/drawing/2014/main" xmlns="" id="{5509C03E-7A0B-337D-667A-BDCC1231818D}"/>
                  </a:ext>
                </a:extLst>
              </p:cNvPr>
              <p:cNvSpPr/>
              <p:nvPr/>
            </p:nvSpPr>
            <p:spPr>
              <a:xfrm>
                <a:off x="5672450" y="3854175"/>
                <a:ext cx="101500" cy="166825"/>
              </a:xfrm>
              <a:custGeom>
                <a:avLst/>
                <a:gdLst/>
                <a:ahLst/>
                <a:cxnLst/>
                <a:rect l="l" t="t" r="r" b="b"/>
                <a:pathLst>
                  <a:path w="4060" h="6673" extrusionOk="0">
                    <a:moveTo>
                      <a:pt x="3448" y="1"/>
                    </a:moveTo>
                    <a:lnTo>
                      <a:pt x="3411" y="19"/>
                    </a:lnTo>
                    <a:lnTo>
                      <a:pt x="3374" y="38"/>
                    </a:lnTo>
                    <a:lnTo>
                      <a:pt x="3355" y="75"/>
                    </a:lnTo>
                    <a:lnTo>
                      <a:pt x="3355" y="112"/>
                    </a:lnTo>
                    <a:lnTo>
                      <a:pt x="3856" y="5765"/>
                    </a:lnTo>
                    <a:lnTo>
                      <a:pt x="93" y="6488"/>
                    </a:lnTo>
                    <a:lnTo>
                      <a:pt x="56" y="6488"/>
                    </a:lnTo>
                    <a:lnTo>
                      <a:pt x="19" y="6525"/>
                    </a:lnTo>
                    <a:lnTo>
                      <a:pt x="1" y="6562"/>
                    </a:lnTo>
                    <a:lnTo>
                      <a:pt x="1" y="6599"/>
                    </a:lnTo>
                    <a:lnTo>
                      <a:pt x="19" y="6636"/>
                    </a:lnTo>
                    <a:lnTo>
                      <a:pt x="38" y="6654"/>
                    </a:lnTo>
                    <a:lnTo>
                      <a:pt x="75" y="6673"/>
                    </a:lnTo>
                    <a:lnTo>
                      <a:pt x="130" y="6673"/>
                    </a:lnTo>
                    <a:lnTo>
                      <a:pt x="3986" y="5950"/>
                    </a:lnTo>
                    <a:lnTo>
                      <a:pt x="4023" y="5932"/>
                    </a:lnTo>
                    <a:lnTo>
                      <a:pt x="4041" y="5913"/>
                    </a:lnTo>
                    <a:lnTo>
                      <a:pt x="4060" y="5876"/>
                    </a:lnTo>
                    <a:lnTo>
                      <a:pt x="4060" y="5839"/>
                    </a:lnTo>
                    <a:lnTo>
                      <a:pt x="3559" y="93"/>
                    </a:lnTo>
                    <a:lnTo>
                      <a:pt x="3541" y="56"/>
                    </a:lnTo>
                    <a:lnTo>
                      <a:pt x="3522" y="19"/>
                    </a:lnTo>
                    <a:lnTo>
                      <a:pt x="3485"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3107;p46">
                <a:extLst>
                  <a:ext uri="{FF2B5EF4-FFF2-40B4-BE49-F238E27FC236}">
                    <a16:creationId xmlns:a16="http://schemas.microsoft.com/office/drawing/2014/main" xmlns="" id="{4607EDB7-C1AB-3DDD-4D88-FD946659B086}"/>
                  </a:ext>
                </a:extLst>
              </p:cNvPr>
              <p:cNvSpPr/>
              <p:nvPr/>
            </p:nvSpPr>
            <p:spPr>
              <a:xfrm>
                <a:off x="5607575" y="4010325"/>
                <a:ext cx="106150" cy="199725"/>
              </a:xfrm>
              <a:custGeom>
                <a:avLst/>
                <a:gdLst/>
                <a:ahLst/>
                <a:cxnLst/>
                <a:rect l="l" t="t" r="r" b="b"/>
                <a:pathLst>
                  <a:path w="4246" h="7989" extrusionOk="0">
                    <a:moveTo>
                      <a:pt x="3912" y="1"/>
                    </a:moveTo>
                    <a:lnTo>
                      <a:pt x="3875" y="38"/>
                    </a:lnTo>
                    <a:lnTo>
                      <a:pt x="3856" y="56"/>
                    </a:lnTo>
                    <a:lnTo>
                      <a:pt x="3856" y="112"/>
                    </a:lnTo>
                    <a:lnTo>
                      <a:pt x="4060" y="3615"/>
                    </a:lnTo>
                    <a:lnTo>
                      <a:pt x="19" y="7822"/>
                    </a:lnTo>
                    <a:lnTo>
                      <a:pt x="1" y="7859"/>
                    </a:lnTo>
                    <a:lnTo>
                      <a:pt x="1" y="7896"/>
                    </a:lnTo>
                    <a:lnTo>
                      <a:pt x="1" y="7933"/>
                    </a:lnTo>
                    <a:lnTo>
                      <a:pt x="19" y="7952"/>
                    </a:lnTo>
                    <a:lnTo>
                      <a:pt x="57" y="7970"/>
                    </a:lnTo>
                    <a:lnTo>
                      <a:pt x="94" y="7989"/>
                    </a:lnTo>
                    <a:lnTo>
                      <a:pt x="131" y="7970"/>
                    </a:lnTo>
                    <a:lnTo>
                      <a:pt x="168" y="7952"/>
                    </a:lnTo>
                    <a:lnTo>
                      <a:pt x="4227" y="3726"/>
                    </a:lnTo>
                    <a:lnTo>
                      <a:pt x="4245" y="3689"/>
                    </a:lnTo>
                    <a:lnTo>
                      <a:pt x="4245" y="3652"/>
                    </a:lnTo>
                    <a:lnTo>
                      <a:pt x="4041" y="93"/>
                    </a:lnTo>
                    <a:lnTo>
                      <a:pt x="4041" y="56"/>
                    </a:lnTo>
                    <a:lnTo>
                      <a:pt x="4023" y="19"/>
                    </a:lnTo>
                    <a:lnTo>
                      <a:pt x="3986"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3108;p46">
                <a:extLst>
                  <a:ext uri="{FF2B5EF4-FFF2-40B4-BE49-F238E27FC236}">
                    <a16:creationId xmlns:a16="http://schemas.microsoft.com/office/drawing/2014/main" xmlns="" id="{A7A7238B-EFDC-6880-818E-E282719467A3}"/>
                  </a:ext>
                </a:extLst>
              </p:cNvPr>
              <p:cNvSpPr/>
              <p:nvPr/>
            </p:nvSpPr>
            <p:spPr>
              <a:xfrm>
                <a:off x="5413450" y="4567750"/>
                <a:ext cx="379500" cy="51925"/>
              </a:xfrm>
              <a:custGeom>
                <a:avLst/>
                <a:gdLst/>
                <a:ahLst/>
                <a:cxnLst/>
                <a:rect l="l" t="t" r="r" b="b"/>
                <a:pathLst>
                  <a:path w="15180" h="2077" extrusionOk="0">
                    <a:moveTo>
                      <a:pt x="74" y="1"/>
                    </a:moveTo>
                    <a:lnTo>
                      <a:pt x="37" y="38"/>
                    </a:lnTo>
                    <a:lnTo>
                      <a:pt x="19" y="56"/>
                    </a:lnTo>
                    <a:lnTo>
                      <a:pt x="0" y="112"/>
                    </a:lnTo>
                    <a:lnTo>
                      <a:pt x="19" y="130"/>
                    </a:lnTo>
                    <a:lnTo>
                      <a:pt x="37" y="167"/>
                    </a:lnTo>
                    <a:lnTo>
                      <a:pt x="222" y="316"/>
                    </a:lnTo>
                    <a:lnTo>
                      <a:pt x="426" y="482"/>
                    </a:lnTo>
                    <a:lnTo>
                      <a:pt x="704" y="668"/>
                    </a:lnTo>
                    <a:lnTo>
                      <a:pt x="1038" y="872"/>
                    </a:lnTo>
                    <a:lnTo>
                      <a:pt x="1446" y="1075"/>
                    </a:lnTo>
                    <a:lnTo>
                      <a:pt x="1909" y="1279"/>
                    </a:lnTo>
                    <a:lnTo>
                      <a:pt x="2169" y="1372"/>
                    </a:lnTo>
                    <a:lnTo>
                      <a:pt x="2428" y="1465"/>
                    </a:lnTo>
                    <a:lnTo>
                      <a:pt x="2706" y="1539"/>
                    </a:lnTo>
                    <a:lnTo>
                      <a:pt x="2984" y="1594"/>
                    </a:lnTo>
                    <a:lnTo>
                      <a:pt x="3281" y="1650"/>
                    </a:lnTo>
                    <a:lnTo>
                      <a:pt x="3596" y="1687"/>
                    </a:lnTo>
                    <a:lnTo>
                      <a:pt x="3911" y="1706"/>
                    </a:lnTo>
                    <a:lnTo>
                      <a:pt x="4226" y="1706"/>
                    </a:lnTo>
                    <a:lnTo>
                      <a:pt x="4559" y="1669"/>
                    </a:lnTo>
                    <a:lnTo>
                      <a:pt x="4912" y="1632"/>
                    </a:lnTo>
                    <a:lnTo>
                      <a:pt x="5264" y="1557"/>
                    </a:lnTo>
                    <a:lnTo>
                      <a:pt x="5616" y="1465"/>
                    </a:lnTo>
                    <a:lnTo>
                      <a:pt x="5968" y="1335"/>
                    </a:lnTo>
                    <a:lnTo>
                      <a:pt x="6339" y="1187"/>
                    </a:lnTo>
                    <a:lnTo>
                      <a:pt x="6709" y="1001"/>
                    </a:lnTo>
                    <a:lnTo>
                      <a:pt x="7080" y="779"/>
                    </a:lnTo>
                    <a:lnTo>
                      <a:pt x="7469" y="519"/>
                    </a:lnTo>
                    <a:lnTo>
                      <a:pt x="7840" y="241"/>
                    </a:lnTo>
                    <a:lnTo>
                      <a:pt x="8025" y="408"/>
                    </a:lnTo>
                    <a:lnTo>
                      <a:pt x="8303" y="668"/>
                    </a:lnTo>
                    <a:lnTo>
                      <a:pt x="8693" y="964"/>
                    </a:lnTo>
                    <a:lnTo>
                      <a:pt x="8934" y="1131"/>
                    </a:lnTo>
                    <a:lnTo>
                      <a:pt x="9175" y="1298"/>
                    </a:lnTo>
                    <a:lnTo>
                      <a:pt x="9453" y="1446"/>
                    </a:lnTo>
                    <a:lnTo>
                      <a:pt x="9749" y="1594"/>
                    </a:lnTo>
                    <a:lnTo>
                      <a:pt x="10064" y="1724"/>
                    </a:lnTo>
                    <a:lnTo>
                      <a:pt x="10379" y="1835"/>
                    </a:lnTo>
                    <a:lnTo>
                      <a:pt x="10731" y="1947"/>
                    </a:lnTo>
                    <a:lnTo>
                      <a:pt x="11102" y="2021"/>
                    </a:lnTo>
                    <a:lnTo>
                      <a:pt x="11491" y="2076"/>
                    </a:lnTo>
                    <a:lnTo>
                      <a:pt x="12270" y="2076"/>
                    </a:lnTo>
                    <a:lnTo>
                      <a:pt x="12640" y="2021"/>
                    </a:lnTo>
                    <a:lnTo>
                      <a:pt x="13030" y="1947"/>
                    </a:lnTo>
                    <a:lnTo>
                      <a:pt x="13437" y="1835"/>
                    </a:lnTo>
                    <a:lnTo>
                      <a:pt x="13845" y="1669"/>
                    </a:lnTo>
                    <a:lnTo>
                      <a:pt x="14271" y="1465"/>
                    </a:lnTo>
                    <a:lnTo>
                      <a:pt x="14698" y="1224"/>
                    </a:lnTo>
                    <a:lnTo>
                      <a:pt x="15143" y="927"/>
                    </a:lnTo>
                    <a:lnTo>
                      <a:pt x="15161" y="909"/>
                    </a:lnTo>
                    <a:lnTo>
                      <a:pt x="15180" y="872"/>
                    </a:lnTo>
                    <a:lnTo>
                      <a:pt x="15180" y="835"/>
                    </a:lnTo>
                    <a:lnTo>
                      <a:pt x="15161" y="797"/>
                    </a:lnTo>
                    <a:lnTo>
                      <a:pt x="15143" y="779"/>
                    </a:lnTo>
                    <a:lnTo>
                      <a:pt x="15105" y="760"/>
                    </a:lnTo>
                    <a:lnTo>
                      <a:pt x="15068" y="760"/>
                    </a:lnTo>
                    <a:lnTo>
                      <a:pt x="15031" y="779"/>
                    </a:lnTo>
                    <a:lnTo>
                      <a:pt x="14661" y="1020"/>
                    </a:lnTo>
                    <a:lnTo>
                      <a:pt x="14290" y="1242"/>
                    </a:lnTo>
                    <a:lnTo>
                      <a:pt x="13938" y="1428"/>
                    </a:lnTo>
                    <a:lnTo>
                      <a:pt x="13586" y="1576"/>
                    </a:lnTo>
                    <a:lnTo>
                      <a:pt x="13252" y="1687"/>
                    </a:lnTo>
                    <a:lnTo>
                      <a:pt x="12918" y="1780"/>
                    </a:lnTo>
                    <a:lnTo>
                      <a:pt x="12585" y="1854"/>
                    </a:lnTo>
                    <a:lnTo>
                      <a:pt x="12270" y="1891"/>
                    </a:lnTo>
                    <a:lnTo>
                      <a:pt x="11955" y="1910"/>
                    </a:lnTo>
                    <a:lnTo>
                      <a:pt x="11640" y="1891"/>
                    </a:lnTo>
                    <a:lnTo>
                      <a:pt x="11362" y="1872"/>
                    </a:lnTo>
                    <a:lnTo>
                      <a:pt x="11065" y="1835"/>
                    </a:lnTo>
                    <a:lnTo>
                      <a:pt x="10806" y="1780"/>
                    </a:lnTo>
                    <a:lnTo>
                      <a:pt x="10528" y="1706"/>
                    </a:lnTo>
                    <a:lnTo>
                      <a:pt x="10287" y="1632"/>
                    </a:lnTo>
                    <a:lnTo>
                      <a:pt x="10046" y="1539"/>
                    </a:lnTo>
                    <a:lnTo>
                      <a:pt x="9805" y="1428"/>
                    </a:lnTo>
                    <a:lnTo>
                      <a:pt x="9582" y="1316"/>
                    </a:lnTo>
                    <a:lnTo>
                      <a:pt x="9193" y="1094"/>
                    </a:lnTo>
                    <a:lnTo>
                      <a:pt x="8841" y="853"/>
                    </a:lnTo>
                    <a:lnTo>
                      <a:pt x="8544" y="612"/>
                    </a:lnTo>
                    <a:lnTo>
                      <a:pt x="8285" y="408"/>
                    </a:lnTo>
                    <a:lnTo>
                      <a:pt x="8118" y="223"/>
                    </a:lnTo>
                    <a:lnTo>
                      <a:pt x="7933" y="38"/>
                    </a:lnTo>
                    <a:lnTo>
                      <a:pt x="7896" y="19"/>
                    </a:lnTo>
                    <a:lnTo>
                      <a:pt x="7859" y="1"/>
                    </a:lnTo>
                    <a:lnTo>
                      <a:pt x="7822" y="1"/>
                    </a:lnTo>
                    <a:lnTo>
                      <a:pt x="7784" y="19"/>
                    </a:lnTo>
                    <a:lnTo>
                      <a:pt x="7414" y="316"/>
                    </a:lnTo>
                    <a:lnTo>
                      <a:pt x="7062" y="575"/>
                    </a:lnTo>
                    <a:lnTo>
                      <a:pt x="6691" y="797"/>
                    </a:lnTo>
                    <a:lnTo>
                      <a:pt x="6339" y="983"/>
                    </a:lnTo>
                    <a:lnTo>
                      <a:pt x="5968" y="1131"/>
                    </a:lnTo>
                    <a:lnTo>
                      <a:pt x="5634" y="1261"/>
                    </a:lnTo>
                    <a:lnTo>
                      <a:pt x="5282" y="1372"/>
                    </a:lnTo>
                    <a:lnTo>
                      <a:pt x="4949" y="1446"/>
                    </a:lnTo>
                    <a:lnTo>
                      <a:pt x="4615" y="1483"/>
                    </a:lnTo>
                    <a:lnTo>
                      <a:pt x="4300" y="1520"/>
                    </a:lnTo>
                    <a:lnTo>
                      <a:pt x="3670" y="1520"/>
                    </a:lnTo>
                    <a:lnTo>
                      <a:pt x="3373" y="1483"/>
                    </a:lnTo>
                    <a:lnTo>
                      <a:pt x="3095" y="1446"/>
                    </a:lnTo>
                    <a:lnTo>
                      <a:pt x="2817" y="1391"/>
                    </a:lnTo>
                    <a:lnTo>
                      <a:pt x="2539" y="1316"/>
                    </a:lnTo>
                    <a:lnTo>
                      <a:pt x="2298" y="1242"/>
                    </a:lnTo>
                    <a:lnTo>
                      <a:pt x="2057" y="1150"/>
                    </a:lnTo>
                    <a:lnTo>
                      <a:pt x="1594" y="964"/>
                    </a:lnTo>
                    <a:lnTo>
                      <a:pt x="1205" y="760"/>
                    </a:lnTo>
                    <a:lnTo>
                      <a:pt x="871" y="557"/>
                    </a:lnTo>
                    <a:lnTo>
                      <a:pt x="593" y="353"/>
                    </a:lnTo>
                    <a:lnTo>
                      <a:pt x="389" y="204"/>
                    </a:lnTo>
                    <a:lnTo>
                      <a:pt x="167" y="19"/>
                    </a:lnTo>
                    <a:lnTo>
                      <a:pt x="148"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3109;p46">
                <a:extLst>
                  <a:ext uri="{FF2B5EF4-FFF2-40B4-BE49-F238E27FC236}">
                    <a16:creationId xmlns:a16="http://schemas.microsoft.com/office/drawing/2014/main" xmlns="" id="{43BE6995-8FC8-791D-CB48-7E473F3FB563}"/>
                  </a:ext>
                </a:extLst>
              </p:cNvPr>
              <p:cNvSpPr/>
              <p:nvPr/>
            </p:nvSpPr>
            <p:spPr>
              <a:xfrm>
                <a:off x="5607575" y="4207250"/>
                <a:ext cx="4675" cy="365625"/>
              </a:xfrm>
              <a:custGeom>
                <a:avLst/>
                <a:gdLst/>
                <a:ahLst/>
                <a:cxnLst/>
                <a:rect l="l" t="t" r="r" b="b"/>
                <a:pathLst>
                  <a:path w="187" h="14625" extrusionOk="0">
                    <a:moveTo>
                      <a:pt x="94" y="1"/>
                    </a:moveTo>
                    <a:lnTo>
                      <a:pt x="57" y="19"/>
                    </a:lnTo>
                    <a:lnTo>
                      <a:pt x="19" y="38"/>
                    </a:lnTo>
                    <a:lnTo>
                      <a:pt x="1" y="75"/>
                    </a:lnTo>
                    <a:lnTo>
                      <a:pt x="1" y="112"/>
                    </a:lnTo>
                    <a:lnTo>
                      <a:pt x="1" y="14513"/>
                    </a:lnTo>
                    <a:lnTo>
                      <a:pt x="1" y="14550"/>
                    </a:lnTo>
                    <a:lnTo>
                      <a:pt x="19" y="14587"/>
                    </a:lnTo>
                    <a:lnTo>
                      <a:pt x="57" y="14606"/>
                    </a:lnTo>
                    <a:lnTo>
                      <a:pt x="94" y="14624"/>
                    </a:lnTo>
                    <a:lnTo>
                      <a:pt x="131" y="14606"/>
                    </a:lnTo>
                    <a:lnTo>
                      <a:pt x="168" y="14587"/>
                    </a:lnTo>
                    <a:lnTo>
                      <a:pt x="186" y="14550"/>
                    </a:lnTo>
                    <a:lnTo>
                      <a:pt x="186" y="14513"/>
                    </a:lnTo>
                    <a:lnTo>
                      <a:pt x="186" y="112"/>
                    </a:lnTo>
                    <a:lnTo>
                      <a:pt x="186" y="75"/>
                    </a:lnTo>
                    <a:lnTo>
                      <a:pt x="168" y="38"/>
                    </a:lnTo>
                    <a:lnTo>
                      <a:pt x="131" y="19"/>
                    </a:lnTo>
                    <a:lnTo>
                      <a:pt x="94"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3110;p46">
                <a:extLst>
                  <a:ext uri="{FF2B5EF4-FFF2-40B4-BE49-F238E27FC236}">
                    <a16:creationId xmlns:a16="http://schemas.microsoft.com/office/drawing/2014/main" xmlns="" id="{DC5FBE59-69AD-344C-7CED-7511E7C9FEE3}"/>
                  </a:ext>
                </a:extLst>
              </p:cNvPr>
              <p:cNvSpPr/>
              <p:nvPr/>
            </p:nvSpPr>
            <p:spPr>
              <a:xfrm>
                <a:off x="5620100" y="4213275"/>
                <a:ext cx="30150" cy="32000"/>
              </a:xfrm>
              <a:custGeom>
                <a:avLst/>
                <a:gdLst/>
                <a:ahLst/>
                <a:cxnLst/>
                <a:rect l="l" t="t" r="r" b="b"/>
                <a:pathLst>
                  <a:path w="1206" h="1280" extrusionOk="0">
                    <a:moveTo>
                      <a:pt x="482" y="1"/>
                    </a:moveTo>
                    <a:lnTo>
                      <a:pt x="371" y="38"/>
                    </a:lnTo>
                    <a:lnTo>
                      <a:pt x="278" y="93"/>
                    </a:lnTo>
                    <a:lnTo>
                      <a:pt x="186" y="186"/>
                    </a:lnTo>
                    <a:lnTo>
                      <a:pt x="112" y="279"/>
                    </a:lnTo>
                    <a:lnTo>
                      <a:pt x="56" y="390"/>
                    </a:lnTo>
                    <a:lnTo>
                      <a:pt x="19" y="501"/>
                    </a:lnTo>
                    <a:lnTo>
                      <a:pt x="0" y="631"/>
                    </a:lnTo>
                    <a:lnTo>
                      <a:pt x="19" y="761"/>
                    </a:lnTo>
                    <a:lnTo>
                      <a:pt x="56" y="890"/>
                    </a:lnTo>
                    <a:lnTo>
                      <a:pt x="112" y="1002"/>
                    </a:lnTo>
                    <a:lnTo>
                      <a:pt x="186" y="1094"/>
                    </a:lnTo>
                    <a:lnTo>
                      <a:pt x="278" y="1168"/>
                    </a:lnTo>
                    <a:lnTo>
                      <a:pt x="371" y="1224"/>
                    </a:lnTo>
                    <a:lnTo>
                      <a:pt x="482" y="1261"/>
                    </a:lnTo>
                    <a:lnTo>
                      <a:pt x="612" y="1280"/>
                    </a:lnTo>
                    <a:lnTo>
                      <a:pt x="723" y="1261"/>
                    </a:lnTo>
                    <a:lnTo>
                      <a:pt x="853" y="1224"/>
                    </a:lnTo>
                    <a:lnTo>
                      <a:pt x="946" y="1168"/>
                    </a:lnTo>
                    <a:lnTo>
                      <a:pt x="1038" y="1094"/>
                    </a:lnTo>
                    <a:lnTo>
                      <a:pt x="1112" y="1002"/>
                    </a:lnTo>
                    <a:lnTo>
                      <a:pt x="1168" y="890"/>
                    </a:lnTo>
                    <a:lnTo>
                      <a:pt x="1205" y="761"/>
                    </a:lnTo>
                    <a:lnTo>
                      <a:pt x="1205" y="631"/>
                    </a:lnTo>
                    <a:lnTo>
                      <a:pt x="1205" y="501"/>
                    </a:lnTo>
                    <a:lnTo>
                      <a:pt x="1168" y="390"/>
                    </a:lnTo>
                    <a:lnTo>
                      <a:pt x="1112" y="279"/>
                    </a:lnTo>
                    <a:lnTo>
                      <a:pt x="1038" y="186"/>
                    </a:lnTo>
                    <a:lnTo>
                      <a:pt x="946" y="93"/>
                    </a:lnTo>
                    <a:lnTo>
                      <a:pt x="853" y="38"/>
                    </a:lnTo>
                    <a:lnTo>
                      <a:pt x="723" y="1"/>
                    </a:lnTo>
                    <a:close/>
                  </a:path>
                </a:pathLst>
              </a:custGeom>
              <a:solidFill>
                <a:srgbClr val="568EB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3111;p46">
                <a:extLst>
                  <a:ext uri="{FF2B5EF4-FFF2-40B4-BE49-F238E27FC236}">
                    <a16:creationId xmlns:a16="http://schemas.microsoft.com/office/drawing/2014/main" xmlns="" id="{9BB616FF-B179-E1EC-BA98-5180ECA6DF11}"/>
                  </a:ext>
                </a:extLst>
              </p:cNvPr>
              <p:cNvSpPr/>
              <p:nvPr/>
            </p:nvSpPr>
            <p:spPr>
              <a:xfrm>
                <a:off x="5621475" y="4305950"/>
                <a:ext cx="30150" cy="32000"/>
              </a:xfrm>
              <a:custGeom>
                <a:avLst/>
                <a:gdLst/>
                <a:ahLst/>
                <a:cxnLst/>
                <a:rect l="l" t="t" r="r" b="b"/>
                <a:pathLst>
                  <a:path w="1206" h="1280" extrusionOk="0">
                    <a:moveTo>
                      <a:pt x="483" y="1"/>
                    </a:moveTo>
                    <a:lnTo>
                      <a:pt x="372" y="38"/>
                    </a:lnTo>
                    <a:lnTo>
                      <a:pt x="260" y="112"/>
                    </a:lnTo>
                    <a:lnTo>
                      <a:pt x="168" y="186"/>
                    </a:lnTo>
                    <a:lnTo>
                      <a:pt x="94" y="279"/>
                    </a:lnTo>
                    <a:lnTo>
                      <a:pt x="38" y="390"/>
                    </a:lnTo>
                    <a:lnTo>
                      <a:pt x="19" y="501"/>
                    </a:lnTo>
                    <a:lnTo>
                      <a:pt x="1" y="631"/>
                    </a:lnTo>
                    <a:lnTo>
                      <a:pt x="19" y="760"/>
                    </a:lnTo>
                    <a:lnTo>
                      <a:pt x="38" y="890"/>
                    </a:lnTo>
                    <a:lnTo>
                      <a:pt x="94" y="1001"/>
                    </a:lnTo>
                    <a:lnTo>
                      <a:pt x="168" y="1094"/>
                    </a:lnTo>
                    <a:lnTo>
                      <a:pt x="260" y="1168"/>
                    </a:lnTo>
                    <a:lnTo>
                      <a:pt x="372" y="1224"/>
                    </a:lnTo>
                    <a:lnTo>
                      <a:pt x="483" y="1261"/>
                    </a:lnTo>
                    <a:lnTo>
                      <a:pt x="594" y="1279"/>
                    </a:lnTo>
                    <a:lnTo>
                      <a:pt x="724" y="1261"/>
                    </a:lnTo>
                    <a:lnTo>
                      <a:pt x="835" y="1224"/>
                    </a:lnTo>
                    <a:lnTo>
                      <a:pt x="946" y="1168"/>
                    </a:lnTo>
                    <a:lnTo>
                      <a:pt x="1020" y="1094"/>
                    </a:lnTo>
                    <a:lnTo>
                      <a:pt x="1094" y="1001"/>
                    </a:lnTo>
                    <a:lnTo>
                      <a:pt x="1150" y="890"/>
                    </a:lnTo>
                    <a:lnTo>
                      <a:pt x="1187" y="760"/>
                    </a:lnTo>
                    <a:lnTo>
                      <a:pt x="1206" y="631"/>
                    </a:lnTo>
                    <a:lnTo>
                      <a:pt x="1187" y="501"/>
                    </a:lnTo>
                    <a:lnTo>
                      <a:pt x="1150" y="390"/>
                    </a:lnTo>
                    <a:lnTo>
                      <a:pt x="1094" y="279"/>
                    </a:lnTo>
                    <a:lnTo>
                      <a:pt x="1020" y="186"/>
                    </a:lnTo>
                    <a:lnTo>
                      <a:pt x="946" y="112"/>
                    </a:lnTo>
                    <a:lnTo>
                      <a:pt x="835" y="38"/>
                    </a:lnTo>
                    <a:lnTo>
                      <a:pt x="724" y="1"/>
                    </a:lnTo>
                    <a:close/>
                  </a:path>
                </a:pathLst>
              </a:custGeom>
              <a:solidFill>
                <a:srgbClr val="568EB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3112;p46">
                <a:extLst>
                  <a:ext uri="{FF2B5EF4-FFF2-40B4-BE49-F238E27FC236}">
                    <a16:creationId xmlns:a16="http://schemas.microsoft.com/office/drawing/2014/main" xmlns="" id="{D19ADE25-3F8C-003A-FDA0-8693DEB4D5F8}"/>
                  </a:ext>
                </a:extLst>
              </p:cNvPr>
              <p:cNvSpPr/>
              <p:nvPr/>
            </p:nvSpPr>
            <p:spPr>
              <a:xfrm>
                <a:off x="5618700" y="4422725"/>
                <a:ext cx="30150" cy="32450"/>
              </a:xfrm>
              <a:custGeom>
                <a:avLst/>
                <a:gdLst/>
                <a:ahLst/>
                <a:cxnLst/>
                <a:rect l="l" t="t" r="r" b="b"/>
                <a:pathLst>
                  <a:path w="1206" h="1298" extrusionOk="0">
                    <a:moveTo>
                      <a:pt x="594" y="0"/>
                    </a:moveTo>
                    <a:lnTo>
                      <a:pt x="483" y="19"/>
                    </a:lnTo>
                    <a:lnTo>
                      <a:pt x="371" y="56"/>
                    </a:lnTo>
                    <a:lnTo>
                      <a:pt x="260" y="111"/>
                    </a:lnTo>
                    <a:lnTo>
                      <a:pt x="168" y="204"/>
                    </a:lnTo>
                    <a:lnTo>
                      <a:pt x="93" y="297"/>
                    </a:lnTo>
                    <a:lnTo>
                      <a:pt x="38" y="408"/>
                    </a:lnTo>
                    <a:lnTo>
                      <a:pt x="1" y="519"/>
                    </a:lnTo>
                    <a:lnTo>
                      <a:pt x="1" y="649"/>
                    </a:lnTo>
                    <a:lnTo>
                      <a:pt x="1" y="779"/>
                    </a:lnTo>
                    <a:lnTo>
                      <a:pt x="38" y="908"/>
                    </a:lnTo>
                    <a:lnTo>
                      <a:pt x="93" y="1020"/>
                    </a:lnTo>
                    <a:lnTo>
                      <a:pt x="168" y="1112"/>
                    </a:lnTo>
                    <a:lnTo>
                      <a:pt x="260" y="1186"/>
                    </a:lnTo>
                    <a:lnTo>
                      <a:pt x="371" y="1242"/>
                    </a:lnTo>
                    <a:lnTo>
                      <a:pt x="483" y="1279"/>
                    </a:lnTo>
                    <a:lnTo>
                      <a:pt x="594" y="1298"/>
                    </a:lnTo>
                    <a:lnTo>
                      <a:pt x="724" y="1279"/>
                    </a:lnTo>
                    <a:lnTo>
                      <a:pt x="835" y="1242"/>
                    </a:lnTo>
                    <a:lnTo>
                      <a:pt x="927" y="1186"/>
                    </a:lnTo>
                    <a:lnTo>
                      <a:pt x="1020" y="1112"/>
                    </a:lnTo>
                    <a:lnTo>
                      <a:pt x="1094" y="1020"/>
                    </a:lnTo>
                    <a:lnTo>
                      <a:pt x="1150" y="908"/>
                    </a:lnTo>
                    <a:lnTo>
                      <a:pt x="1187" y="779"/>
                    </a:lnTo>
                    <a:lnTo>
                      <a:pt x="1205" y="649"/>
                    </a:lnTo>
                    <a:lnTo>
                      <a:pt x="1187" y="519"/>
                    </a:lnTo>
                    <a:lnTo>
                      <a:pt x="1150" y="408"/>
                    </a:lnTo>
                    <a:lnTo>
                      <a:pt x="1094" y="297"/>
                    </a:lnTo>
                    <a:lnTo>
                      <a:pt x="1020" y="204"/>
                    </a:lnTo>
                    <a:lnTo>
                      <a:pt x="927" y="111"/>
                    </a:lnTo>
                    <a:lnTo>
                      <a:pt x="835" y="56"/>
                    </a:lnTo>
                    <a:lnTo>
                      <a:pt x="724" y="19"/>
                    </a:lnTo>
                    <a:lnTo>
                      <a:pt x="594" y="0"/>
                    </a:lnTo>
                    <a:close/>
                  </a:path>
                </a:pathLst>
              </a:custGeom>
              <a:solidFill>
                <a:srgbClr val="568EB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3113;p46">
                <a:extLst>
                  <a:ext uri="{FF2B5EF4-FFF2-40B4-BE49-F238E27FC236}">
                    <a16:creationId xmlns:a16="http://schemas.microsoft.com/office/drawing/2014/main" xmlns="" id="{19E2D996-01F3-9CBC-CEA9-DAE75EAFE53D}"/>
                  </a:ext>
                </a:extLst>
              </p:cNvPr>
              <p:cNvSpPr/>
              <p:nvPr/>
            </p:nvSpPr>
            <p:spPr>
              <a:xfrm>
                <a:off x="5620100" y="4529750"/>
                <a:ext cx="30150" cy="32000"/>
              </a:xfrm>
              <a:custGeom>
                <a:avLst/>
                <a:gdLst/>
                <a:ahLst/>
                <a:cxnLst/>
                <a:rect l="l" t="t" r="r" b="b"/>
                <a:pathLst>
                  <a:path w="1206" h="1280" extrusionOk="0">
                    <a:moveTo>
                      <a:pt x="482" y="1"/>
                    </a:moveTo>
                    <a:lnTo>
                      <a:pt x="371" y="38"/>
                    </a:lnTo>
                    <a:lnTo>
                      <a:pt x="278" y="93"/>
                    </a:lnTo>
                    <a:lnTo>
                      <a:pt x="186" y="186"/>
                    </a:lnTo>
                    <a:lnTo>
                      <a:pt x="112" y="279"/>
                    </a:lnTo>
                    <a:lnTo>
                      <a:pt x="56" y="390"/>
                    </a:lnTo>
                    <a:lnTo>
                      <a:pt x="19" y="501"/>
                    </a:lnTo>
                    <a:lnTo>
                      <a:pt x="0" y="631"/>
                    </a:lnTo>
                    <a:lnTo>
                      <a:pt x="19" y="761"/>
                    </a:lnTo>
                    <a:lnTo>
                      <a:pt x="56" y="890"/>
                    </a:lnTo>
                    <a:lnTo>
                      <a:pt x="112" y="1002"/>
                    </a:lnTo>
                    <a:lnTo>
                      <a:pt x="186" y="1094"/>
                    </a:lnTo>
                    <a:lnTo>
                      <a:pt x="278" y="1168"/>
                    </a:lnTo>
                    <a:lnTo>
                      <a:pt x="371" y="1224"/>
                    </a:lnTo>
                    <a:lnTo>
                      <a:pt x="482" y="1261"/>
                    </a:lnTo>
                    <a:lnTo>
                      <a:pt x="612" y="1280"/>
                    </a:lnTo>
                    <a:lnTo>
                      <a:pt x="723" y="1261"/>
                    </a:lnTo>
                    <a:lnTo>
                      <a:pt x="853" y="1224"/>
                    </a:lnTo>
                    <a:lnTo>
                      <a:pt x="946" y="1168"/>
                    </a:lnTo>
                    <a:lnTo>
                      <a:pt x="1038" y="1094"/>
                    </a:lnTo>
                    <a:lnTo>
                      <a:pt x="1112" y="1002"/>
                    </a:lnTo>
                    <a:lnTo>
                      <a:pt x="1168" y="890"/>
                    </a:lnTo>
                    <a:lnTo>
                      <a:pt x="1205" y="761"/>
                    </a:lnTo>
                    <a:lnTo>
                      <a:pt x="1205" y="631"/>
                    </a:lnTo>
                    <a:lnTo>
                      <a:pt x="1205" y="501"/>
                    </a:lnTo>
                    <a:lnTo>
                      <a:pt x="1168" y="390"/>
                    </a:lnTo>
                    <a:lnTo>
                      <a:pt x="1112" y="279"/>
                    </a:lnTo>
                    <a:lnTo>
                      <a:pt x="1038" y="186"/>
                    </a:lnTo>
                    <a:lnTo>
                      <a:pt x="946" y="93"/>
                    </a:lnTo>
                    <a:lnTo>
                      <a:pt x="853" y="38"/>
                    </a:lnTo>
                    <a:lnTo>
                      <a:pt x="723" y="1"/>
                    </a:lnTo>
                    <a:close/>
                  </a:path>
                </a:pathLst>
              </a:custGeom>
              <a:solidFill>
                <a:srgbClr val="568EB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3114;p46">
                <a:extLst>
                  <a:ext uri="{FF2B5EF4-FFF2-40B4-BE49-F238E27FC236}">
                    <a16:creationId xmlns:a16="http://schemas.microsoft.com/office/drawing/2014/main" xmlns="" id="{8C68F895-7911-BB97-A195-69E36E3F4AA0}"/>
                  </a:ext>
                </a:extLst>
              </p:cNvPr>
              <p:cNvSpPr/>
              <p:nvPr/>
            </p:nvSpPr>
            <p:spPr>
              <a:xfrm>
                <a:off x="5400475" y="3981125"/>
                <a:ext cx="271075" cy="412425"/>
              </a:xfrm>
              <a:custGeom>
                <a:avLst/>
                <a:gdLst/>
                <a:ahLst/>
                <a:cxnLst/>
                <a:rect l="l" t="t" r="r" b="b"/>
                <a:pathLst>
                  <a:path w="10843" h="16497" extrusionOk="0">
                    <a:moveTo>
                      <a:pt x="1390" y="1"/>
                    </a:moveTo>
                    <a:lnTo>
                      <a:pt x="0" y="15533"/>
                    </a:lnTo>
                    <a:lnTo>
                      <a:pt x="9453" y="16497"/>
                    </a:lnTo>
                    <a:lnTo>
                      <a:pt x="10843" y="965"/>
                    </a:lnTo>
                    <a:lnTo>
                      <a:pt x="1390"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3115;p46">
                <a:extLst>
                  <a:ext uri="{FF2B5EF4-FFF2-40B4-BE49-F238E27FC236}">
                    <a16:creationId xmlns:a16="http://schemas.microsoft.com/office/drawing/2014/main" xmlns="" id="{95EC577F-4539-2D46-817B-30D4D2147BB3}"/>
                  </a:ext>
                </a:extLst>
              </p:cNvPr>
              <p:cNvSpPr/>
              <p:nvPr/>
            </p:nvSpPr>
            <p:spPr>
              <a:xfrm>
                <a:off x="5395375" y="3993650"/>
                <a:ext cx="292850" cy="425850"/>
              </a:xfrm>
              <a:custGeom>
                <a:avLst/>
                <a:gdLst/>
                <a:ahLst/>
                <a:cxnLst/>
                <a:rect l="l" t="t" r="r" b="b"/>
                <a:pathLst>
                  <a:path w="11714" h="17034" extrusionOk="0">
                    <a:moveTo>
                      <a:pt x="2336" y="0"/>
                    </a:moveTo>
                    <a:lnTo>
                      <a:pt x="0" y="15402"/>
                    </a:lnTo>
                    <a:lnTo>
                      <a:pt x="9379" y="17033"/>
                    </a:lnTo>
                    <a:lnTo>
                      <a:pt x="11714" y="1631"/>
                    </a:lnTo>
                    <a:lnTo>
                      <a:pt x="2336" y="0"/>
                    </a:lnTo>
                    <a:close/>
                  </a:path>
                </a:pathLst>
              </a:custGeom>
              <a:solidFill>
                <a:srgbClr val="FFCD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3116;p46">
                <a:extLst>
                  <a:ext uri="{FF2B5EF4-FFF2-40B4-BE49-F238E27FC236}">
                    <a16:creationId xmlns:a16="http://schemas.microsoft.com/office/drawing/2014/main" xmlns="" id="{81DD7114-B363-8C7B-5BC3-C43311088402}"/>
                  </a:ext>
                </a:extLst>
              </p:cNvPr>
              <p:cNvSpPr/>
              <p:nvPr/>
            </p:nvSpPr>
            <p:spPr>
              <a:xfrm>
                <a:off x="5263775" y="4195200"/>
                <a:ext cx="313250" cy="124675"/>
              </a:xfrm>
              <a:custGeom>
                <a:avLst/>
                <a:gdLst/>
                <a:ahLst/>
                <a:cxnLst/>
                <a:rect l="l" t="t" r="r" b="b"/>
                <a:pathLst>
                  <a:path w="12530" h="4987" extrusionOk="0">
                    <a:moveTo>
                      <a:pt x="3652" y="1"/>
                    </a:moveTo>
                    <a:lnTo>
                      <a:pt x="0" y="3040"/>
                    </a:lnTo>
                    <a:lnTo>
                      <a:pt x="167" y="3189"/>
                    </a:lnTo>
                    <a:lnTo>
                      <a:pt x="371" y="3337"/>
                    </a:lnTo>
                    <a:lnTo>
                      <a:pt x="631" y="3485"/>
                    </a:lnTo>
                    <a:lnTo>
                      <a:pt x="927" y="3615"/>
                    </a:lnTo>
                    <a:lnTo>
                      <a:pt x="1279" y="3745"/>
                    </a:lnTo>
                    <a:lnTo>
                      <a:pt x="1650" y="3856"/>
                    </a:lnTo>
                    <a:lnTo>
                      <a:pt x="2058" y="3967"/>
                    </a:lnTo>
                    <a:lnTo>
                      <a:pt x="2484" y="4060"/>
                    </a:lnTo>
                    <a:lnTo>
                      <a:pt x="3429" y="4245"/>
                    </a:lnTo>
                    <a:lnTo>
                      <a:pt x="4430" y="4412"/>
                    </a:lnTo>
                    <a:lnTo>
                      <a:pt x="5487" y="4542"/>
                    </a:lnTo>
                    <a:lnTo>
                      <a:pt x="6543" y="4653"/>
                    </a:lnTo>
                    <a:lnTo>
                      <a:pt x="7600" y="4746"/>
                    </a:lnTo>
                    <a:lnTo>
                      <a:pt x="8582" y="4820"/>
                    </a:lnTo>
                    <a:lnTo>
                      <a:pt x="10324" y="4931"/>
                    </a:lnTo>
                    <a:lnTo>
                      <a:pt x="11547" y="4987"/>
                    </a:lnTo>
                    <a:lnTo>
                      <a:pt x="11992" y="4987"/>
                    </a:lnTo>
                    <a:lnTo>
                      <a:pt x="12530" y="1409"/>
                    </a:lnTo>
                    <a:lnTo>
                      <a:pt x="3652"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3117;p46">
                <a:extLst>
                  <a:ext uri="{FF2B5EF4-FFF2-40B4-BE49-F238E27FC236}">
                    <a16:creationId xmlns:a16="http://schemas.microsoft.com/office/drawing/2014/main" xmlns="" id="{34AB29D9-061A-EE47-95FA-A727F60AAD9F}"/>
                  </a:ext>
                </a:extLst>
              </p:cNvPr>
              <p:cNvSpPr/>
              <p:nvPr/>
            </p:nvSpPr>
            <p:spPr>
              <a:xfrm>
                <a:off x="5563575" y="4187325"/>
                <a:ext cx="116325" cy="152475"/>
              </a:xfrm>
              <a:custGeom>
                <a:avLst/>
                <a:gdLst/>
                <a:ahLst/>
                <a:cxnLst/>
                <a:rect l="l" t="t" r="r" b="b"/>
                <a:pathLst>
                  <a:path w="4653" h="6099" extrusionOk="0">
                    <a:moveTo>
                      <a:pt x="3003" y="1"/>
                    </a:moveTo>
                    <a:lnTo>
                      <a:pt x="2632" y="38"/>
                    </a:lnTo>
                    <a:lnTo>
                      <a:pt x="2428" y="75"/>
                    </a:lnTo>
                    <a:lnTo>
                      <a:pt x="2224" y="130"/>
                    </a:lnTo>
                    <a:lnTo>
                      <a:pt x="2039" y="186"/>
                    </a:lnTo>
                    <a:lnTo>
                      <a:pt x="1854" y="242"/>
                    </a:lnTo>
                    <a:lnTo>
                      <a:pt x="1668" y="334"/>
                    </a:lnTo>
                    <a:lnTo>
                      <a:pt x="1501" y="427"/>
                    </a:lnTo>
                    <a:lnTo>
                      <a:pt x="1353" y="520"/>
                    </a:lnTo>
                    <a:lnTo>
                      <a:pt x="1242" y="631"/>
                    </a:lnTo>
                    <a:lnTo>
                      <a:pt x="1020" y="872"/>
                    </a:lnTo>
                    <a:lnTo>
                      <a:pt x="816" y="1094"/>
                    </a:lnTo>
                    <a:lnTo>
                      <a:pt x="482" y="1521"/>
                    </a:lnTo>
                    <a:lnTo>
                      <a:pt x="278" y="1817"/>
                    </a:lnTo>
                    <a:lnTo>
                      <a:pt x="204" y="1947"/>
                    </a:lnTo>
                    <a:lnTo>
                      <a:pt x="0" y="5302"/>
                    </a:lnTo>
                    <a:lnTo>
                      <a:pt x="389" y="5450"/>
                    </a:lnTo>
                    <a:lnTo>
                      <a:pt x="871" y="5598"/>
                    </a:lnTo>
                    <a:lnTo>
                      <a:pt x="1390" y="5765"/>
                    </a:lnTo>
                    <a:lnTo>
                      <a:pt x="1946" y="5895"/>
                    </a:lnTo>
                    <a:lnTo>
                      <a:pt x="2465" y="6006"/>
                    </a:lnTo>
                    <a:lnTo>
                      <a:pt x="2929" y="6080"/>
                    </a:lnTo>
                    <a:lnTo>
                      <a:pt x="3132" y="6099"/>
                    </a:lnTo>
                    <a:lnTo>
                      <a:pt x="3429" y="6099"/>
                    </a:lnTo>
                    <a:lnTo>
                      <a:pt x="3540" y="6062"/>
                    </a:lnTo>
                    <a:lnTo>
                      <a:pt x="3633" y="6006"/>
                    </a:lnTo>
                    <a:lnTo>
                      <a:pt x="3726" y="5950"/>
                    </a:lnTo>
                    <a:lnTo>
                      <a:pt x="3800" y="5876"/>
                    </a:lnTo>
                    <a:lnTo>
                      <a:pt x="3874" y="5802"/>
                    </a:lnTo>
                    <a:lnTo>
                      <a:pt x="3985" y="5654"/>
                    </a:lnTo>
                    <a:lnTo>
                      <a:pt x="4059" y="5505"/>
                    </a:lnTo>
                    <a:lnTo>
                      <a:pt x="4096" y="5376"/>
                    </a:lnTo>
                    <a:lnTo>
                      <a:pt x="4133" y="5265"/>
                    </a:lnTo>
                    <a:lnTo>
                      <a:pt x="4133" y="5153"/>
                    </a:lnTo>
                    <a:lnTo>
                      <a:pt x="4207" y="5079"/>
                    </a:lnTo>
                    <a:lnTo>
                      <a:pt x="4282" y="4968"/>
                    </a:lnTo>
                    <a:lnTo>
                      <a:pt x="4337" y="4857"/>
                    </a:lnTo>
                    <a:lnTo>
                      <a:pt x="4374" y="4746"/>
                    </a:lnTo>
                    <a:lnTo>
                      <a:pt x="4448" y="4523"/>
                    </a:lnTo>
                    <a:lnTo>
                      <a:pt x="4485" y="4301"/>
                    </a:lnTo>
                    <a:lnTo>
                      <a:pt x="4504" y="4097"/>
                    </a:lnTo>
                    <a:lnTo>
                      <a:pt x="4485" y="3930"/>
                    </a:lnTo>
                    <a:lnTo>
                      <a:pt x="4485" y="3819"/>
                    </a:lnTo>
                    <a:lnTo>
                      <a:pt x="4467" y="3782"/>
                    </a:lnTo>
                    <a:lnTo>
                      <a:pt x="4523" y="3652"/>
                    </a:lnTo>
                    <a:lnTo>
                      <a:pt x="4578" y="3522"/>
                    </a:lnTo>
                    <a:lnTo>
                      <a:pt x="4615" y="3393"/>
                    </a:lnTo>
                    <a:lnTo>
                      <a:pt x="4634" y="3281"/>
                    </a:lnTo>
                    <a:lnTo>
                      <a:pt x="4652" y="3040"/>
                    </a:lnTo>
                    <a:lnTo>
                      <a:pt x="4615" y="2818"/>
                    </a:lnTo>
                    <a:lnTo>
                      <a:pt x="4578" y="2614"/>
                    </a:lnTo>
                    <a:lnTo>
                      <a:pt x="4523" y="2466"/>
                    </a:lnTo>
                    <a:lnTo>
                      <a:pt x="4467" y="2336"/>
                    </a:lnTo>
                    <a:lnTo>
                      <a:pt x="4485" y="2188"/>
                    </a:lnTo>
                    <a:lnTo>
                      <a:pt x="4485" y="2058"/>
                    </a:lnTo>
                    <a:lnTo>
                      <a:pt x="4448" y="1928"/>
                    </a:lnTo>
                    <a:lnTo>
                      <a:pt x="4430" y="1817"/>
                    </a:lnTo>
                    <a:lnTo>
                      <a:pt x="4374" y="1706"/>
                    </a:lnTo>
                    <a:lnTo>
                      <a:pt x="4337" y="1613"/>
                    </a:lnTo>
                    <a:lnTo>
                      <a:pt x="4207" y="1446"/>
                    </a:lnTo>
                    <a:lnTo>
                      <a:pt x="4096" y="1317"/>
                    </a:lnTo>
                    <a:lnTo>
                      <a:pt x="3985" y="1224"/>
                    </a:lnTo>
                    <a:lnTo>
                      <a:pt x="3874" y="1150"/>
                    </a:lnTo>
                    <a:lnTo>
                      <a:pt x="3800" y="1372"/>
                    </a:lnTo>
                    <a:lnTo>
                      <a:pt x="3726" y="1539"/>
                    </a:lnTo>
                    <a:lnTo>
                      <a:pt x="3688" y="1576"/>
                    </a:lnTo>
                    <a:lnTo>
                      <a:pt x="3651" y="1613"/>
                    </a:lnTo>
                    <a:lnTo>
                      <a:pt x="3448" y="1558"/>
                    </a:lnTo>
                    <a:lnTo>
                      <a:pt x="3077" y="1465"/>
                    </a:lnTo>
                    <a:lnTo>
                      <a:pt x="2539" y="1317"/>
                    </a:lnTo>
                    <a:lnTo>
                      <a:pt x="2762" y="1187"/>
                    </a:lnTo>
                    <a:lnTo>
                      <a:pt x="3003" y="1057"/>
                    </a:lnTo>
                    <a:lnTo>
                      <a:pt x="3262" y="872"/>
                    </a:lnTo>
                    <a:lnTo>
                      <a:pt x="3503" y="705"/>
                    </a:lnTo>
                    <a:lnTo>
                      <a:pt x="3614" y="594"/>
                    </a:lnTo>
                    <a:lnTo>
                      <a:pt x="3707" y="501"/>
                    </a:lnTo>
                    <a:lnTo>
                      <a:pt x="3763" y="427"/>
                    </a:lnTo>
                    <a:lnTo>
                      <a:pt x="3800" y="334"/>
                    </a:lnTo>
                    <a:lnTo>
                      <a:pt x="3800" y="260"/>
                    </a:lnTo>
                    <a:lnTo>
                      <a:pt x="3781" y="186"/>
                    </a:lnTo>
                    <a:lnTo>
                      <a:pt x="3707" y="130"/>
                    </a:lnTo>
                    <a:lnTo>
                      <a:pt x="3596" y="75"/>
                    </a:lnTo>
                    <a:lnTo>
                      <a:pt x="3485" y="38"/>
                    </a:lnTo>
                    <a:lnTo>
                      <a:pt x="3336" y="19"/>
                    </a:lnTo>
                    <a:lnTo>
                      <a:pt x="3170"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3118;p46">
                <a:extLst>
                  <a:ext uri="{FF2B5EF4-FFF2-40B4-BE49-F238E27FC236}">
                    <a16:creationId xmlns:a16="http://schemas.microsoft.com/office/drawing/2014/main" xmlns="" id="{5A868C31-3801-B241-C3D7-49B25D03A02A}"/>
                  </a:ext>
                </a:extLst>
              </p:cNvPr>
              <p:cNvSpPr/>
              <p:nvPr/>
            </p:nvSpPr>
            <p:spPr>
              <a:xfrm>
                <a:off x="5530675" y="4218850"/>
                <a:ext cx="41250" cy="116325"/>
              </a:xfrm>
              <a:custGeom>
                <a:avLst/>
                <a:gdLst/>
                <a:ahLst/>
                <a:cxnLst/>
                <a:rect l="l" t="t" r="r" b="b"/>
                <a:pathLst>
                  <a:path w="1650" h="4653" extrusionOk="0">
                    <a:moveTo>
                      <a:pt x="742" y="0"/>
                    </a:moveTo>
                    <a:lnTo>
                      <a:pt x="0" y="4374"/>
                    </a:lnTo>
                    <a:lnTo>
                      <a:pt x="1168" y="4652"/>
                    </a:lnTo>
                    <a:lnTo>
                      <a:pt x="1650" y="223"/>
                    </a:lnTo>
                    <a:lnTo>
                      <a:pt x="742"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3119;p46">
                <a:extLst>
                  <a:ext uri="{FF2B5EF4-FFF2-40B4-BE49-F238E27FC236}">
                    <a16:creationId xmlns:a16="http://schemas.microsoft.com/office/drawing/2014/main" xmlns="" id="{81AA7549-8EAC-28FD-4031-3F249411690D}"/>
                  </a:ext>
                </a:extLst>
              </p:cNvPr>
              <p:cNvSpPr/>
              <p:nvPr/>
            </p:nvSpPr>
            <p:spPr>
              <a:xfrm>
                <a:off x="5528350" y="4216525"/>
                <a:ext cx="45900" cy="120950"/>
              </a:xfrm>
              <a:custGeom>
                <a:avLst/>
                <a:gdLst/>
                <a:ahLst/>
                <a:cxnLst/>
                <a:rect l="l" t="t" r="r" b="b"/>
                <a:pathLst>
                  <a:path w="1836" h="4838" extrusionOk="0">
                    <a:moveTo>
                      <a:pt x="909" y="223"/>
                    </a:moveTo>
                    <a:lnTo>
                      <a:pt x="1632" y="390"/>
                    </a:lnTo>
                    <a:lnTo>
                      <a:pt x="1168" y="4615"/>
                    </a:lnTo>
                    <a:lnTo>
                      <a:pt x="204" y="4393"/>
                    </a:lnTo>
                    <a:lnTo>
                      <a:pt x="909" y="223"/>
                    </a:lnTo>
                    <a:close/>
                    <a:moveTo>
                      <a:pt x="816" y="0"/>
                    </a:moveTo>
                    <a:lnTo>
                      <a:pt x="779" y="19"/>
                    </a:lnTo>
                    <a:lnTo>
                      <a:pt x="760" y="37"/>
                    </a:lnTo>
                    <a:lnTo>
                      <a:pt x="742" y="75"/>
                    </a:lnTo>
                    <a:lnTo>
                      <a:pt x="1" y="4449"/>
                    </a:lnTo>
                    <a:lnTo>
                      <a:pt x="1" y="4486"/>
                    </a:lnTo>
                    <a:lnTo>
                      <a:pt x="19" y="4523"/>
                    </a:lnTo>
                    <a:lnTo>
                      <a:pt x="38" y="4560"/>
                    </a:lnTo>
                    <a:lnTo>
                      <a:pt x="75" y="4560"/>
                    </a:lnTo>
                    <a:lnTo>
                      <a:pt x="1224" y="4838"/>
                    </a:lnTo>
                    <a:lnTo>
                      <a:pt x="1261" y="4838"/>
                    </a:lnTo>
                    <a:lnTo>
                      <a:pt x="1316" y="4819"/>
                    </a:lnTo>
                    <a:lnTo>
                      <a:pt x="1335" y="4782"/>
                    </a:lnTo>
                    <a:lnTo>
                      <a:pt x="1354" y="4745"/>
                    </a:lnTo>
                    <a:lnTo>
                      <a:pt x="1835" y="334"/>
                    </a:lnTo>
                    <a:lnTo>
                      <a:pt x="1835" y="297"/>
                    </a:lnTo>
                    <a:lnTo>
                      <a:pt x="1817" y="260"/>
                    </a:lnTo>
                    <a:lnTo>
                      <a:pt x="1798" y="241"/>
                    </a:lnTo>
                    <a:lnTo>
                      <a:pt x="1761" y="223"/>
                    </a:lnTo>
                    <a:lnTo>
                      <a:pt x="853"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3120;p46">
                <a:extLst>
                  <a:ext uri="{FF2B5EF4-FFF2-40B4-BE49-F238E27FC236}">
                    <a16:creationId xmlns:a16="http://schemas.microsoft.com/office/drawing/2014/main" xmlns="" id="{D83EA177-0507-2783-40D7-8B55B52BAAC0}"/>
                  </a:ext>
                </a:extLst>
              </p:cNvPr>
              <p:cNvSpPr/>
              <p:nvPr/>
            </p:nvSpPr>
            <p:spPr>
              <a:xfrm>
                <a:off x="5246175" y="4171575"/>
                <a:ext cx="308600" cy="168225"/>
              </a:xfrm>
              <a:custGeom>
                <a:avLst/>
                <a:gdLst/>
                <a:ahLst/>
                <a:cxnLst/>
                <a:rect l="l" t="t" r="r" b="b"/>
                <a:pathLst>
                  <a:path w="12344" h="6729" extrusionOk="0">
                    <a:moveTo>
                      <a:pt x="3651" y="1"/>
                    </a:moveTo>
                    <a:lnTo>
                      <a:pt x="0" y="4226"/>
                    </a:lnTo>
                    <a:lnTo>
                      <a:pt x="74" y="4393"/>
                    </a:lnTo>
                    <a:lnTo>
                      <a:pt x="167" y="4560"/>
                    </a:lnTo>
                    <a:lnTo>
                      <a:pt x="297" y="4708"/>
                    </a:lnTo>
                    <a:lnTo>
                      <a:pt x="445" y="4857"/>
                    </a:lnTo>
                    <a:lnTo>
                      <a:pt x="649" y="4986"/>
                    </a:lnTo>
                    <a:lnTo>
                      <a:pt x="871" y="5098"/>
                    </a:lnTo>
                    <a:lnTo>
                      <a:pt x="1112" y="5209"/>
                    </a:lnTo>
                    <a:lnTo>
                      <a:pt x="1390" y="5320"/>
                    </a:lnTo>
                    <a:lnTo>
                      <a:pt x="1687" y="5413"/>
                    </a:lnTo>
                    <a:lnTo>
                      <a:pt x="2020" y="5505"/>
                    </a:lnTo>
                    <a:lnTo>
                      <a:pt x="2725" y="5654"/>
                    </a:lnTo>
                    <a:lnTo>
                      <a:pt x="3503" y="5802"/>
                    </a:lnTo>
                    <a:lnTo>
                      <a:pt x="4337" y="5913"/>
                    </a:lnTo>
                    <a:lnTo>
                      <a:pt x="5227" y="6006"/>
                    </a:lnTo>
                    <a:lnTo>
                      <a:pt x="6135" y="6098"/>
                    </a:lnTo>
                    <a:lnTo>
                      <a:pt x="8007" y="6284"/>
                    </a:lnTo>
                    <a:lnTo>
                      <a:pt x="8934" y="6376"/>
                    </a:lnTo>
                    <a:lnTo>
                      <a:pt x="9842" y="6469"/>
                    </a:lnTo>
                    <a:lnTo>
                      <a:pt x="10713" y="6599"/>
                    </a:lnTo>
                    <a:lnTo>
                      <a:pt x="11547" y="6729"/>
                    </a:lnTo>
                    <a:lnTo>
                      <a:pt x="12344" y="1780"/>
                    </a:lnTo>
                    <a:lnTo>
                      <a:pt x="3651" y="1"/>
                    </a:lnTo>
                    <a:close/>
                  </a:path>
                </a:pathLst>
              </a:custGeom>
              <a:solidFill>
                <a:srgbClr val="2D8CB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3121;p46">
                <a:extLst>
                  <a:ext uri="{FF2B5EF4-FFF2-40B4-BE49-F238E27FC236}">
                    <a16:creationId xmlns:a16="http://schemas.microsoft.com/office/drawing/2014/main" xmlns="" id="{0ADC79D1-558D-FE0E-0FFE-5717AE078E1C}"/>
                  </a:ext>
                </a:extLst>
              </p:cNvPr>
              <p:cNvSpPr/>
              <p:nvPr/>
            </p:nvSpPr>
            <p:spPr>
              <a:xfrm>
                <a:off x="5817950" y="3873625"/>
                <a:ext cx="211775" cy="377675"/>
              </a:xfrm>
              <a:custGeom>
                <a:avLst/>
                <a:gdLst/>
                <a:ahLst/>
                <a:cxnLst/>
                <a:rect l="l" t="t" r="r" b="b"/>
                <a:pathLst>
                  <a:path w="8471" h="15107" extrusionOk="0">
                    <a:moveTo>
                      <a:pt x="427" y="1"/>
                    </a:moveTo>
                    <a:lnTo>
                      <a:pt x="0" y="7322"/>
                    </a:lnTo>
                    <a:lnTo>
                      <a:pt x="1205" y="8527"/>
                    </a:lnTo>
                    <a:lnTo>
                      <a:pt x="2466" y="9750"/>
                    </a:lnTo>
                    <a:lnTo>
                      <a:pt x="3930" y="11159"/>
                    </a:lnTo>
                    <a:lnTo>
                      <a:pt x="5431" y="12586"/>
                    </a:lnTo>
                    <a:lnTo>
                      <a:pt x="6135" y="13235"/>
                    </a:lnTo>
                    <a:lnTo>
                      <a:pt x="6803" y="13828"/>
                    </a:lnTo>
                    <a:lnTo>
                      <a:pt x="7377" y="14328"/>
                    </a:lnTo>
                    <a:lnTo>
                      <a:pt x="7878" y="14736"/>
                    </a:lnTo>
                    <a:lnTo>
                      <a:pt x="8248" y="14995"/>
                    </a:lnTo>
                    <a:lnTo>
                      <a:pt x="8378" y="15069"/>
                    </a:lnTo>
                    <a:lnTo>
                      <a:pt x="8471" y="15107"/>
                    </a:lnTo>
                    <a:lnTo>
                      <a:pt x="8471" y="15107"/>
                    </a:lnTo>
                    <a:lnTo>
                      <a:pt x="8304" y="7860"/>
                    </a:lnTo>
                    <a:lnTo>
                      <a:pt x="427" y="1"/>
                    </a:lnTo>
                    <a:close/>
                  </a:path>
                </a:pathLst>
              </a:custGeom>
              <a:solidFill>
                <a:srgbClr val="2D8CB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3122;p46">
                <a:extLst>
                  <a:ext uri="{FF2B5EF4-FFF2-40B4-BE49-F238E27FC236}">
                    <a16:creationId xmlns:a16="http://schemas.microsoft.com/office/drawing/2014/main" xmlns="" id="{E69B6848-D7FF-8AE3-B23C-7246B67518F9}"/>
                  </a:ext>
                </a:extLst>
              </p:cNvPr>
              <p:cNvSpPr/>
              <p:nvPr/>
            </p:nvSpPr>
            <p:spPr>
              <a:xfrm>
                <a:off x="6089025" y="3898650"/>
                <a:ext cx="102425" cy="59800"/>
              </a:xfrm>
              <a:custGeom>
                <a:avLst/>
                <a:gdLst/>
                <a:ahLst/>
                <a:cxnLst/>
                <a:rect l="l" t="t" r="r" b="b"/>
                <a:pathLst>
                  <a:path w="4097" h="2392" extrusionOk="0">
                    <a:moveTo>
                      <a:pt x="389" y="1"/>
                    </a:moveTo>
                    <a:lnTo>
                      <a:pt x="0" y="853"/>
                    </a:lnTo>
                    <a:lnTo>
                      <a:pt x="3688" y="2392"/>
                    </a:lnTo>
                    <a:lnTo>
                      <a:pt x="4096" y="1409"/>
                    </a:lnTo>
                    <a:lnTo>
                      <a:pt x="389"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3123;p46">
                <a:extLst>
                  <a:ext uri="{FF2B5EF4-FFF2-40B4-BE49-F238E27FC236}">
                    <a16:creationId xmlns:a16="http://schemas.microsoft.com/office/drawing/2014/main" xmlns="" id="{47294ACB-D1EB-9E4B-8814-08BCDF5A1A5A}"/>
                  </a:ext>
                </a:extLst>
              </p:cNvPr>
              <p:cNvSpPr/>
              <p:nvPr/>
            </p:nvSpPr>
            <p:spPr>
              <a:xfrm>
                <a:off x="6086225" y="3896350"/>
                <a:ext cx="107525" cy="64425"/>
              </a:xfrm>
              <a:custGeom>
                <a:avLst/>
                <a:gdLst/>
                <a:ahLst/>
                <a:cxnLst/>
                <a:rect l="l" t="t" r="r" b="b"/>
                <a:pathLst>
                  <a:path w="4301" h="2577" extrusionOk="0">
                    <a:moveTo>
                      <a:pt x="557" y="223"/>
                    </a:moveTo>
                    <a:lnTo>
                      <a:pt x="4078" y="1557"/>
                    </a:lnTo>
                    <a:lnTo>
                      <a:pt x="3745" y="2354"/>
                    </a:lnTo>
                    <a:lnTo>
                      <a:pt x="242" y="890"/>
                    </a:lnTo>
                    <a:lnTo>
                      <a:pt x="557" y="223"/>
                    </a:lnTo>
                    <a:close/>
                    <a:moveTo>
                      <a:pt x="464" y="0"/>
                    </a:moveTo>
                    <a:lnTo>
                      <a:pt x="446" y="19"/>
                    </a:lnTo>
                    <a:lnTo>
                      <a:pt x="427" y="56"/>
                    </a:lnTo>
                    <a:lnTo>
                      <a:pt x="19" y="890"/>
                    </a:lnTo>
                    <a:lnTo>
                      <a:pt x="1" y="927"/>
                    </a:lnTo>
                    <a:lnTo>
                      <a:pt x="19" y="964"/>
                    </a:lnTo>
                    <a:lnTo>
                      <a:pt x="38" y="1001"/>
                    </a:lnTo>
                    <a:lnTo>
                      <a:pt x="75" y="1038"/>
                    </a:lnTo>
                    <a:lnTo>
                      <a:pt x="3763" y="2576"/>
                    </a:lnTo>
                    <a:lnTo>
                      <a:pt x="3837" y="2576"/>
                    </a:lnTo>
                    <a:lnTo>
                      <a:pt x="3875" y="2558"/>
                    </a:lnTo>
                    <a:lnTo>
                      <a:pt x="3893" y="2521"/>
                    </a:lnTo>
                    <a:lnTo>
                      <a:pt x="4301" y="1539"/>
                    </a:lnTo>
                    <a:lnTo>
                      <a:pt x="4301" y="1501"/>
                    </a:lnTo>
                    <a:lnTo>
                      <a:pt x="4301" y="1464"/>
                    </a:lnTo>
                    <a:lnTo>
                      <a:pt x="4264" y="1427"/>
                    </a:lnTo>
                    <a:lnTo>
                      <a:pt x="4245" y="1409"/>
                    </a:lnTo>
                    <a:lnTo>
                      <a:pt x="538"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 name="Google Shape;3124;p46">
                <a:extLst>
                  <a:ext uri="{FF2B5EF4-FFF2-40B4-BE49-F238E27FC236}">
                    <a16:creationId xmlns:a16="http://schemas.microsoft.com/office/drawing/2014/main" xmlns="" id="{83DC1642-CCA3-1F53-C34C-872EDEF242C6}"/>
                  </a:ext>
                </a:extLst>
              </p:cNvPr>
              <p:cNvSpPr/>
              <p:nvPr/>
            </p:nvSpPr>
            <p:spPr>
              <a:xfrm>
                <a:off x="6006075" y="3911175"/>
                <a:ext cx="181200" cy="340125"/>
              </a:xfrm>
              <a:custGeom>
                <a:avLst/>
                <a:gdLst/>
                <a:ahLst/>
                <a:cxnLst/>
                <a:rect l="l" t="t" r="r" b="b"/>
                <a:pathLst>
                  <a:path w="7248" h="13605" extrusionOk="0">
                    <a:moveTo>
                      <a:pt x="3244" y="0"/>
                    </a:moveTo>
                    <a:lnTo>
                      <a:pt x="0" y="7933"/>
                    </a:lnTo>
                    <a:lnTo>
                      <a:pt x="946" y="13605"/>
                    </a:lnTo>
                    <a:lnTo>
                      <a:pt x="1075" y="13586"/>
                    </a:lnTo>
                    <a:lnTo>
                      <a:pt x="1224" y="13567"/>
                    </a:lnTo>
                    <a:lnTo>
                      <a:pt x="1483" y="13512"/>
                    </a:lnTo>
                    <a:lnTo>
                      <a:pt x="1743" y="13401"/>
                    </a:lnTo>
                    <a:lnTo>
                      <a:pt x="2002" y="13252"/>
                    </a:lnTo>
                    <a:lnTo>
                      <a:pt x="2243" y="13067"/>
                    </a:lnTo>
                    <a:lnTo>
                      <a:pt x="2484" y="12845"/>
                    </a:lnTo>
                    <a:lnTo>
                      <a:pt x="2725" y="12604"/>
                    </a:lnTo>
                    <a:lnTo>
                      <a:pt x="2966" y="12307"/>
                    </a:lnTo>
                    <a:lnTo>
                      <a:pt x="3188" y="12011"/>
                    </a:lnTo>
                    <a:lnTo>
                      <a:pt x="3411" y="11658"/>
                    </a:lnTo>
                    <a:lnTo>
                      <a:pt x="3615" y="11306"/>
                    </a:lnTo>
                    <a:lnTo>
                      <a:pt x="3837" y="10917"/>
                    </a:lnTo>
                    <a:lnTo>
                      <a:pt x="4041" y="10509"/>
                    </a:lnTo>
                    <a:lnTo>
                      <a:pt x="4245" y="10083"/>
                    </a:lnTo>
                    <a:lnTo>
                      <a:pt x="4634" y="9193"/>
                    </a:lnTo>
                    <a:lnTo>
                      <a:pt x="5005" y="8248"/>
                    </a:lnTo>
                    <a:lnTo>
                      <a:pt x="5375" y="7284"/>
                    </a:lnTo>
                    <a:lnTo>
                      <a:pt x="5709" y="6302"/>
                    </a:lnTo>
                    <a:lnTo>
                      <a:pt x="6043" y="5320"/>
                    </a:lnTo>
                    <a:lnTo>
                      <a:pt x="6673" y="3429"/>
                    </a:lnTo>
                    <a:lnTo>
                      <a:pt x="6969" y="2577"/>
                    </a:lnTo>
                    <a:lnTo>
                      <a:pt x="7247" y="1780"/>
                    </a:lnTo>
                    <a:lnTo>
                      <a:pt x="3244" y="0"/>
                    </a:lnTo>
                    <a:close/>
                  </a:path>
                </a:pathLst>
              </a:custGeom>
              <a:solidFill>
                <a:srgbClr val="2D8CB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3125;p46">
                <a:extLst>
                  <a:ext uri="{FF2B5EF4-FFF2-40B4-BE49-F238E27FC236}">
                    <a16:creationId xmlns:a16="http://schemas.microsoft.com/office/drawing/2014/main" xmlns="" id="{728DF41C-9EEE-C029-07A7-60693CD251E3}"/>
                  </a:ext>
                </a:extLst>
              </p:cNvPr>
              <p:cNvSpPr/>
              <p:nvPr/>
            </p:nvSpPr>
            <p:spPr>
              <a:xfrm>
                <a:off x="5362925" y="4174825"/>
                <a:ext cx="54250" cy="14850"/>
              </a:xfrm>
              <a:custGeom>
                <a:avLst/>
                <a:gdLst/>
                <a:ahLst/>
                <a:cxnLst/>
                <a:rect l="l" t="t" r="r" b="b"/>
                <a:pathLst>
                  <a:path w="2170" h="594" extrusionOk="0">
                    <a:moveTo>
                      <a:pt x="38" y="0"/>
                    </a:moveTo>
                    <a:lnTo>
                      <a:pt x="19" y="37"/>
                    </a:lnTo>
                    <a:lnTo>
                      <a:pt x="1" y="74"/>
                    </a:lnTo>
                    <a:lnTo>
                      <a:pt x="1" y="112"/>
                    </a:lnTo>
                    <a:lnTo>
                      <a:pt x="19" y="149"/>
                    </a:lnTo>
                    <a:lnTo>
                      <a:pt x="38" y="167"/>
                    </a:lnTo>
                    <a:lnTo>
                      <a:pt x="75" y="186"/>
                    </a:lnTo>
                    <a:lnTo>
                      <a:pt x="2058" y="593"/>
                    </a:lnTo>
                    <a:lnTo>
                      <a:pt x="2114" y="593"/>
                    </a:lnTo>
                    <a:lnTo>
                      <a:pt x="2132" y="575"/>
                    </a:lnTo>
                    <a:lnTo>
                      <a:pt x="2151" y="556"/>
                    </a:lnTo>
                    <a:lnTo>
                      <a:pt x="2169" y="519"/>
                    </a:lnTo>
                    <a:lnTo>
                      <a:pt x="2169" y="482"/>
                    </a:lnTo>
                    <a:lnTo>
                      <a:pt x="2151" y="445"/>
                    </a:lnTo>
                    <a:lnTo>
                      <a:pt x="2132" y="427"/>
                    </a:lnTo>
                    <a:lnTo>
                      <a:pt x="2095" y="408"/>
                    </a:lnTo>
                    <a:lnTo>
                      <a:pt x="112"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9" name="Google Shape;3126;p46">
                <a:extLst>
                  <a:ext uri="{FF2B5EF4-FFF2-40B4-BE49-F238E27FC236}">
                    <a16:creationId xmlns:a16="http://schemas.microsoft.com/office/drawing/2014/main" xmlns="" id="{39FF9702-7BEE-8E3C-A356-4B2125AF21B6}"/>
                  </a:ext>
                </a:extLst>
              </p:cNvPr>
              <p:cNvSpPr/>
              <p:nvPr/>
            </p:nvSpPr>
            <p:spPr>
              <a:xfrm>
                <a:off x="5391650" y="4039525"/>
                <a:ext cx="26900" cy="145050"/>
              </a:xfrm>
              <a:custGeom>
                <a:avLst/>
                <a:gdLst/>
                <a:ahLst/>
                <a:cxnLst/>
                <a:rect l="l" t="t" r="r" b="b"/>
                <a:pathLst>
                  <a:path w="1076" h="5802" extrusionOk="0">
                    <a:moveTo>
                      <a:pt x="965" y="0"/>
                    </a:moveTo>
                    <a:lnTo>
                      <a:pt x="928" y="19"/>
                    </a:lnTo>
                    <a:lnTo>
                      <a:pt x="891" y="37"/>
                    </a:lnTo>
                    <a:lnTo>
                      <a:pt x="891" y="74"/>
                    </a:lnTo>
                    <a:lnTo>
                      <a:pt x="1" y="5690"/>
                    </a:lnTo>
                    <a:lnTo>
                      <a:pt x="1" y="5727"/>
                    </a:lnTo>
                    <a:lnTo>
                      <a:pt x="1" y="5764"/>
                    </a:lnTo>
                    <a:lnTo>
                      <a:pt x="38" y="5783"/>
                    </a:lnTo>
                    <a:lnTo>
                      <a:pt x="75" y="5802"/>
                    </a:lnTo>
                    <a:lnTo>
                      <a:pt x="131" y="5802"/>
                    </a:lnTo>
                    <a:lnTo>
                      <a:pt x="149" y="5783"/>
                    </a:lnTo>
                    <a:lnTo>
                      <a:pt x="168" y="5764"/>
                    </a:lnTo>
                    <a:lnTo>
                      <a:pt x="186" y="5727"/>
                    </a:lnTo>
                    <a:lnTo>
                      <a:pt x="1076" y="111"/>
                    </a:lnTo>
                    <a:lnTo>
                      <a:pt x="1076" y="74"/>
                    </a:lnTo>
                    <a:lnTo>
                      <a:pt x="1057" y="37"/>
                    </a:lnTo>
                    <a:lnTo>
                      <a:pt x="1039" y="19"/>
                    </a:lnTo>
                    <a:lnTo>
                      <a:pt x="1002"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3127;p46">
                <a:extLst>
                  <a:ext uri="{FF2B5EF4-FFF2-40B4-BE49-F238E27FC236}">
                    <a16:creationId xmlns:a16="http://schemas.microsoft.com/office/drawing/2014/main" xmlns="" id="{0117F687-22EF-B6A9-0999-FBD9725B7B25}"/>
                  </a:ext>
                </a:extLst>
              </p:cNvPr>
              <p:cNvSpPr/>
              <p:nvPr/>
            </p:nvSpPr>
            <p:spPr>
              <a:xfrm>
                <a:off x="5385625" y="3898200"/>
                <a:ext cx="32925" cy="107050"/>
              </a:xfrm>
              <a:custGeom>
                <a:avLst/>
                <a:gdLst/>
                <a:ahLst/>
                <a:cxnLst/>
                <a:rect l="l" t="t" r="r" b="b"/>
                <a:pathLst>
                  <a:path w="1317" h="4282" extrusionOk="0">
                    <a:moveTo>
                      <a:pt x="75" y="0"/>
                    </a:moveTo>
                    <a:lnTo>
                      <a:pt x="38" y="19"/>
                    </a:lnTo>
                    <a:lnTo>
                      <a:pt x="19" y="56"/>
                    </a:lnTo>
                    <a:lnTo>
                      <a:pt x="1" y="93"/>
                    </a:lnTo>
                    <a:lnTo>
                      <a:pt x="19" y="130"/>
                    </a:lnTo>
                    <a:lnTo>
                      <a:pt x="279" y="853"/>
                    </a:lnTo>
                    <a:lnTo>
                      <a:pt x="409" y="1279"/>
                    </a:lnTo>
                    <a:lnTo>
                      <a:pt x="557" y="1761"/>
                    </a:lnTo>
                    <a:lnTo>
                      <a:pt x="705" y="2299"/>
                    </a:lnTo>
                    <a:lnTo>
                      <a:pt x="854" y="2892"/>
                    </a:lnTo>
                    <a:lnTo>
                      <a:pt x="983" y="3522"/>
                    </a:lnTo>
                    <a:lnTo>
                      <a:pt x="1132" y="4208"/>
                    </a:lnTo>
                    <a:lnTo>
                      <a:pt x="1132" y="4245"/>
                    </a:lnTo>
                    <a:lnTo>
                      <a:pt x="1150" y="4263"/>
                    </a:lnTo>
                    <a:lnTo>
                      <a:pt x="1187" y="4282"/>
                    </a:lnTo>
                    <a:lnTo>
                      <a:pt x="1280" y="4282"/>
                    </a:lnTo>
                    <a:lnTo>
                      <a:pt x="1298" y="4245"/>
                    </a:lnTo>
                    <a:lnTo>
                      <a:pt x="1317" y="4208"/>
                    </a:lnTo>
                    <a:lnTo>
                      <a:pt x="1317" y="4171"/>
                    </a:lnTo>
                    <a:lnTo>
                      <a:pt x="1187" y="3485"/>
                    </a:lnTo>
                    <a:lnTo>
                      <a:pt x="1039" y="2836"/>
                    </a:lnTo>
                    <a:lnTo>
                      <a:pt x="891" y="2243"/>
                    </a:lnTo>
                    <a:lnTo>
                      <a:pt x="742" y="1705"/>
                    </a:lnTo>
                    <a:lnTo>
                      <a:pt x="594" y="1224"/>
                    </a:lnTo>
                    <a:lnTo>
                      <a:pt x="464" y="779"/>
                    </a:lnTo>
                    <a:lnTo>
                      <a:pt x="205" y="56"/>
                    </a:lnTo>
                    <a:lnTo>
                      <a:pt x="186" y="37"/>
                    </a:lnTo>
                    <a:lnTo>
                      <a:pt x="149"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1" name="Google Shape;3128;p46">
                <a:extLst>
                  <a:ext uri="{FF2B5EF4-FFF2-40B4-BE49-F238E27FC236}">
                    <a16:creationId xmlns:a16="http://schemas.microsoft.com/office/drawing/2014/main" xmlns="" id="{E7872C9E-4AFF-99FB-C283-DD6734E97ED5}"/>
                  </a:ext>
                </a:extLst>
              </p:cNvPr>
              <p:cNvSpPr/>
              <p:nvPr/>
            </p:nvSpPr>
            <p:spPr>
              <a:xfrm>
                <a:off x="5372675" y="3869475"/>
                <a:ext cx="13450" cy="21800"/>
              </a:xfrm>
              <a:custGeom>
                <a:avLst/>
                <a:gdLst/>
                <a:ahLst/>
                <a:cxnLst/>
                <a:rect l="l" t="t" r="r" b="b"/>
                <a:pathLst>
                  <a:path w="538" h="872" extrusionOk="0">
                    <a:moveTo>
                      <a:pt x="56" y="0"/>
                    </a:moveTo>
                    <a:lnTo>
                      <a:pt x="19" y="37"/>
                    </a:lnTo>
                    <a:lnTo>
                      <a:pt x="19" y="74"/>
                    </a:lnTo>
                    <a:lnTo>
                      <a:pt x="0" y="111"/>
                    </a:lnTo>
                    <a:lnTo>
                      <a:pt x="19" y="148"/>
                    </a:lnTo>
                    <a:lnTo>
                      <a:pt x="111" y="297"/>
                    </a:lnTo>
                    <a:lnTo>
                      <a:pt x="334" y="816"/>
                    </a:lnTo>
                    <a:lnTo>
                      <a:pt x="371" y="853"/>
                    </a:lnTo>
                    <a:lnTo>
                      <a:pt x="426" y="871"/>
                    </a:lnTo>
                    <a:lnTo>
                      <a:pt x="463" y="871"/>
                    </a:lnTo>
                    <a:lnTo>
                      <a:pt x="500" y="853"/>
                    </a:lnTo>
                    <a:lnTo>
                      <a:pt x="519" y="816"/>
                    </a:lnTo>
                    <a:lnTo>
                      <a:pt x="537" y="779"/>
                    </a:lnTo>
                    <a:lnTo>
                      <a:pt x="519" y="742"/>
                    </a:lnTo>
                    <a:lnTo>
                      <a:pt x="278" y="204"/>
                    </a:lnTo>
                    <a:lnTo>
                      <a:pt x="185" y="37"/>
                    </a:lnTo>
                    <a:lnTo>
                      <a:pt x="167" y="19"/>
                    </a:lnTo>
                    <a:lnTo>
                      <a:pt x="130"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2" name="Google Shape;3129;p46">
                <a:extLst>
                  <a:ext uri="{FF2B5EF4-FFF2-40B4-BE49-F238E27FC236}">
                    <a16:creationId xmlns:a16="http://schemas.microsoft.com/office/drawing/2014/main" xmlns="" id="{6381BC76-B92F-520C-9FB0-13C18A844F7D}"/>
                  </a:ext>
                </a:extLst>
              </p:cNvPr>
              <p:cNvSpPr/>
              <p:nvPr/>
            </p:nvSpPr>
            <p:spPr>
              <a:xfrm>
                <a:off x="6164550" y="3762425"/>
                <a:ext cx="83425" cy="78350"/>
              </a:xfrm>
              <a:custGeom>
                <a:avLst/>
                <a:gdLst/>
                <a:ahLst/>
                <a:cxnLst/>
                <a:rect l="l" t="t" r="r" b="b"/>
                <a:pathLst>
                  <a:path w="3337" h="3134" extrusionOk="0">
                    <a:moveTo>
                      <a:pt x="742" y="1"/>
                    </a:moveTo>
                    <a:lnTo>
                      <a:pt x="649" y="19"/>
                    </a:lnTo>
                    <a:lnTo>
                      <a:pt x="556" y="56"/>
                    </a:lnTo>
                    <a:lnTo>
                      <a:pt x="482" y="93"/>
                    </a:lnTo>
                    <a:lnTo>
                      <a:pt x="408" y="149"/>
                    </a:lnTo>
                    <a:lnTo>
                      <a:pt x="334" y="205"/>
                    </a:lnTo>
                    <a:lnTo>
                      <a:pt x="278" y="279"/>
                    </a:lnTo>
                    <a:lnTo>
                      <a:pt x="241" y="353"/>
                    </a:lnTo>
                    <a:lnTo>
                      <a:pt x="167" y="557"/>
                    </a:lnTo>
                    <a:lnTo>
                      <a:pt x="93" y="835"/>
                    </a:lnTo>
                    <a:lnTo>
                      <a:pt x="37" y="1150"/>
                    </a:lnTo>
                    <a:lnTo>
                      <a:pt x="0" y="1483"/>
                    </a:lnTo>
                    <a:lnTo>
                      <a:pt x="0" y="1799"/>
                    </a:lnTo>
                    <a:lnTo>
                      <a:pt x="19" y="2077"/>
                    </a:lnTo>
                    <a:lnTo>
                      <a:pt x="37" y="2188"/>
                    </a:lnTo>
                    <a:lnTo>
                      <a:pt x="74" y="2280"/>
                    </a:lnTo>
                    <a:lnTo>
                      <a:pt x="111" y="2336"/>
                    </a:lnTo>
                    <a:lnTo>
                      <a:pt x="167" y="2373"/>
                    </a:lnTo>
                    <a:lnTo>
                      <a:pt x="297" y="2373"/>
                    </a:lnTo>
                    <a:lnTo>
                      <a:pt x="426" y="2336"/>
                    </a:lnTo>
                    <a:lnTo>
                      <a:pt x="556" y="2280"/>
                    </a:lnTo>
                    <a:lnTo>
                      <a:pt x="686" y="2188"/>
                    </a:lnTo>
                    <a:lnTo>
                      <a:pt x="871" y="2021"/>
                    </a:lnTo>
                    <a:lnTo>
                      <a:pt x="964" y="1947"/>
                    </a:lnTo>
                    <a:lnTo>
                      <a:pt x="945" y="2077"/>
                    </a:lnTo>
                    <a:lnTo>
                      <a:pt x="927" y="2206"/>
                    </a:lnTo>
                    <a:lnTo>
                      <a:pt x="945" y="2355"/>
                    </a:lnTo>
                    <a:lnTo>
                      <a:pt x="964" y="2521"/>
                    </a:lnTo>
                    <a:lnTo>
                      <a:pt x="1001" y="2670"/>
                    </a:lnTo>
                    <a:lnTo>
                      <a:pt x="1038" y="2744"/>
                    </a:lnTo>
                    <a:lnTo>
                      <a:pt x="1094" y="2799"/>
                    </a:lnTo>
                    <a:lnTo>
                      <a:pt x="1149" y="2855"/>
                    </a:lnTo>
                    <a:lnTo>
                      <a:pt x="1205" y="2892"/>
                    </a:lnTo>
                    <a:lnTo>
                      <a:pt x="1279" y="2929"/>
                    </a:lnTo>
                    <a:lnTo>
                      <a:pt x="1353" y="2948"/>
                    </a:lnTo>
                    <a:lnTo>
                      <a:pt x="1427" y="2948"/>
                    </a:lnTo>
                    <a:lnTo>
                      <a:pt x="1501" y="2929"/>
                    </a:lnTo>
                    <a:lnTo>
                      <a:pt x="1631" y="2874"/>
                    </a:lnTo>
                    <a:lnTo>
                      <a:pt x="1761" y="2781"/>
                    </a:lnTo>
                    <a:lnTo>
                      <a:pt x="1872" y="2688"/>
                    </a:lnTo>
                    <a:lnTo>
                      <a:pt x="1965" y="2596"/>
                    </a:lnTo>
                    <a:lnTo>
                      <a:pt x="2039" y="2521"/>
                    </a:lnTo>
                    <a:lnTo>
                      <a:pt x="2020" y="2596"/>
                    </a:lnTo>
                    <a:lnTo>
                      <a:pt x="2039" y="2762"/>
                    </a:lnTo>
                    <a:lnTo>
                      <a:pt x="2057" y="2855"/>
                    </a:lnTo>
                    <a:lnTo>
                      <a:pt x="2095" y="2948"/>
                    </a:lnTo>
                    <a:lnTo>
                      <a:pt x="2150" y="3040"/>
                    </a:lnTo>
                    <a:lnTo>
                      <a:pt x="2243" y="3114"/>
                    </a:lnTo>
                    <a:lnTo>
                      <a:pt x="2298" y="3133"/>
                    </a:lnTo>
                    <a:lnTo>
                      <a:pt x="2354" y="3133"/>
                    </a:lnTo>
                    <a:lnTo>
                      <a:pt x="2428" y="3114"/>
                    </a:lnTo>
                    <a:lnTo>
                      <a:pt x="2502" y="3096"/>
                    </a:lnTo>
                    <a:lnTo>
                      <a:pt x="2651" y="3003"/>
                    </a:lnTo>
                    <a:lnTo>
                      <a:pt x="2799" y="2855"/>
                    </a:lnTo>
                    <a:lnTo>
                      <a:pt x="2947" y="2670"/>
                    </a:lnTo>
                    <a:lnTo>
                      <a:pt x="3077" y="2447"/>
                    </a:lnTo>
                    <a:lnTo>
                      <a:pt x="3207" y="2188"/>
                    </a:lnTo>
                    <a:lnTo>
                      <a:pt x="3299" y="1910"/>
                    </a:lnTo>
                    <a:lnTo>
                      <a:pt x="3318" y="1761"/>
                    </a:lnTo>
                    <a:lnTo>
                      <a:pt x="3336" y="1632"/>
                    </a:lnTo>
                    <a:lnTo>
                      <a:pt x="3318" y="1521"/>
                    </a:lnTo>
                    <a:lnTo>
                      <a:pt x="3281" y="1428"/>
                    </a:lnTo>
                    <a:lnTo>
                      <a:pt x="3225" y="1335"/>
                    </a:lnTo>
                    <a:lnTo>
                      <a:pt x="3170" y="1261"/>
                    </a:lnTo>
                    <a:lnTo>
                      <a:pt x="3114" y="1205"/>
                    </a:lnTo>
                    <a:lnTo>
                      <a:pt x="3040" y="1150"/>
                    </a:lnTo>
                    <a:lnTo>
                      <a:pt x="2892" y="1057"/>
                    </a:lnTo>
                    <a:lnTo>
                      <a:pt x="2743" y="1002"/>
                    </a:lnTo>
                    <a:lnTo>
                      <a:pt x="2613" y="983"/>
                    </a:lnTo>
                    <a:lnTo>
                      <a:pt x="2576" y="853"/>
                    </a:lnTo>
                    <a:lnTo>
                      <a:pt x="2521" y="742"/>
                    </a:lnTo>
                    <a:lnTo>
                      <a:pt x="2447" y="649"/>
                    </a:lnTo>
                    <a:lnTo>
                      <a:pt x="2373" y="575"/>
                    </a:lnTo>
                    <a:lnTo>
                      <a:pt x="2280" y="520"/>
                    </a:lnTo>
                    <a:lnTo>
                      <a:pt x="2187" y="464"/>
                    </a:lnTo>
                    <a:lnTo>
                      <a:pt x="1983" y="408"/>
                    </a:lnTo>
                    <a:lnTo>
                      <a:pt x="1798" y="390"/>
                    </a:lnTo>
                    <a:lnTo>
                      <a:pt x="1483" y="390"/>
                    </a:lnTo>
                    <a:lnTo>
                      <a:pt x="1427" y="297"/>
                    </a:lnTo>
                    <a:lnTo>
                      <a:pt x="1353" y="205"/>
                    </a:lnTo>
                    <a:lnTo>
                      <a:pt x="1279" y="130"/>
                    </a:lnTo>
                    <a:lnTo>
                      <a:pt x="1186" y="75"/>
                    </a:lnTo>
                    <a:lnTo>
                      <a:pt x="1112" y="38"/>
                    </a:lnTo>
                    <a:lnTo>
                      <a:pt x="1020" y="19"/>
                    </a:lnTo>
                    <a:lnTo>
                      <a:pt x="927"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3130;p46">
                <a:extLst>
                  <a:ext uri="{FF2B5EF4-FFF2-40B4-BE49-F238E27FC236}">
                    <a16:creationId xmlns:a16="http://schemas.microsoft.com/office/drawing/2014/main" xmlns="" id="{993344AF-17CE-350A-261D-905D27722CA2}"/>
                  </a:ext>
                </a:extLst>
              </p:cNvPr>
              <p:cNvSpPr/>
              <p:nvPr/>
            </p:nvSpPr>
            <p:spPr>
              <a:xfrm>
                <a:off x="6161750" y="3759650"/>
                <a:ext cx="88525" cy="83425"/>
              </a:xfrm>
              <a:custGeom>
                <a:avLst/>
                <a:gdLst/>
                <a:ahLst/>
                <a:cxnLst/>
                <a:rect l="l" t="t" r="r" b="b"/>
                <a:pathLst>
                  <a:path w="3541" h="3337" extrusionOk="0">
                    <a:moveTo>
                      <a:pt x="1039" y="204"/>
                    </a:moveTo>
                    <a:lnTo>
                      <a:pt x="1132" y="223"/>
                    </a:lnTo>
                    <a:lnTo>
                      <a:pt x="1206" y="260"/>
                    </a:lnTo>
                    <a:lnTo>
                      <a:pt x="1280" y="297"/>
                    </a:lnTo>
                    <a:lnTo>
                      <a:pt x="1354" y="353"/>
                    </a:lnTo>
                    <a:lnTo>
                      <a:pt x="1410" y="408"/>
                    </a:lnTo>
                    <a:lnTo>
                      <a:pt x="1465" y="482"/>
                    </a:lnTo>
                    <a:lnTo>
                      <a:pt x="1521" y="557"/>
                    </a:lnTo>
                    <a:lnTo>
                      <a:pt x="1558" y="594"/>
                    </a:lnTo>
                    <a:lnTo>
                      <a:pt x="1613" y="612"/>
                    </a:lnTo>
                    <a:lnTo>
                      <a:pt x="1762" y="594"/>
                    </a:lnTo>
                    <a:lnTo>
                      <a:pt x="1910" y="594"/>
                    </a:lnTo>
                    <a:lnTo>
                      <a:pt x="2077" y="612"/>
                    </a:lnTo>
                    <a:lnTo>
                      <a:pt x="2244" y="668"/>
                    </a:lnTo>
                    <a:lnTo>
                      <a:pt x="2336" y="705"/>
                    </a:lnTo>
                    <a:lnTo>
                      <a:pt x="2410" y="760"/>
                    </a:lnTo>
                    <a:lnTo>
                      <a:pt x="2485" y="835"/>
                    </a:lnTo>
                    <a:lnTo>
                      <a:pt x="2540" y="909"/>
                    </a:lnTo>
                    <a:lnTo>
                      <a:pt x="2596" y="1001"/>
                    </a:lnTo>
                    <a:lnTo>
                      <a:pt x="2633" y="1113"/>
                    </a:lnTo>
                    <a:lnTo>
                      <a:pt x="2651" y="1150"/>
                    </a:lnTo>
                    <a:lnTo>
                      <a:pt x="2707" y="1187"/>
                    </a:lnTo>
                    <a:lnTo>
                      <a:pt x="2763" y="1205"/>
                    </a:lnTo>
                    <a:lnTo>
                      <a:pt x="2929" y="1242"/>
                    </a:lnTo>
                    <a:lnTo>
                      <a:pt x="3022" y="1298"/>
                    </a:lnTo>
                    <a:lnTo>
                      <a:pt x="3096" y="1354"/>
                    </a:lnTo>
                    <a:lnTo>
                      <a:pt x="3189" y="1428"/>
                    </a:lnTo>
                    <a:lnTo>
                      <a:pt x="3263" y="1502"/>
                    </a:lnTo>
                    <a:lnTo>
                      <a:pt x="3319" y="1613"/>
                    </a:lnTo>
                    <a:lnTo>
                      <a:pt x="3337" y="1724"/>
                    </a:lnTo>
                    <a:lnTo>
                      <a:pt x="3337" y="1854"/>
                    </a:lnTo>
                    <a:lnTo>
                      <a:pt x="3319" y="2002"/>
                    </a:lnTo>
                    <a:lnTo>
                      <a:pt x="3244" y="2206"/>
                    </a:lnTo>
                    <a:lnTo>
                      <a:pt x="3170" y="2391"/>
                    </a:lnTo>
                    <a:lnTo>
                      <a:pt x="3078" y="2577"/>
                    </a:lnTo>
                    <a:lnTo>
                      <a:pt x="2985" y="2725"/>
                    </a:lnTo>
                    <a:lnTo>
                      <a:pt x="2874" y="2873"/>
                    </a:lnTo>
                    <a:lnTo>
                      <a:pt x="2763" y="2985"/>
                    </a:lnTo>
                    <a:lnTo>
                      <a:pt x="2670" y="3059"/>
                    </a:lnTo>
                    <a:lnTo>
                      <a:pt x="2559" y="3114"/>
                    </a:lnTo>
                    <a:lnTo>
                      <a:pt x="2485" y="3151"/>
                    </a:lnTo>
                    <a:lnTo>
                      <a:pt x="2429" y="3151"/>
                    </a:lnTo>
                    <a:lnTo>
                      <a:pt x="2392" y="3133"/>
                    </a:lnTo>
                    <a:lnTo>
                      <a:pt x="2336" y="3077"/>
                    </a:lnTo>
                    <a:lnTo>
                      <a:pt x="2281" y="3003"/>
                    </a:lnTo>
                    <a:lnTo>
                      <a:pt x="2262" y="2929"/>
                    </a:lnTo>
                    <a:lnTo>
                      <a:pt x="2244" y="2855"/>
                    </a:lnTo>
                    <a:lnTo>
                      <a:pt x="2244" y="2707"/>
                    </a:lnTo>
                    <a:lnTo>
                      <a:pt x="2244" y="2651"/>
                    </a:lnTo>
                    <a:lnTo>
                      <a:pt x="2244" y="2614"/>
                    </a:lnTo>
                    <a:lnTo>
                      <a:pt x="2244" y="2577"/>
                    </a:lnTo>
                    <a:lnTo>
                      <a:pt x="2225" y="2558"/>
                    </a:lnTo>
                    <a:lnTo>
                      <a:pt x="2188" y="2540"/>
                    </a:lnTo>
                    <a:lnTo>
                      <a:pt x="2151" y="2521"/>
                    </a:lnTo>
                    <a:lnTo>
                      <a:pt x="2114" y="2540"/>
                    </a:lnTo>
                    <a:lnTo>
                      <a:pt x="2077" y="2558"/>
                    </a:lnTo>
                    <a:lnTo>
                      <a:pt x="2003" y="2651"/>
                    </a:lnTo>
                    <a:lnTo>
                      <a:pt x="1817" y="2799"/>
                    </a:lnTo>
                    <a:lnTo>
                      <a:pt x="1725" y="2873"/>
                    </a:lnTo>
                    <a:lnTo>
                      <a:pt x="1595" y="2929"/>
                    </a:lnTo>
                    <a:lnTo>
                      <a:pt x="1484" y="2947"/>
                    </a:lnTo>
                    <a:lnTo>
                      <a:pt x="1428" y="2947"/>
                    </a:lnTo>
                    <a:lnTo>
                      <a:pt x="1372" y="2929"/>
                    </a:lnTo>
                    <a:lnTo>
                      <a:pt x="1280" y="2855"/>
                    </a:lnTo>
                    <a:lnTo>
                      <a:pt x="1224" y="2762"/>
                    </a:lnTo>
                    <a:lnTo>
                      <a:pt x="1187" y="2651"/>
                    </a:lnTo>
                    <a:lnTo>
                      <a:pt x="1150" y="2521"/>
                    </a:lnTo>
                    <a:lnTo>
                      <a:pt x="1150" y="2391"/>
                    </a:lnTo>
                    <a:lnTo>
                      <a:pt x="1150" y="2262"/>
                    </a:lnTo>
                    <a:lnTo>
                      <a:pt x="1169" y="2076"/>
                    </a:lnTo>
                    <a:lnTo>
                      <a:pt x="1150" y="2021"/>
                    </a:lnTo>
                    <a:lnTo>
                      <a:pt x="1113" y="1965"/>
                    </a:lnTo>
                    <a:lnTo>
                      <a:pt x="1057" y="1965"/>
                    </a:lnTo>
                    <a:lnTo>
                      <a:pt x="1002" y="1984"/>
                    </a:lnTo>
                    <a:lnTo>
                      <a:pt x="835" y="2132"/>
                    </a:lnTo>
                    <a:lnTo>
                      <a:pt x="650" y="2280"/>
                    </a:lnTo>
                    <a:lnTo>
                      <a:pt x="557" y="2336"/>
                    </a:lnTo>
                    <a:lnTo>
                      <a:pt x="464" y="2373"/>
                    </a:lnTo>
                    <a:lnTo>
                      <a:pt x="390" y="2391"/>
                    </a:lnTo>
                    <a:lnTo>
                      <a:pt x="298" y="2391"/>
                    </a:lnTo>
                    <a:lnTo>
                      <a:pt x="298" y="2373"/>
                    </a:lnTo>
                    <a:lnTo>
                      <a:pt x="260" y="2317"/>
                    </a:lnTo>
                    <a:lnTo>
                      <a:pt x="223" y="2169"/>
                    </a:lnTo>
                    <a:lnTo>
                      <a:pt x="205" y="1947"/>
                    </a:lnTo>
                    <a:lnTo>
                      <a:pt x="205" y="1706"/>
                    </a:lnTo>
                    <a:lnTo>
                      <a:pt x="223" y="1428"/>
                    </a:lnTo>
                    <a:lnTo>
                      <a:pt x="260" y="1150"/>
                    </a:lnTo>
                    <a:lnTo>
                      <a:pt x="316" y="890"/>
                    </a:lnTo>
                    <a:lnTo>
                      <a:pt x="372" y="668"/>
                    </a:lnTo>
                    <a:lnTo>
                      <a:pt x="446" y="501"/>
                    </a:lnTo>
                    <a:lnTo>
                      <a:pt x="483" y="445"/>
                    </a:lnTo>
                    <a:lnTo>
                      <a:pt x="520" y="371"/>
                    </a:lnTo>
                    <a:lnTo>
                      <a:pt x="650" y="279"/>
                    </a:lnTo>
                    <a:lnTo>
                      <a:pt x="779" y="223"/>
                    </a:lnTo>
                    <a:lnTo>
                      <a:pt x="946" y="204"/>
                    </a:lnTo>
                    <a:close/>
                    <a:moveTo>
                      <a:pt x="946" y="0"/>
                    </a:moveTo>
                    <a:lnTo>
                      <a:pt x="835" y="19"/>
                    </a:lnTo>
                    <a:lnTo>
                      <a:pt x="724" y="38"/>
                    </a:lnTo>
                    <a:lnTo>
                      <a:pt x="631" y="75"/>
                    </a:lnTo>
                    <a:lnTo>
                      <a:pt x="538" y="112"/>
                    </a:lnTo>
                    <a:lnTo>
                      <a:pt x="446" y="186"/>
                    </a:lnTo>
                    <a:lnTo>
                      <a:pt x="372" y="241"/>
                    </a:lnTo>
                    <a:lnTo>
                      <a:pt x="316" y="334"/>
                    </a:lnTo>
                    <a:lnTo>
                      <a:pt x="260" y="408"/>
                    </a:lnTo>
                    <a:lnTo>
                      <a:pt x="186" y="594"/>
                    </a:lnTo>
                    <a:lnTo>
                      <a:pt x="131" y="835"/>
                    </a:lnTo>
                    <a:lnTo>
                      <a:pt x="75" y="1113"/>
                    </a:lnTo>
                    <a:lnTo>
                      <a:pt x="38" y="1391"/>
                    </a:lnTo>
                    <a:lnTo>
                      <a:pt x="1" y="1687"/>
                    </a:lnTo>
                    <a:lnTo>
                      <a:pt x="1" y="1965"/>
                    </a:lnTo>
                    <a:lnTo>
                      <a:pt x="38" y="2225"/>
                    </a:lnTo>
                    <a:lnTo>
                      <a:pt x="57" y="2317"/>
                    </a:lnTo>
                    <a:lnTo>
                      <a:pt x="75" y="2410"/>
                    </a:lnTo>
                    <a:lnTo>
                      <a:pt x="112" y="2466"/>
                    </a:lnTo>
                    <a:lnTo>
                      <a:pt x="149" y="2521"/>
                    </a:lnTo>
                    <a:lnTo>
                      <a:pt x="205" y="2558"/>
                    </a:lnTo>
                    <a:lnTo>
                      <a:pt x="260" y="2577"/>
                    </a:lnTo>
                    <a:lnTo>
                      <a:pt x="335" y="2595"/>
                    </a:lnTo>
                    <a:lnTo>
                      <a:pt x="427" y="2577"/>
                    </a:lnTo>
                    <a:lnTo>
                      <a:pt x="520" y="2558"/>
                    </a:lnTo>
                    <a:lnTo>
                      <a:pt x="613" y="2521"/>
                    </a:lnTo>
                    <a:lnTo>
                      <a:pt x="798" y="2429"/>
                    </a:lnTo>
                    <a:lnTo>
                      <a:pt x="946" y="2299"/>
                    </a:lnTo>
                    <a:lnTo>
                      <a:pt x="965" y="2521"/>
                    </a:lnTo>
                    <a:lnTo>
                      <a:pt x="983" y="2632"/>
                    </a:lnTo>
                    <a:lnTo>
                      <a:pt x="1002" y="2744"/>
                    </a:lnTo>
                    <a:lnTo>
                      <a:pt x="1039" y="2855"/>
                    </a:lnTo>
                    <a:lnTo>
                      <a:pt x="1094" y="2947"/>
                    </a:lnTo>
                    <a:lnTo>
                      <a:pt x="1169" y="3040"/>
                    </a:lnTo>
                    <a:lnTo>
                      <a:pt x="1280" y="3096"/>
                    </a:lnTo>
                    <a:lnTo>
                      <a:pt x="1372" y="3133"/>
                    </a:lnTo>
                    <a:lnTo>
                      <a:pt x="1484" y="3151"/>
                    </a:lnTo>
                    <a:lnTo>
                      <a:pt x="1595" y="3133"/>
                    </a:lnTo>
                    <a:lnTo>
                      <a:pt x="1688" y="3114"/>
                    </a:lnTo>
                    <a:lnTo>
                      <a:pt x="1799" y="3059"/>
                    </a:lnTo>
                    <a:lnTo>
                      <a:pt x="1891" y="3003"/>
                    </a:lnTo>
                    <a:lnTo>
                      <a:pt x="2040" y="2873"/>
                    </a:lnTo>
                    <a:lnTo>
                      <a:pt x="2058" y="3003"/>
                    </a:lnTo>
                    <a:lnTo>
                      <a:pt x="2114" y="3114"/>
                    </a:lnTo>
                    <a:lnTo>
                      <a:pt x="2188" y="3225"/>
                    </a:lnTo>
                    <a:lnTo>
                      <a:pt x="2244" y="3263"/>
                    </a:lnTo>
                    <a:lnTo>
                      <a:pt x="2299" y="3300"/>
                    </a:lnTo>
                    <a:lnTo>
                      <a:pt x="2373" y="3337"/>
                    </a:lnTo>
                    <a:lnTo>
                      <a:pt x="2540" y="3337"/>
                    </a:lnTo>
                    <a:lnTo>
                      <a:pt x="2651" y="3300"/>
                    </a:lnTo>
                    <a:lnTo>
                      <a:pt x="2781" y="3225"/>
                    </a:lnTo>
                    <a:lnTo>
                      <a:pt x="2911" y="3114"/>
                    </a:lnTo>
                    <a:lnTo>
                      <a:pt x="3041" y="2985"/>
                    </a:lnTo>
                    <a:lnTo>
                      <a:pt x="3152" y="2836"/>
                    </a:lnTo>
                    <a:lnTo>
                      <a:pt x="3263" y="2651"/>
                    </a:lnTo>
                    <a:lnTo>
                      <a:pt x="3356" y="2466"/>
                    </a:lnTo>
                    <a:lnTo>
                      <a:pt x="3448" y="2262"/>
                    </a:lnTo>
                    <a:lnTo>
                      <a:pt x="3504" y="2039"/>
                    </a:lnTo>
                    <a:lnTo>
                      <a:pt x="3541" y="1872"/>
                    </a:lnTo>
                    <a:lnTo>
                      <a:pt x="3541" y="1706"/>
                    </a:lnTo>
                    <a:lnTo>
                      <a:pt x="3504" y="1539"/>
                    </a:lnTo>
                    <a:lnTo>
                      <a:pt x="3430" y="1391"/>
                    </a:lnTo>
                    <a:lnTo>
                      <a:pt x="3356" y="1316"/>
                    </a:lnTo>
                    <a:lnTo>
                      <a:pt x="3282" y="1224"/>
                    </a:lnTo>
                    <a:lnTo>
                      <a:pt x="3189" y="1168"/>
                    </a:lnTo>
                    <a:lnTo>
                      <a:pt x="3096" y="1113"/>
                    </a:lnTo>
                    <a:lnTo>
                      <a:pt x="2929" y="1038"/>
                    </a:lnTo>
                    <a:lnTo>
                      <a:pt x="2800" y="1001"/>
                    </a:lnTo>
                    <a:lnTo>
                      <a:pt x="2763" y="909"/>
                    </a:lnTo>
                    <a:lnTo>
                      <a:pt x="2725" y="816"/>
                    </a:lnTo>
                    <a:lnTo>
                      <a:pt x="2670" y="742"/>
                    </a:lnTo>
                    <a:lnTo>
                      <a:pt x="2596" y="668"/>
                    </a:lnTo>
                    <a:lnTo>
                      <a:pt x="2466" y="557"/>
                    </a:lnTo>
                    <a:lnTo>
                      <a:pt x="2299" y="482"/>
                    </a:lnTo>
                    <a:lnTo>
                      <a:pt x="2132" y="427"/>
                    </a:lnTo>
                    <a:lnTo>
                      <a:pt x="1966" y="408"/>
                    </a:lnTo>
                    <a:lnTo>
                      <a:pt x="1799" y="390"/>
                    </a:lnTo>
                    <a:lnTo>
                      <a:pt x="1651" y="408"/>
                    </a:lnTo>
                    <a:lnTo>
                      <a:pt x="1595" y="316"/>
                    </a:lnTo>
                    <a:lnTo>
                      <a:pt x="1521" y="223"/>
                    </a:lnTo>
                    <a:lnTo>
                      <a:pt x="1428" y="167"/>
                    </a:lnTo>
                    <a:lnTo>
                      <a:pt x="1354" y="112"/>
                    </a:lnTo>
                    <a:lnTo>
                      <a:pt x="1261" y="56"/>
                    </a:lnTo>
                    <a:lnTo>
                      <a:pt x="1150" y="19"/>
                    </a:lnTo>
                    <a:lnTo>
                      <a:pt x="1057"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3131;p46">
                <a:extLst>
                  <a:ext uri="{FF2B5EF4-FFF2-40B4-BE49-F238E27FC236}">
                    <a16:creationId xmlns:a16="http://schemas.microsoft.com/office/drawing/2014/main" xmlns="" id="{4894EEBB-AD3C-003A-5916-49D379CDAED3}"/>
                  </a:ext>
                </a:extLst>
              </p:cNvPr>
              <p:cNvSpPr/>
              <p:nvPr/>
            </p:nvSpPr>
            <p:spPr>
              <a:xfrm>
                <a:off x="6185850" y="3769850"/>
                <a:ext cx="18575" cy="43100"/>
              </a:xfrm>
              <a:custGeom>
                <a:avLst/>
                <a:gdLst/>
                <a:ahLst/>
                <a:cxnLst/>
                <a:rect l="l" t="t" r="r" b="b"/>
                <a:pathLst>
                  <a:path w="743" h="1724" extrusionOk="0">
                    <a:moveTo>
                      <a:pt x="631" y="0"/>
                    </a:moveTo>
                    <a:lnTo>
                      <a:pt x="594" y="19"/>
                    </a:lnTo>
                    <a:lnTo>
                      <a:pt x="557" y="37"/>
                    </a:lnTo>
                    <a:lnTo>
                      <a:pt x="538" y="74"/>
                    </a:lnTo>
                    <a:lnTo>
                      <a:pt x="19" y="1594"/>
                    </a:lnTo>
                    <a:lnTo>
                      <a:pt x="1" y="1650"/>
                    </a:lnTo>
                    <a:lnTo>
                      <a:pt x="19" y="1668"/>
                    </a:lnTo>
                    <a:lnTo>
                      <a:pt x="38" y="1705"/>
                    </a:lnTo>
                    <a:lnTo>
                      <a:pt x="75" y="1724"/>
                    </a:lnTo>
                    <a:lnTo>
                      <a:pt x="168" y="1724"/>
                    </a:lnTo>
                    <a:lnTo>
                      <a:pt x="205" y="1668"/>
                    </a:lnTo>
                    <a:lnTo>
                      <a:pt x="724" y="130"/>
                    </a:lnTo>
                    <a:lnTo>
                      <a:pt x="742" y="93"/>
                    </a:lnTo>
                    <a:lnTo>
                      <a:pt x="724" y="56"/>
                    </a:lnTo>
                    <a:lnTo>
                      <a:pt x="705" y="19"/>
                    </a:lnTo>
                    <a:lnTo>
                      <a:pt x="668"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3132;p46">
                <a:extLst>
                  <a:ext uri="{FF2B5EF4-FFF2-40B4-BE49-F238E27FC236}">
                    <a16:creationId xmlns:a16="http://schemas.microsoft.com/office/drawing/2014/main" xmlns="" id="{48DD90E0-D749-22E3-F277-281C77C21B6B}"/>
                  </a:ext>
                </a:extLst>
              </p:cNvPr>
              <p:cNvSpPr/>
              <p:nvPr/>
            </p:nvSpPr>
            <p:spPr>
              <a:xfrm>
                <a:off x="6213200" y="3784200"/>
                <a:ext cx="19025" cy="43600"/>
              </a:xfrm>
              <a:custGeom>
                <a:avLst/>
                <a:gdLst/>
                <a:ahLst/>
                <a:cxnLst/>
                <a:rect l="l" t="t" r="r" b="b"/>
                <a:pathLst>
                  <a:path w="761" h="1744" extrusionOk="0">
                    <a:moveTo>
                      <a:pt x="667" y="1"/>
                    </a:moveTo>
                    <a:lnTo>
                      <a:pt x="630" y="19"/>
                    </a:lnTo>
                    <a:lnTo>
                      <a:pt x="593" y="38"/>
                    </a:lnTo>
                    <a:lnTo>
                      <a:pt x="575" y="75"/>
                    </a:lnTo>
                    <a:lnTo>
                      <a:pt x="0" y="1613"/>
                    </a:lnTo>
                    <a:lnTo>
                      <a:pt x="0" y="1650"/>
                    </a:lnTo>
                    <a:lnTo>
                      <a:pt x="0" y="1687"/>
                    </a:lnTo>
                    <a:lnTo>
                      <a:pt x="19" y="1725"/>
                    </a:lnTo>
                    <a:lnTo>
                      <a:pt x="56" y="1743"/>
                    </a:lnTo>
                    <a:lnTo>
                      <a:pt x="93" y="1743"/>
                    </a:lnTo>
                    <a:lnTo>
                      <a:pt x="149" y="1725"/>
                    </a:lnTo>
                    <a:lnTo>
                      <a:pt x="186" y="1687"/>
                    </a:lnTo>
                    <a:lnTo>
                      <a:pt x="760" y="131"/>
                    </a:lnTo>
                    <a:lnTo>
                      <a:pt x="760" y="93"/>
                    </a:lnTo>
                    <a:lnTo>
                      <a:pt x="760" y="56"/>
                    </a:lnTo>
                    <a:lnTo>
                      <a:pt x="723" y="38"/>
                    </a:lnTo>
                    <a:lnTo>
                      <a:pt x="705" y="19"/>
                    </a:lnTo>
                    <a:lnTo>
                      <a:pt x="667"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3133;p46">
                <a:extLst>
                  <a:ext uri="{FF2B5EF4-FFF2-40B4-BE49-F238E27FC236}">
                    <a16:creationId xmlns:a16="http://schemas.microsoft.com/office/drawing/2014/main" xmlns="" id="{BDBE644C-7288-FA6E-01B7-60122488CAB4}"/>
                  </a:ext>
                </a:extLst>
              </p:cNvPr>
              <p:cNvSpPr/>
              <p:nvPr/>
            </p:nvSpPr>
            <p:spPr>
              <a:xfrm>
                <a:off x="6132575" y="3810625"/>
                <a:ext cx="34300" cy="50050"/>
              </a:xfrm>
              <a:custGeom>
                <a:avLst/>
                <a:gdLst/>
                <a:ahLst/>
                <a:cxnLst/>
                <a:rect l="l" t="t" r="r" b="b"/>
                <a:pathLst>
                  <a:path w="1372" h="2002" extrusionOk="0">
                    <a:moveTo>
                      <a:pt x="74" y="0"/>
                    </a:moveTo>
                    <a:lnTo>
                      <a:pt x="37" y="19"/>
                    </a:lnTo>
                    <a:lnTo>
                      <a:pt x="19" y="37"/>
                    </a:lnTo>
                    <a:lnTo>
                      <a:pt x="0" y="74"/>
                    </a:lnTo>
                    <a:lnTo>
                      <a:pt x="0" y="111"/>
                    </a:lnTo>
                    <a:lnTo>
                      <a:pt x="19" y="149"/>
                    </a:lnTo>
                    <a:lnTo>
                      <a:pt x="56" y="167"/>
                    </a:lnTo>
                    <a:lnTo>
                      <a:pt x="204" y="297"/>
                    </a:lnTo>
                    <a:lnTo>
                      <a:pt x="371" y="445"/>
                    </a:lnTo>
                    <a:lnTo>
                      <a:pt x="575" y="630"/>
                    </a:lnTo>
                    <a:lnTo>
                      <a:pt x="760" y="890"/>
                    </a:lnTo>
                    <a:lnTo>
                      <a:pt x="853" y="1038"/>
                    </a:lnTo>
                    <a:lnTo>
                      <a:pt x="946" y="1186"/>
                    </a:lnTo>
                    <a:lnTo>
                      <a:pt x="1020" y="1353"/>
                    </a:lnTo>
                    <a:lnTo>
                      <a:pt x="1094" y="1520"/>
                    </a:lnTo>
                    <a:lnTo>
                      <a:pt x="1131" y="1724"/>
                    </a:lnTo>
                    <a:lnTo>
                      <a:pt x="1168" y="1909"/>
                    </a:lnTo>
                    <a:lnTo>
                      <a:pt x="1186" y="1946"/>
                    </a:lnTo>
                    <a:lnTo>
                      <a:pt x="1205" y="1983"/>
                    </a:lnTo>
                    <a:lnTo>
                      <a:pt x="1242" y="2002"/>
                    </a:lnTo>
                    <a:lnTo>
                      <a:pt x="1279" y="2002"/>
                    </a:lnTo>
                    <a:lnTo>
                      <a:pt x="1316" y="1983"/>
                    </a:lnTo>
                    <a:lnTo>
                      <a:pt x="1353" y="1965"/>
                    </a:lnTo>
                    <a:lnTo>
                      <a:pt x="1372" y="1928"/>
                    </a:lnTo>
                    <a:lnTo>
                      <a:pt x="1372" y="1891"/>
                    </a:lnTo>
                    <a:lnTo>
                      <a:pt x="1335" y="1668"/>
                    </a:lnTo>
                    <a:lnTo>
                      <a:pt x="1279" y="1465"/>
                    </a:lnTo>
                    <a:lnTo>
                      <a:pt x="1205" y="1279"/>
                    </a:lnTo>
                    <a:lnTo>
                      <a:pt x="1131" y="1112"/>
                    </a:lnTo>
                    <a:lnTo>
                      <a:pt x="1038" y="946"/>
                    </a:lnTo>
                    <a:lnTo>
                      <a:pt x="946" y="779"/>
                    </a:lnTo>
                    <a:lnTo>
                      <a:pt x="723" y="519"/>
                    </a:lnTo>
                    <a:lnTo>
                      <a:pt x="519" y="297"/>
                    </a:lnTo>
                    <a:lnTo>
                      <a:pt x="352" y="149"/>
                    </a:lnTo>
                    <a:lnTo>
                      <a:pt x="149"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3134;p46">
                <a:extLst>
                  <a:ext uri="{FF2B5EF4-FFF2-40B4-BE49-F238E27FC236}">
                    <a16:creationId xmlns:a16="http://schemas.microsoft.com/office/drawing/2014/main" xmlns="" id="{F004DF9B-FA40-2722-B15D-E2AE7A7F6704}"/>
                  </a:ext>
                </a:extLst>
              </p:cNvPr>
              <p:cNvSpPr/>
              <p:nvPr/>
            </p:nvSpPr>
            <p:spPr>
              <a:xfrm>
                <a:off x="6020900" y="4065925"/>
                <a:ext cx="7900" cy="32475"/>
              </a:xfrm>
              <a:custGeom>
                <a:avLst/>
                <a:gdLst/>
                <a:ahLst/>
                <a:cxnLst/>
                <a:rect l="l" t="t" r="r" b="b"/>
                <a:pathLst>
                  <a:path w="316" h="1299" extrusionOk="0">
                    <a:moveTo>
                      <a:pt x="56" y="1"/>
                    </a:moveTo>
                    <a:lnTo>
                      <a:pt x="19" y="38"/>
                    </a:lnTo>
                    <a:lnTo>
                      <a:pt x="19" y="75"/>
                    </a:lnTo>
                    <a:lnTo>
                      <a:pt x="1" y="112"/>
                    </a:lnTo>
                    <a:lnTo>
                      <a:pt x="130" y="1205"/>
                    </a:lnTo>
                    <a:lnTo>
                      <a:pt x="130" y="1243"/>
                    </a:lnTo>
                    <a:lnTo>
                      <a:pt x="149" y="1280"/>
                    </a:lnTo>
                    <a:lnTo>
                      <a:pt x="186" y="1298"/>
                    </a:lnTo>
                    <a:lnTo>
                      <a:pt x="241" y="1298"/>
                    </a:lnTo>
                    <a:lnTo>
                      <a:pt x="279" y="1280"/>
                    </a:lnTo>
                    <a:lnTo>
                      <a:pt x="297" y="1261"/>
                    </a:lnTo>
                    <a:lnTo>
                      <a:pt x="316" y="1224"/>
                    </a:lnTo>
                    <a:lnTo>
                      <a:pt x="316" y="1187"/>
                    </a:lnTo>
                    <a:lnTo>
                      <a:pt x="204" y="93"/>
                    </a:lnTo>
                    <a:lnTo>
                      <a:pt x="186" y="56"/>
                    </a:lnTo>
                    <a:lnTo>
                      <a:pt x="167" y="19"/>
                    </a:lnTo>
                    <a:lnTo>
                      <a:pt x="130"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3135;p46">
                <a:extLst>
                  <a:ext uri="{FF2B5EF4-FFF2-40B4-BE49-F238E27FC236}">
                    <a16:creationId xmlns:a16="http://schemas.microsoft.com/office/drawing/2014/main" xmlns="" id="{F8C63032-A54B-8287-9E78-FC2E28FA146B}"/>
                  </a:ext>
                </a:extLst>
              </p:cNvPr>
              <p:cNvSpPr/>
              <p:nvPr/>
            </p:nvSpPr>
            <p:spPr>
              <a:xfrm>
                <a:off x="5815175" y="3969100"/>
                <a:ext cx="7425" cy="27350"/>
              </a:xfrm>
              <a:custGeom>
                <a:avLst/>
                <a:gdLst/>
                <a:ahLst/>
                <a:cxnLst/>
                <a:rect l="l" t="t" r="r" b="b"/>
                <a:pathLst>
                  <a:path w="297" h="1094" extrusionOk="0">
                    <a:moveTo>
                      <a:pt x="204" y="0"/>
                    </a:moveTo>
                    <a:lnTo>
                      <a:pt x="167" y="19"/>
                    </a:lnTo>
                    <a:lnTo>
                      <a:pt x="130" y="37"/>
                    </a:lnTo>
                    <a:lnTo>
                      <a:pt x="111" y="56"/>
                    </a:lnTo>
                    <a:lnTo>
                      <a:pt x="93" y="93"/>
                    </a:lnTo>
                    <a:lnTo>
                      <a:pt x="0" y="982"/>
                    </a:lnTo>
                    <a:lnTo>
                      <a:pt x="19" y="1019"/>
                    </a:lnTo>
                    <a:lnTo>
                      <a:pt x="37" y="1057"/>
                    </a:lnTo>
                    <a:lnTo>
                      <a:pt x="56" y="1075"/>
                    </a:lnTo>
                    <a:lnTo>
                      <a:pt x="93" y="1094"/>
                    </a:lnTo>
                    <a:lnTo>
                      <a:pt x="111" y="1094"/>
                    </a:lnTo>
                    <a:lnTo>
                      <a:pt x="149" y="1075"/>
                    </a:lnTo>
                    <a:lnTo>
                      <a:pt x="167" y="1057"/>
                    </a:lnTo>
                    <a:lnTo>
                      <a:pt x="204" y="1038"/>
                    </a:lnTo>
                    <a:lnTo>
                      <a:pt x="204" y="1001"/>
                    </a:lnTo>
                    <a:lnTo>
                      <a:pt x="297" y="111"/>
                    </a:lnTo>
                    <a:lnTo>
                      <a:pt x="278" y="74"/>
                    </a:lnTo>
                    <a:lnTo>
                      <a:pt x="260" y="37"/>
                    </a:lnTo>
                    <a:lnTo>
                      <a:pt x="241" y="19"/>
                    </a:lnTo>
                    <a:lnTo>
                      <a:pt x="204"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3136;p46">
                <a:extLst>
                  <a:ext uri="{FF2B5EF4-FFF2-40B4-BE49-F238E27FC236}">
                    <a16:creationId xmlns:a16="http://schemas.microsoft.com/office/drawing/2014/main" xmlns="" id="{0616D3E9-D9A3-5239-5D5B-0D7BCA97B702}"/>
                  </a:ext>
                </a:extLst>
              </p:cNvPr>
              <p:cNvSpPr/>
              <p:nvPr/>
            </p:nvSpPr>
            <p:spPr>
              <a:xfrm>
                <a:off x="5818425" y="3875500"/>
                <a:ext cx="12975" cy="87125"/>
              </a:xfrm>
              <a:custGeom>
                <a:avLst/>
                <a:gdLst/>
                <a:ahLst/>
                <a:cxnLst/>
                <a:rect l="l" t="t" r="r" b="b"/>
                <a:pathLst>
                  <a:path w="519" h="3485" extrusionOk="0">
                    <a:moveTo>
                      <a:pt x="389" y="0"/>
                    </a:moveTo>
                    <a:lnTo>
                      <a:pt x="352" y="19"/>
                    </a:lnTo>
                    <a:lnTo>
                      <a:pt x="334" y="37"/>
                    </a:lnTo>
                    <a:lnTo>
                      <a:pt x="315" y="74"/>
                    </a:lnTo>
                    <a:lnTo>
                      <a:pt x="0" y="3373"/>
                    </a:lnTo>
                    <a:lnTo>
                      <a:pt x="19" y="3429"/>
                    </a:lnTo>
                    <a:lnTo>
                      <a:pt x="37" y="3447"/>
                    </a:lnTo>
                    <a:lnTo>
                      <a:pt x="56" y="3485"/>
                    </a:lnTo>
                    <a:lnTo>
                      <a:pt x="148" y="3485"/>
                    </a:lnTo>
                    <a:lnTo>
                      <a:pt x="167" y="3466"/>
                    </a:lnTo>
                    <a:lnTo>
                      <a:pt x="185" y="3429"/>
                    </a:lnTo>
                    <a:lnTo>
                      <a:pt x="204" y="3392"/>
                    </a:lnTo>
                    <a:lnTo>
                      <a:pt x="519" y="93"/>
                    </a:lnTo>
                    <a:lnTo>
                      <a:pt x="519" y="56"/>
                    </a:lnTo>
                    <a:lnTo>
                      <a:pt x="500" y="37"/>
                    </a:lnTo>
                    <a:lnTo>
                      <a:pt x="463"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3137;p46">
                <a:extLst>
                  <a:ext uri="{FF2B5EF4-FFF2-40B4-BE49-F238E27FC236}">
                    <a16:creationId xmlns:a16="http://schemas.microsoft.com/office/drawing/2014/main" xmlns="" id="{A704B2F7-974A-FE92-C441-3A1665AB9A25}"/>
                  </a:ext>
                </a:extLst>
              </p:cNvPr>
              <p:cNvSpPr/>
              <p:nvPr/>
            </p:nvSpPr>
            <p:spPr>
              <a:xfrm>
                <a:off x="5815175" y="4023775"/>
                <a:ext cx="5125" cy="35225"/>
              </a:xfrm>
              <a:custGeom>
                <a:avLst/>
                <a:gdLst/>
                <a:ahLst/>
                <a:cxnLst/>
                <a:rect l="l" t="t" r="r" b="b"/>
                <a:pathLst>
                  <a:path w="205" h="1409" extrusionOk="0">
                    <a:moveTo>
                      <a:pt x="74" y="0"/>
                    </a:moveTo>
                    <a:lnTo>
                      <a:pt x="37" y="19"/>
                    </a:lnTo>
                    <a:lnTo>
                      <a:pt x="19" y="56"/>
                    </a:lnTo>
                    <a:lnTo>
                      <a:pt x="0" y="93"/>
                    </a:lnTo>
                    <a:lnTo>
                      <a:pt x="0" y="1316"/>
                    </a:lnTo>
                    <a:lnTo>
                      <a:pt x="19" y="1353"/>
                    </a:lnTo>
                    <a:lnTo>
                      <a:pt x="37" y="1390"/>
                    </a:lnTo>
                    <a:lnTo>
                      <a:pt x="74" y="1409"/>
                    </a:lnTo>
                    <a:lnTo>
                      <a:pt x="149" y="1409"/>
                    </a:lnTo>
                    <a:lnTo>
                      <a:pt x="186" y="1390"/>
                    </a:lnTo>
                    <a:lnTo>
                      <a:pt x="204" y="1353"/>
                    </a:lnTo>
                    <a:lnTo>
                      <a:pt x="204" y="1316"/>
                    </a:lnTo>
                    <a:lnTo>
                      <a:pt x="204" y="93"/>
                    </a:lnTo>
                    <a:lnTo>
                      <a:pt x="204" y="56"/>
                    </a:lnTo>
                    <a:lnTo>
                      <a:pt x="186" y="19"/>
                    </a:lnTo>
                    <a:lnTo>
                      <a:pt x="149"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196564575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par>
                          <p:cTn id="8" fill="hold">
                            <p:stCondLst>
                              <p:cond delay="500"/>
                            </p:stCondLst>
                            <p:childTnLst>
                              <p:par>
                                <p:cTn id="9" presetID="38" presetClass="path" presetSubtype="0" accel="50000" decel="50000" fill="hold" nodeType="afterEffect">
                                  <p:stCondLst>
                                    <p:cond delay="0"/>
                                  </p:stCondLst>
                                  <p:childTnLst>
                                    <p:animMotion origin="layout" path="M -0.00091 0.05208 L 0.01094 0.08056 L 0.01758 0.04745 L 0.02956 0.07593 L 0.03659 0.04282 L 0.04805 0.0713 L 0.05521 0.0382 L 0.06667 0.06667 L 0.07396 0.03357 L 0.08581 0.06181 L 0.09232 0.02894 L 0.1043 0.05718 L 0.11094 0.02431 L 0.12253 0.05278 L 0.12995 0.01945 L 0.14141 0.04792 L 0.1487 0.01482 " pathEditMode="relative" rAng="21120000" ptsTypes="AAAAAAAAAAAAAAAAA">
                                      <p:cBhvr>
                                        <p:cTn id="10" dur="3000" fill="hold"/>
                                        <p:tgtEl>
                                          <p:spTgt spid="18"/>
                                        </p:tgtEl>
                                        <p:attrNameLst>
                                          <p:attrName>ppt_x</p:attrName>
                                          <p:attrName>ppt_y</p:attrName>
                                        </p:attrNameLst>
                                      </p:cBhvr>
                                      <p:rCtr x="7604" y="-324"/>
                                    </p:animMotion>
                                  </p:childTnLst>
                                </p:cTn>
                              </p:par>
                              <p:par>
                                <p:cTn id="11" presetID="22" presetClass="entr" presetSubtype="8"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2000"/>
                                        <p:tgtEl>
                                          <p:spTgt spid="17"/>
                                        </p:tgtEl>
                                      </p:cBhvr>
                                    </p:animEffect>
                                  </p:childTnLst>
                                </p:cTn>
                              </p:par>
                              <p:par>
                                <p:cTn id="14" presetID="42" presetClass="entr" presetSubtype="0"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1000"/>
                                        <p:tgtEl>
                                          <p:spTgt spid="31"/>
                                        </p:tgtEl>
                                      </p:cBhvr>
                                    </p:animEffect>
                                    <p:anim calcmode="lin" valueType="num">
                                      <p:cBhvr>
                                        <p:cTn id="17" dur="1000" fill="hold"/>
                                        <p:tgtEl>
                                          <p:spTgt spid="31"/>
                                        </p:tgtEl>
                                        <p:attrNameLst>
                                          <p:attrName>ppt_x</p:attrName>
                                        </p:attrNameLst>
                                      </p:cBhvr>
                                      <p:tavLst>
                                        <p:tav tm="0">
                                          <p:val>
                                            <p:strVal val="#ppt_x"/>
                                          </p:val>
                                        </p:tav>
                                        <p:tav tm="100000">
                                          <p:val>
                                            <p:strVal val="#ppt_x"/>
                                          </p:val>
                                        </p:tav>
                                      </p:tavLst>
                                    </p:anim>
                                    <p:anim calcmode="lin" valueType="num">
                                      <p:cBhvr>
                                        <p:cTn id="18"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1000"/>
                                        <p:tgtEl>
                                          <p:spTgt spid="32"/>
                                        </p:tgtEl>
                                      </p:cBhvr>
                                    </p:animEffect>
                                    <p:anim calcmode="lin" valueType="num">
                                      <p:cBhvr>
                                        <p:cTn id="24" dur="1000" fill="hold"/>
                                        <p:tgtEl>
                                          <p:spTgt spid="32"/>
                                        </p:tgtEl>
                                        <p:attrNameLst>
                                          <p:attrName>ppt_x</p:attrName>
                                        </p:attrNameLst>
                                      </p:cBhvr>
                                      <p:tavLst>
                                        <p:tav tm="0">
                                          <p:val>
                                            <p:strVal val="#ppt_x"/>
                                          </p:val>
                                        </p:tav>
                                        <p:tav tm="100000">
                                          <p:val>
                                            <p:strVal val="#ppt_x"/>
                                          </p:val>
                                        </p:tav>
                                      </p:tavLst>
                                    </p:anim>
                                    <p:anim calcmode="lin" valueType="num">
                                      <p:cBhvr>
                                        <p:cTn id="25"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xmlns="" id="{84C0791A-6676-4043-BBF1-DD2993D19C98}"/>
              </a:ext>
            </a:extLst>
          </p:cNvPr>
          <p:cNvSpPr/>
          <p:nvPr/>
        </p:nvSpPr>
        <p:spPr>
          <a:xfrm flipV="1">
            <a:off x="10" y="957577"/>
            <a:ext cx="12190413" cy="45719"/>
          </a:xfrm>
          <a:prstGeom prst="rect">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pic>
        <p:nvPicPr>
          <p:cNvPr id="16" name="图片 11">
            <a:extLst>
              <a:ext uri="{FF2B5EF4-FFF2-40B4-BE49-F238E27FC236}">
                <a16:creationId xmlns:a16="http://schemas.microsoft.com/office/drawing/2014/main" xmlns="" id="{9C6A6309-3DA2-426F-9025-0D2ABD4E42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3188" y="993378"/>
            <a:ext cx="9961411" cy="4611779"/>
          </a:xfrm>
          <a:prstGeom prst="rect">
            <a:avLst/>
          </a:prstGeom>
        </p:spPr>
      </p:pic>
      <p:pic>
        <p:nvPicPr>
          <p:cNvPr id="17" name="图片 1">
            <a:extLst>
              <a:ext uri="{FF2B5EF4-FFF2-40B4-BE49-F238E27FC236}">
                <a16:creationId xmlns:a16="http://schemas.microsoft.com/office/drawing/2014/main" xmlns="" id="{F72DBA9F-C1AD-4301-A5AA-77D6145B4D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916201">
            <a:off x="5868141" y="5562215"/>
            <a:ext cx="1790310" cy="1084426"/>
          </a:xfrm>
          <a:prstGeom prst="rect">
            <a:avLst/>
          </a:prstGeom>
        </p:spPr>
      </p:pic>
      <p:sp>
        <p:nvSpPr>
          <p:cNvPr id="32" name="标题 1">
            <a:extLst>
              <a:ext uri="{FF2B5EF4-FFF2-40B4-BE49-F238E27FC236}">
                <a16:creationId xmlns:a16="http://schemas.microsoft.com/office/drawing/2014/main" xmlns="" id="{D78DF3CE-C80F-4952-8728-D1983AA308D2}"/>
              </a:ext>
            </a:extLst>
          </p:cNvPr>
          <p:cNvSpPr txBox="1">
            <a:spLocks/>
          </p:cNvSpPr>
          <p:nvPr/>
        </p:nvSpPr>
        <p:spPr>
          <a:xfrm>
            <a:off x="770021" y="1321224"/>
            <a:ext cx="8963526" cy="344664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en-US" altLang="zh-CN" sz="3600" b="1" i="1" dirty="0">
                <a:solidFill>
                  <a:srgbClr val="FF0000"/>
                </a:solidFill>
                <a:latin typeface="Times New Roman" pitchFamily="18" charset="0"/>
                <a:ea typeface="包图简圆体" panose="02010601030101010101" pitchFamily="2" charset="-122"/>
                <a:cs typeface="Times New Roman" pitchFamily="18" charset="0"/>
              </a:rPr>
              <a:t> </a:t>
            </a:r>
            <a:r>
              <a:rPr lang="en-US" altLang="zh-CN" sz="3600" b="1" i="1" dirty="0" smtClean="0">
                <a:solidFill>
                  <a:srgbClr val="FF0000"/>
                </a:solidFill>
                <a:latin typeface="Times New Roman" pitchFamily="18" charset="0"/>
                <a:ea typeface="包图简圆体" panose="02010601030101010101" pitchFamily="2" charset="-122"/>
                <a:cs typeface="Times New Roman" pitchFamily="18" charset="0"/>
              </a:rPr>
              <a:t>   -</a:t>
            </a:r>
            <a:r>
              <a:rPr lang="vi-VN" sz="3600" b="1" i="1" dirty="0" smtClean="0">
                <a:solidFill>
                  <a:srgbClr val="FF0000"/>
                </a:solidFill>
              </a:rPr>
              <a:t>Về </a:t>
            </a:r>
            <a:r>
              <a:rPr lang="vi-VN" sz="3600" b="1" i="1" dirty="0">
                <a:solidFill>
                  <a:srgbClr val="FF0000"/>
                </a:solidFill>
              </a:rPr>
              <a:t>hình thức: </a:t>
            </a:r>
            <a:r>
              <a:rPr lang="en-US" sz="3600" b="1" i="1" dirty="0" err="1" smtClean="0">
                <a:solidFill>
                  <a:srgbClr val="000000"/>
                </a:solidFill>
                <a:latin typeface="Times New Roman" pitchFamily="18" charset="0"/>
                <a:cs typeface="Times New Roman" pitchFamily="18" charset="0"/>
              </a:rPr>
              <a:t>Bài</a:t>
            </a:r>
            <a:r>
              <a:rPr lang="en-US" sz="3600" b="1" i="1" dirty="0" smtClean="0">
                <a:solidFill>
                  <a:srgbClr val="000000"/>
                </a:solidFill>
                <a:latin typeface="Times New Roman" pitchFamily="18" charset="0"/>
                <a:cs typeface="Times New Roman" pitchFamily="18" charset="0"/>
              </a:rPr>
              <a:t> c</a:t>
            </a:r>
            <a:r>
              <a:rPr lang="vi-VN" sz="3600" b="1" i="1" dirty="0" smtClean="0">
                <a:solidFill>
                  <a:srgbClr val="000000"/>
                </a:solidFill>
              </a:rPr>
              <a:t>hia </a:t>
            </a:r>
            <a:r>
              <a:rPr lang="vi-VN" sz="3600" b="1" i="1" dirty="0">
                <a:solidFill>
                  <a:srgbClr val="000000"/>
                </a:solidFill>
              </a:rPr>
              <a:t>làm đề mục cụ thể. </a:t>
            </a:r>
          </a:p>
          <a:p>
            <a:pPr algn="just"/>
            <a:r>
              <a:rPr lang="en-US" sz="3600" b="1" i="1" dirty="0" smtClean="0">
                <a:solidFill>
                  <a:srgbClr val="000000"/>
                </a:solidFill>
              </a:rPr>
              <a:t>    </a:t>
            </a:r>
            <a:r>
              <a:rPr lang="en-US" sz="3600" b="1" i="1" dirty="0" smtClean="0">
                <a:solidFill>
                  <a:srgbClr val="FF0000"/>
                </a:solidFill>
              </a:rPr>
              <a:t>-</a:t>
            </a:r>
            <a:r>
              <a:rPr lang="vi-VN" sz="3600" b="1" i="1" dirty="0" smtClean="0">
                <a:solidFill>
                  <a:srgbClr val="FF0000"/>
                </a:solidFill>
              </a:rPr>
              <a:t>Về </a:t>
            </a:r>
            <a:r>
              <a:rPr lang="vi-VN" sz="3600" b="1" i="1" dirty="0">
                <a:solidFill>
                  <a:srgbClr val="FF0000"/>
                </a:solidFill>
              </a:rPr>
              <a:t>nội dung: </a:t>
            </a:r>
            <a:r>
              <a:rPr lang="vi-VN" sz="3600" b="1" i="1" dirty="0">
                <a:solidFill>
                  <a:srgbClr val="000000"/>
                </a:solidFill>
              </a:rPr>
              <a:t>Ngôn ngữ khoa </a:t>
            </a:r>
            <a:r>
              <a:rPr lang="vi-VN" sz="3600" b="1" i="1" dirty="0" smtClean="0">
                <a:solidFill>
                  <a:srgbClr val="000000"/>
                </a:solidFill>
              </a:rPr>
              <a:t>học,quy </a:t>
            </a:r>
            <a:r>
              <a:rPr lang="vi-VN" sz="3600" b="1" i="1" dirty="0">
                <a:solidFill>
                  <a:srgbClr val="000000"/>
                </a:solidFill>
              </a:rPr>
              <a:t>tắc. </a:t>
            </a:r>
          </a:p>
          <a:p>
            <a:pPr algn="just"/>
            <a:r>
              <a:rPr lang="en-US" altLang="zh-CN" sz="3600" b="1" i="1" dirty="0" smtClean="0">
                <a:solidFill>
                  <a:srgbClr val="FF0000"/>
                </a:solidFill>
                <a:ea typeface="包图简圆体" panose="02010601030101010101" pitchFamily="2" charset="-122"/>
                <a:cs typeface="Times New Roman" pitchFamily="18" charset="0"/>
              </a:rPr>
              <a:t>     </a:t>
            </a:r>
            <a:endParaRPr lang="zh-CN" altLang="en-US" sz="3600" b="1" i="1" dirty="0">
              <a:solidFill>
                <a:srgbClr val="0070C0"/>
              </a:solidFill>
              <a:ea typeface="包图简圆体" panose="02010601030101010101" pitchFamily="2" charset="-122"/>
              <a:cs typeface="Times New Roman" panose="02020603050405020304" pitchFamily="18" charset="0"/>
            </a:endParaRPr>
          </a:p>
        </p:txBody>
      </p:sp>
      <p:grpSp>
        <p:nvGrpSpPr>
          <p:cNvPr id="96" name="Google Shape;2644;p40">
            <a:extLst>
              <a:ext uri="{FF2B5EF4-FFF2-40B4-BE49-F238E27FC236}">
                <a16:creationId xmlns:a16="http://schemas.microsoft.com/office/drawing/2014/main" xmlns="" id="{F630E78A-B33F-B4DA-BA93-D1244254BB47}"/>
              </a:ext>
            </a:extLst>
          </p:cNvPr>
          <p:cNvGrpSpPr/>
          <p:nvPr/>
        </p:nvGrpSpPr>
        <p:grpSpPr>
          <a:xfrm>
            <a:off x="10212626" y="1321224"/>
            <a:ext cx="962567" cy="1339921"/>
            <a:chOff x="5120675" y="1937000"/>
            <a:chExt cx="925050" cy="1423700"/>
          </a:xfrm>
        </p:grpSpPr>
        <p:sp>
          <p:nvSpPr>
            <p:cNvPr id="97" name="Google Shape;2645;p40">
              <a:extLst>
                <a:ext uri="{FF2B5EF4-FFF2-40B4-BE49-F238E27FC236}">
                  <a16:creationId xmlns:a16="http://schemas.microsoft.com/office/drawing/2014/main" xmlns="" id="{3401F739-E555-97A8-7273-7F8465DA549C}"/>
                </a:ext>
              </a:extLst>
            </p:cNvPr>
            <p:cNvSpPr/>
            <p:nvPr/>
          </p:nvSpPr>
          <p:spPr>
            <a:xfrm>
              <a:off x="5120675" y="1937000"/>
              <a:ext cx="925050" cy="1423700"/>
            </a:xfrm>
            <a:custGeom>
              <a:avLst/>
              <a:gdLst/>
              <a:ahLst/>
              <a:cxnLst/>
              <a:rect l="l" t="t" r="r" b="b"/>
              <a:pathLst>
                <a:path w="37002" h="56948" extrusionOk="0">
                  <a:moveTo>
                    <a:pt x="4400" y="0"/>
                  </a:moveTo>
                  <a:lnTo>
                    <a:pt x="3958" y="20"/>
                  </a:lnTo>
                  <a:lnTo>
                    <a:pt x="3516" y="80"/>
                  </a:lnTo>
                  <a:lnTo>
                    <a:pt x="3094" y="181"/>
                  </a:lnTo>
                  <a:lnTo>
                    <a:pt x="2692" y="301"/>
                  </a:lnTo>
                  <a:lnTo>
                    <a:pt x="2311" y="462"/>
                  </a:lnTo>
                  <a:lnTo>
                    <a:pt x="1949" y="663"/>
                  </a:lnTo>
                  <a:lnTo>
                    <a:pt x="1608" y="884"/>
                  </a:lnTo>
                  <a:lnTo>
                    <a:pt x="1286" y="1125"/>
                  </a:lnTo>
                  <a:lnTo>
                    <a:pt x="1005" y="1406"/>
                  </a:lnTo>
                  <a:lnTo>
                    <a:pt x="764" y="1708"/>
                  </a:lnTo>
                  <a:lnTo>
                    <a:pt x="543" y="2029"/>
                  </a:lnTo>
                  <a:lnTo>
                    <a:pt x="342" y="2370"/>
                  </a:lnTo>
                  <a:lnTo>
                    <a:pt x="201" y="2712"/>
                  </a:lnTo>
                  <a:lnTo>
                    <a:pt x="101" y="3094"/>
                  </a:lnTo>
                  <a:lnTo>
                    <a:pt x="21" y="3475"/>
                  </a:lnTo>
                  <a:lnTo>
                    <a:pt x="1" y="3877"/>
                  </a:lnTo>
                  <a:lnTo>
                    <a:pt x="1" y="46241"/>
                  </a:lnTo>
                  <a:lnTo>
                    <a:pt x="21" y="46643"/>
                  </a:lnTo>
                  <a:lnTo>
                    <a:pt x="101" y="47024"/>
                  </a:lnTo>
                  <a:lnTo>
                    <a:pt x="201" y="47406"/>
                  </a:lnTo>
                  <a:lnTo>
                    <a:pt x="342" y="47747"/>
                  </a:lnTo>
                  <a:lnTo>
                    <a:pt x="543" y="48089"/>
                  </a:lnTo>
                  <a:lnTo>
                    <a:pt x="764" y="48410"/>
                  </a:lnTo>
                  <a:lnTo>
                    <a:pt x="1005" y="48712"/>
                  </a:lnTo>
                  <a:lnTo>
                    <a:pt x="1286" y="48993"/>
                  </a:lnTo>
                  <a:lnTo>
                    <a:pt x="1608" y="49234"/>
                  </a:lnTo>
                  <a:lnTo>
                    <a:pt x="1949" y="49455"/>
                  </a:lnTo>
                  <a:lnTo>
                    <a:pt x="2311" y="49656"/>
                  </a:lnTo>
                  <a:lnTo>
                    <a:pt x="2692" y="49816"/>
                  </a:lnTo>
                  <a:lnTo>
                    <a:pt x="3094" y="49937"/>
                  </a:lnTo>
                  <a:lnTo>
                    <a:pt x="3516" y="50037"/>
                  </a:lnTo>
                  <a:lnTo>
                    <a:pt x="3958" y="50098"/>
                  </a:lnTo>
                  <a:lnTo>
                    <a:pt x="4400" y="50118"/>
                  </a:lnTo>
                  <a:lnTo>
                    <a:pt x="4641" y="50118"/>
                  </a:lnTo>
                  <a:lnTo>
                    <a:pt x="4641" y="56285"/>
                  </a:lnTo>
                  <a:lnTo>
                    <a:pt x="4641" y="56405"/>
                  </a:lnTo>
                  <a:lnTo>
                    <a:pt x="4681" y="56505"/>
                  </a:lnTo>
                  <a:lnTo>
                    <a:pt x="4721" y="56606"/>
                  </a:lnTo>
                  <a:lnTo>
                    <a:pt x="4781" y="56686"/>
                  </a:lnTo>
                  <a:lnTo>
                    <a:pt x="4862" y="56767"/>
                  </a:lnTo>
                  <a:lnTo>
                    <a:pt x="4962" y="56827"/>
                  </a:lnTo>
                  <a:lnTo>
                    <a:pt x="5042" y="56887"/>
                  </a:lnTo>
                  <a:lnTo>
                    <a:pt x="5163" y="56927"/>
                  </a:lnTo>
                  <a:lnTo>
                    <a:pt x="5263" y="56947"/>
                  </a:lnTo>
                  <a:lnTo>
                    <a:pt x="5484" y="56947"/>
                  </a:lnTo>
                  <a:lnTo>
                    <a:pt x="5605" y="56927"/>
                  </a:lnTo>
                  <a:lnTo>
                    <a:pt x="5705" y="56887"/>
                  </a:lnTo>
                  <a:lnTo>
                    <a:pt x="5806" y="56847"/>
                  </a:lnTo>
                  <a:lnTo>
                    <a:pt x="5906" y="56767"/>
                  </a:lnTo>
                  <a:lnTo>
                    <a:pt x="5987" y="56686"/>
                  </a:lnTo>
                  <a:lnTo>
                    <a:pt x="11470" y="50118"/>
                  </a:lnTo>
                  <a:lnTo>
                    <a:pt x="32602" y="50118"/>
                  </a:lnTo>
                  <a:lnTo>
                    <a:pt x="33044" y="50098"/>
                  </a:lnTo>
                  <a:lnTo>
                    <a:pt x="33486" y="50037"/>
                  </a:lnTo>
                  <a:lnTo>
                    <a:pt x="33908" y="49937"/>
                  </a:lnTo>
                  <a:lnTo>
                    <a:pt x="34309" y="49816"/>
                  </a:lnTo>
                  <a:lnTo>
                    <a:pt x="34691" y="49656"/>
                  </a:lnTo>
                  <a:lnTo>
                    <a:pt x="35053" y="49455"/>
                  </a:lnTo>
                  <a:lnTo>
                    <a:pt x="35394" y="49234"/>
                  </a:lnTo>
                  <a:lnTo>
                    <a:pt x="35716" y="48993"/>
                  </a:lnTo>
                  <a:lnTo>
                    <a:pt x="35997" y="48712"/>
                  </a:lnTo>
                  <a:lnTo>
                    <a:pt x="36238" y="48410"/>
                  </a:lnTo>
                  <a:lnTo>
                    <a:pt x="36459" y="48089"/>
                  </a:lnTo>
                  <a:lnTo>
                    <a:pt x="36660" y="47747"/>
                  </a:lnTo>
                  <a:lnTo>
                    <a:pt x="36800" y="47406"/>
                  </a:lnTo>
                  <a:lnTo>
                    <a:pt x="36901" y="47024"/>
                  </a:lnTo>
                  <a:lnTo>
                    <a:pt x="36981" y="46643"/>
                  </a:lnTo>
                  <a:lnTo>
                    <a:pt x="37001" y="46241"/>
                  </a:lnTo>
                  <a:lnTo>
                    <a:pt x="37001" y="3877"/>
                  </a:lnTo>
                  <a:lnTo>
                    <a:pt x="36981" y="3475"/>
                  </a:lnTo>
                  <a:lnTo>
                    <a:pt x="36901" y="3094"/>
                  </a:lnTo>
                  <a:lnTo>
                    <a:pt x="36800" y="2712"/>
                  </a:lnTo>
                  <a:lnTo>
                    <a:pt x="36660" y="2370"/>
                  </a:lnTo>
                  <a:lnTo>
                    <a:pt x="36459" y="2029"/>
                  </a:lnTo>
                  <a:lnTo>
                    <a:pt x="36238" y="1708"/>
                  </a:lnTo>
                  <a:lnTo>
                    <a:pt x="35997" y="1406"/>
                  </a:lnTo>
                  <a:lnTo>
                    <a:pt x="35716" y="1125"/>
                  </a:lnTo>
                  <a:lnTo>
                    <a:pt x="35394" y="884"/>
                  </a:lnTo>
                  <a:lnTo>
                    <a:pt x="35053" y="663"/>
                  </a:lnTo>
                  <a:lnTo>
                    <a:pt x="34691" y="462"/>
                  </a:lnTo>
                  <a:lnTo>
                    <a:pt x="34309" y="301"/>
                  </a:lnTo>
                  <a:lnTo>
                    <a:pt x="33908" y="181"/>
                  </a:lnTo>
                  <a:lnTo>
                    <a:pt x="33486" y="80"/>
                  </a:lnTo>
                  <a:lnTo>
                    <a:pt x="33044" y="20"/>
                  </a:lnTo>
                  <a:lnTo>
                    <a:pt x="32602" y="0"/>
                  </a:lnTo>
                  <a:close/>
                </a:path>
              </a:pathLst>
            </a:custGeom>
            <a:solidFill>
              <a:srgbClr val="2D8CB5"/>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98" name="Google Shape;2646;p40">
              <a:extLst>
                <a:ext uri="{FF2B5EF4-FFF2-40B4-BE49-F238E27FC236}">
                  <a16:creationId xmlns:a16="http://schemas.microsoft.com/office/drawing/2014/main" xmlns="" id="{D4010AD8-0BED-1963-B032-486991C47D77}"/>
                </a:ext>
              </a:extLst>
            </p:cNvPr>
            <p:cNvSpPr/>
            <p:nvPr/>
          </p:nvSpPr>
          <p:spPr>
            <a:xfrm>
              <a:off x="5236675" y="2133850"/>
              <a:ext cx="693025" cy="57275"/>
            </a:xfrm>
            <a:custGeom>
              <a:avLst/>
              <a:gdLst/>
              <a:ahLst/>
              <a:cxnLst/>
              <a:rect l="l" t="t" r="r" b="b"/>
              <a:pathLst>
                <a:path w="27721" h="2291" extrusionOk="0">
                  <a:moveTo>
                    <a:pt x="1" y="0"/>
                  </a:moveTo>
                  <a:lnTo>
                    <a:pt x="1" y="2290"/>
                  </a:lnTo>
                  <a:lnTo>
                    <a:pt x="27721" y="2290"/>
                  </a:lnTo>
                  <a:lnTo>
                    <a:pt x="27721"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99" name="Google Shape;2647;p40">
              <a:extLst>
                <a:ext uri="{FF2B5EF4-FFF2-40B4-BE49-F238E27FC236}">
                  <a16:creationId xmlns:a16="http://schemas.microsoft.com/office/drawing/2014/main" xmlns="" id="{C874A309-71E1-33B0-110C-1AEFA27EAFDB}"/>
                </a:ext>
              </a:extLst>
            </p:cNvPr>
            <p:cNvSpPr/>
            <p:nvPr/>
          </p:nvSpPr>
          <p:spPr>
            <a:xfrm>
              <a:off x="5236675" y="2293550"/>
              <a:ext cx="693025" cy="57775"/>
            </a:xfrm>
            <a:custGeom>
              <a:avLst/>
              <a:gdLst/>
              <a:ahLst/>
              <a:cxnLst/>
              <a:rect l="l" t="t" r="r" b="b"/>
              <a:pathLst>
                <a:path w="27721" h="2311" extrusionOk="0">
                  <a:moveTo>
                    <a:pt x="1" y="0"/>
                  </a:moveTo>
                  <a:lnTo>
                    <a:pt x="1" y="2310"/>
                  </a:lnTo>
                  <a:lnTo>
                    <a:pt x="27721" y="2310"/>
                  </a:lnTo>
                  <a:lnTo>
                    <a:pt x="27721"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00" name="Google Shape;2648;p40">
              <a:extLst>
                <a:ext uri="{FF2B5EF4-FFF2-40B4-BE49-F238E27FC236}">
                  <a16:creationId xmlns:a16="http://schemas.microsoft.com/office/drawing/2014/main" xmlns="" id="{257583C2-84CB-1FAC-50A6-D270DC252BC4}"/>
                </a:ext>
              </a:extLst>
            </p:cNvPr>
            <p:cNvSpPr/>
            <p:nvPr/>
          </p:nvSpPr>
          <p:spPr>
            <a:xfrm>
              <a:off x="5236675" y="2453225"/>
              <a:ext cx="693025" cy="57775"/>
            </a:xfrm>
            <a:custGeom>
              <a:avLst/>
              <a:gdLst/>
              <a:ahLst/>
              <a:cxnLst/>
              <a:rect l="l" t="t" r="r" b="b"/>
              <a:pathLst>
                <a:path w="27721" h="2311" extrusionOk="0">
                  <a:moveTo>
                    <a:pt x="1" y="1"/>
                  </a:moveTo>
                  <a:lnTo>
                    <a:pt x="1" y="2311"/>
                  </a:lnTo>
                  <a:lnTo>
                    <a:pt x="27721" y="2311"/>
                  </a:lnTo>
                  <a:lnTo>
                    <a:pt x="27721"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01" name="Google Shape;2649;p40">
              <a:extLst>
                <a:ext uri="{FF2B5EF4-FFF2-40B4-BE49-F238E27FC236}">
                  <a16:creationId xmlns:a16="http://schemas.microsoft.com/office/drawing/2014/main" xmlns="" id="{217A20BE-BDC2-1E8D-EAD3-7255CC634989}"/>
                </a:ext>
              </a:extLst>
            </p:cNvPr>
            <p:cNvSpPr/>
            <p:nvPr/>
          </p:nvSpPr>
          <p:spPr>
            <a:xfrm>
              <a:off x="5236675" y="2613425"/>
              <a:ext cx="693025" cy="57775"/>
            </a:xfrm>
            <a:custGeom>
              <a:avLst/>
              <a:gdLst/>
              <a:ahLst/>
              <a:cxnLst/>
              <a:rect l="l" t="t" r="r" b="b"/>
              <a:pathLst>
                <a:path w="27721" h="2311" extrusionOk="0">
                  <a:moveTo>
                    <a:pt x="1" y="1"/>
                  </a:moveTo>
                  <a:lnTo>
                    <a:pt x="1" y="2311"/>
                  </a:lnTo>
                  <a:lnTo>
                    <a:pt x="27721" y="2311"/>
                  </a:lnTo>
                  <a:lnTo>
                    <a:pt x="27721"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02" name="Google Shape;2650;p40">
              <a:extLst>
                <a:ext uri="{FF2B5EF4-FFF2-40B4-BE49-F238E27FC236}">
                  <a16:creationId xmlns:a16="http://schemas.microsoft.com/office/drawing/2014/main" xmlns="" id="{98E48909-F459-FF42-E900-87BB6FAD6763}"/>
                </a:ext>
              </a:extLst>
            </p:cNvPr>
            <p:cNvSpPr/>
            <p:nvPr/>
          </p:nvSpPr>
          <p:spPr>
            <a:xfrm>
              <a:off x="5236675" y="2773125"/>
              <a:ext cx="693025" cy="57775"/>
            </a:xfrm>
            <a:custGeom>
              <a:avLst/>
              <a:gdLst/>
              <a:ahLst/>
              <a:cxnLst/>
              <a:rect l="l" t="t" r="r" b="b"/>
              <a:pathLst>
                <a:path w="27721" h="2311" extrusionOk="0">
                  <a:moveTo>
                    <a:pt x="1" y="0"/>
                  </a:moveTo>
                  <a:lnTo>
                    <a:pt x="1" y="2310"/>
                  </a:lnTo>
                  <a:lnTo>
                    <a:pt x="27721" y="2310"/>
                  </a:lnTo>
                  <a:lnTo>
                    <a:pt x="27721"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03" name="Google Shape;2651;p40">
              <a:extLst>
                <a:ext uri="{FF2B5EF4-FFF2-40B4-BE49-F238E27FC236}">
                  <a16:creationId xmlns:a16="http://schemas.microsoft.com/office/drawing/2014/main" xmlns="" id="{ECCEB31B-D6E2-D957-D911-78377814672F}"/>
                </a:ext>
              </a:extLst>
            </p:cNvPr>
            <p:cNvSpPr/>
            <p:nvPr/>
          </p:nvSpPr>
          <p:spPr>
            <a:xfrm>
              <a:off x="5236675" y="2935825"/>
              <a:ext cx="693025" cy="57275"/>
            </a:xfrm>
            <a:custGeom>
              <a:avLst/>
              <a:gdLst/>
              <a:ahLst/>
              <a:cxnLst/>
              <a:rect l="l" t="t" r="r" b="b"/>
              <a:pathLst>
                <a:path w="27721" h="2291" extrusionOk="0">
                  <a:moveTo>
                    <a:pt x="1" y="1"/>
                  </a:moveTo>
                  <a:lnTo>
                    <a:pt x="1" y="2291"/>
                  </a:lnTo>
                  <a:lnTo>
                    <a:pt x="27721" y="2291"/>
                  </a:lnTo>
                  <a:lnTo>
                    <a:pt x="27721"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grpSp>
      <p:grpSp>
        <p:nvGrpSpPr>
          <p:cNvPr id="104" name="Google Shape;3061;p46">
            <a:extLst>
              <a:ext uri="{FF2B5EF4-FFF2-40B4-BE49-F238E27FC236}">
                <a16:creationId xmlns:a16="http://schemas.microsoft.com/office/drawing/2014/main" xmlns="" id="{9E270F88-F0E9-0C9D-7E00-2CFD31D42BB4}"/>
              </a:ext>
            </a:extLst>
          </p:cNvPr>
          <p:cNvGrpSpPr/>
          <p:nvPr/>
        </p:nvGrpSpPr>
        <p:grpSpPr>
          <a:xfrm>
            <a:off x="10066293" y="1656782"/>
            <a:ext cx="2338263" cy="5221379"/>
            <a:chOff x="5982628" y="902911"/>
            <a:chExt cx="2120749" cy="4204713"/>
          </a:xfrm>
        </p:grpSpPr>
        <p:sp>
          <p:nvSpPr>
            <p:cNvPr id="105" name="Google Shape;3062;p46">
              <a:extLst>
                <a:ext uri="{FF2B5EF4-FFF2-40B4-BE49-F238E27FC236}">
                  <a16:creationId xmlns:a16="http://schemas.microsoft.com/office/drawing/2014/main" xmlns="" id="{39085AFB-C4FA-619B-8F7B-D1F0A23FD14B}"/>
                </a:ext>
              </a:extLst>
            </p:cNvPr>
            <p:cNvSpPr/>
            <p:nvPr/>
          </p:nvSpPr>
          <p:spPr>
            <a:xfrm>
              <a:off x="6672551" y="4906000"/>
              <a:ext cx="1430827" cy="201624"/>
            </a:xfrm>
            <a:custGeom>
              <a:avLst/>
              <a:gdLst/>
              <a:ahLst/>
              <a:cxnLst/>
              <a:rect l="l" t="t" r="r" b="b"/>
              <a:pathLst>
                <a:path w="73678" h="8329" extrusionOk="0">
                  <a:moveTo>
                    <a:pt x="36839" y="0"/>
                  </a:moveTo>
                  <a:lnTo>
                    <a:pt x="33071" y="27"/>
                  </a:lnTo>
                  <a:lnTo>
                    <a:pt x="29411" y="109"/>
                  </a:lnTo>
                  <a:lnTo>
                    <a:pt x="25889" y="191"/>
                  </a:lnTo>
                  <a:lnTo>
                    <a:pt x="22503" y="328"/>
                  </a:lnTo>
                  <a:lnTo>
                    <a:pt x="19280" y="519"/>
                  </a:lnTo>
                  <a:lnTo>
                    <a:pt x="16249" y="710"/>
                  </a:lnTo>
                  <a:lnTo>
                    <a:pt x="13409" y="956"/>
                  </a:lnTo>
                  <a:lnTo>
                    <a:pt x="10787" y="1229"/>
                  </a:lnTo>
                  <a:lnTo>
                    <a:pt x="8412" y="1529"/>
                  </a:lnTo>
                  <a:lnTo>
                    <a:pt x="6309" y="1857"/>
                  </a:lnTo>
                  <a:lnTo>
                    <a:pt x="5353" y="2021"/>
                  </a:lnTo>
                  <a:lnTo>
                    <a:pt x="4452" y="2185"/>
                  </a:lnTo>
                  <a:lnTo>
                    <a:pt x="3633" y="2376"/>
                  </a:lnTo>
                  <a:lnTo>
                    <a:pt x="2895" y="2540"/>
                  </a:lnTo>
                  <a:lnTo>
                    <a:pt x="2240" y="2731"/>
                  </a:lnTo>
                  <a:lnTo>
                    <a:pt x="1667" y="2922"/>
                  </a:lnTo>
                  <a:lnTo>
                    <a:pt x="1175" y="3141"/>
                  </a:lnTo>
                  <a:lnTo>
                    <a:pt x="765" y="3332"/>
                  </a:lnTo>
                  <a:lnTo>
                    <a:pt x="438" y="3523"/>
                  </a:lnTo>
                  <a:lnTo>
                    <a:pt x="192" y="3741"/>
                  </a:lnTo>
                  <a:lnTo>
                    <a:pt x="110" y="3851"/>
                  </a:lnTo>
                  <a:lnTo>
                    <a:pt x="55" y="3960"/>
                  </a:lnTo>
                  <a:lnTo>
                    <a:pt x="28" y="4069"/>
                  </a:lnTo>
                  <a:lnTo>
                    <a:pt x="1" y="4178"/>
                  </a:lnTo>
                  <a:lnTo>
                    <a:pt x="28" y="4287"/>
                  </a:lnTo>
                  <a:lnTo>
                    <a:pt x="55" y="4369"/>
                  </a:lnTo>
                  <a:lnTo>
                    <a:pt x="110" y="4479"/>
                  </a:lnTo>
                  <a:lnTo>
                    <a:pt x="192" y="4588"/>
                  </a:lnTo>
                  <a:lnTo>
                    <a:pt x="438" y="4806"/>
                  </a:lnTo>
                  <a:lnTo>
                    <a:pt x="765" y="4997"/>
                  </a:lnTo>
                  <a:lnTo>
                    <a:pt x="1175" y="5216"/>
                  </a:lnTo>
                  <a:lnTo>
                    <a:pt x="1667" y="5407"/>
                  </a:lnTo>
                  <a:lnTo>
                    <a:pt x="2240" y="5598"/>
                  </a:lnTo>
                  <a:lnTo>
                    <a:pt x="2895" y="5789"/>
                  </a:lnTo>
                  <a:lnTo>
                    <a:pt x="3633" y="5981"/>
                  </a:lnTo>
                  <a:lnTo>
                    <a:pt x="4452" y="6144"/>
                  </a:lnTo>
                  <a:lnTo>
                    <a:pt x="5353" y="6336"/>
                  </a:lnTo>
                  <a:lnTo>
                    <a:pt x="6309" y="6499"/>
                  </a:lnTo>
                  <a:lnTo>
                    <a:pt x="8412" y="6800"/>
                  </a:lnTo>
                  <a:lnTo>
                    <a:pt x="10787" y="7100"/>
                  </a:lnTo>
                  <a:lnTo>
                    <a:pt x="13409" y="7373"/>
                  </a:lnTo>
                  <a:lnTo>
                    <a:pt x="16249" y="7619"/>
                  </a:lnTo>
                  <a:lnTo>
                    <a:pt x="19280" y="7810"/>
                  </a:lnTo>
                  <a:lnTo>
                    <a:pt x="22503" y="8001"/>
                  </a:lnTo>
                  <a:lnTo>
                    <a:pt x="25889" y="8138"/>
                  </a:lnTo>
                  <a:lnTo>
                    <a:pt x="29411" y="8247"/>
                  </a:lnTo>
                  <a:lnTo>
                    <a:pt x="33071" y="8302"/>
                  </a:lnTo>
                  <a:lnTo>
                    <a:pt x="36839" y="8329"/>
                  </a:lnTo>
                  <a:lnTo>
                    <a:pt x="40608" y="8302"/>
                  </a:lnTo>
                  <a:lnTo>
                    <a:pt x="44267" y="8247"/>
                  </a:lnTo>
                  <a:lnTo>
                    <a:pt x="47817" y="8138"/>
                  </a:lnTo>
                  <a:lnTo>
                    <a:pt x="51176" y="8001"/>
                  </a:lnTo>
                  <a:lnTo>
                    <a:pt x="54398" y="7810"/>
                  </a:lnTo>
                  <a:lnTo>
                    <a:pt x="57457" y="7619"/>
                  </a:lnTo>
                  <a:lnTo>
                    <a:pt x="60269" y="7373"/>
                  </a:lnTo>
                  <a:lnTo>
                    <a:pt x="62891" y="7100"/>
                  </a:lnTo>
                  <a:lnTo>
                    <a:pt x="65267" y="6800"/>
                  </a:lnTo>
                  <a:lnTo>
                    <a:pt x="67397" y="6499"/>
                  </a:lnTo>
                  <a:lnTo>
                    <a:pt x="68353" y="6336"/>
                  </a:lnTo>
                  <a:lnTo>
                    <a:pt x="69254" y="6144"/>
                  </a:lnTo>
                  <a:lnTo>
                    <a:pt x="70046" y="5981"/>
                  </a:lnTo>
                  <a:lnTo>
                    <a:pt x="70783" y="5789"/>
                  </a:lnTo>
                  <a:lnTo>
                    <a:pt x="71466" y="5598"/>
                  </a:lnTo>
                  <a:lnTo>
                    <a:pt x="72039" y="5407"/>
                  </a:lnTo>
                  <a:lnTo>
                    <a:pt x="72531" y="5216"/>
                  </a:lnTo>
                  <a:lnTo>
                    <a:pt x="72940" y="4997"/>
                  </a:lnTo>
                  <a:lnTo>
                    <a:pt x="73268" y="4806"/>
                  </a:lnTo>
                  <a:lnTo>
                    <a:pt x="73486" y="4588"/>
                  </a:lnTo>
                  <a:lnTo>
                    <a:pt x="73568" y="4479"/>
                  </a:lnTo>
                  <a:lnTo>
                    <a:pt x="73650" y="4369"/>
                  </a:lnTo>
                  <a:lnTo>
                    <a:pt x="73678" y="4287"/>
                  </a:lnTo>
                  <a:lnTo>
                    <a:pt x="73678" y="4178"/>
                  </a:lnTo>
                  <a:lnTo>
                    <a:pt x="73678" y="4069"/>
                  </a:lnTo>
                  <a:lnTo>
                    <a:pt x="73650" y="3960"/>
                  </a:lnTo>
                  <a:lnTo>
                    <a:pt x="73568" y="3851"/>
                  </a:lnTo>
                  <a:lnTo>
                    <a:pt x="73486" y="3741"/>
                  </a:lnTo>
                  <a:lnTo>
                    <a:pt x="73268" y="3523"/>
                  </a:lnTo>
                  <a:lnTo>
                    <a:pt x="72940" y="3332"/>
                  </a:lnTo>
                  <a:lnTo>
                    <a:pt x="72531" y="3141"/>
                  </a:lnTo>
                  <a:lnTo>
                    <a:pt x="72039" y="2922"/>
                  </a:lnTo>
                  <a:lnTo>
                    <a:pt x="71466" y="2731"/>
                  </a:lnTo>
                  <a:lnTo>
                    <a:pt x="70783" y="2540"/>
                  </a:lnTo>
                  <a:lnTo>
                    <a:pt x="70046" y="2376"/>
                  </a:lnTo>
                  <a:lnTo>
                    <a:pt x="69254" y="2185"/>
                  </a:lnTo>
                  <a:lnTo>
                    <a:pt x="68353" y="2021"/>
                  </a:lnTo>
                  <a:lnTo>
                    <a:pt x="67397" y="1857"/>
                  </a:lnTo>
                  <a:lnTo>
                    <a:pt x="65267" y="1529"/>
                  </a:lnTo>
                  <a:lnTo>
                    <a:pt x="62891" y="1229"/>
                  </a:lnTo>
                  <a:lnTo>
                    <a:pt x="60269" y="956"/>
                  </a:lnTo>
                  <a:lnTo>
                    <a:pt x="57457" y="710"/>
                  </a:lnTo>
                  <a:lnTo>
                    <a:pt x="54398" y="519"/>
                  </a:lnTo>
                  <a:lnTo>
                    <a:pt x="51176" y="328"/>
                  </a:lnTo>
                  <a:lnTo>
                    <a:pt x="47817" y="191"/>
                  </a:lnTo>
                  <a:lnTo>
                    <a:pt x="44267" y="109"/>
                  </a:lnTo>
                  <a:lnTo>
                    <a:pt x="40608" y="27"/>
                  </a:lnTo>
                  <a:lnTo>
                    <a:pt x="36839" y="0"/>
                  </a:lnTo>
                  <a:close/>
                </a:path>
              </a:pathLst>
            </a:custGeom>
            <a:solidFill>
              <a:srgbClr val="2C3045">
                <a:alpha val="15560"/>
              </a:srgbClr>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grpSp>
          <p:nvGrpSpPr>
            <p:cNvPr id="106" name="Google Shape;3063;p46">
              <a:extLst>
                <a:ext uri="{FF2B5EF4-FFF2-40B4-BE49-F238E27FC236}">
                  <a16:creationId xmlns:a16="http://schemas.microsoft.com/office/drawing/2014/main" xmlns="" id="{C98B121C-4232-CE72-FFDC-21465B0FE05C}"/>
                </a:ext>
              </a:extLst>
            </p:cNvPr>
            <p:cNvGrpSpPr/>
            <p:nvPr/>
          </p:nvGrpSpPr>
          <p:grpSpPr>
            <a:xfrm flipH="1">
              <a:off x="5982628" y="902911"/>
              <a:ext cx="1978213" cy="4110699"/>
              <a:chOff x="5222525" y="3318075"/>
              <a:chExt cx="1027750" cy="2135650"/>
            </a:xfrm>
          </p:grpSpPr>
          <p:sp>
            <p:nvSpPr>
              <p:cNvPr id="107" name="Google Shape;3064;p46">
                <a:extLst>
                  <a:ext uri="{FF2B5EF4-FFF2-40B4-BE49-F238E27FC236}">
                    <a16:creationId xmlns:a16="http://schemas.microsoft.com/office/drawing/2014/main" xmlns="" id="{4B53C30E-161E-6193-D647-72E2DACF988D}"/>
                  </a:ext>
                </a:extLst>
              </p:cNvPr>
              <p:cNvSpPr/>
              <p:nvPr/>
            </p:nvSpPr>
            <p:spPr>
              <a:xfrm>
                <a:off x="6105225" y="3703125"/>
                <a:ext cx="140425" cy="240050"/>
              </a:xfrm>
              <a:custGeom>
                <a:avLst/>
                <a:gdLst/>
                <a:ahLst/>
                <a:cxnLst/>
                <a:rect l="l" t="t" r="r" b="b"/>
                <a:pathLst>
                  <a:path w="5617" h="9602" extrusionOk="0">
                    <a:moveTo>
                      <a:pt x="2725" y="0"/>
                    </a:moveTo>
                    <a:lnTo>
                      <a:pt x="2633" y="19"/>
                    </a:lnTo>
                    <a:lnTo>
                      <a:pt x="2559" y="74"/>
                    </a:lnTo>
                    <a:lnTo>
                      <a:pt x="2484" y="149"/>
                    </a:lnTo>
                    <a:lnTo>
                      <a:pt x="2410" y="241"/>
                    </a:lnTo>
                    <a:lnTo>
                      <a:pt x="2336" y="352"/>
                    </a:lnTo>
                    <a:lnTo>
                      <a:pt x="2188" y="630"/>
                    </a:lnTo>
                    <a:lnTo>
                      <a:pt x="2040" y="964"/>
                    </a:lnTo>
                    <a:lnTo>
                      <a:pt x="1910" y="1335"/>
                    </a:lnTo>
                    <a:lnTo>
                      <a:pt x="1780" y="1724"/>
                    </a:lnTo>
                    <a:lnTo>
                      <a:pt x="1669" y="2150"/>
                    </a:lnTo>
                    <a:lnTo>
                      <a:pt x="1484" y="2966"/>
                    </a:lnTo>
                    <a:lnTo>
                      <a:pt x="1317" y="3689"/>
                    </a:lnTo>
                    <a:lnTo>
                      <a:pt x="1187" y="4393"/>
                    </a:lnTo>
                    <a:lnTo>
                      <a:pt x="1168" y="4078"/>
                    </a:lnTo>
                    <a:lnTo>
                      <a:pt x="1131" y="3763"/>
                    </a:lnTo>
                    <a:lnTo>
                      <a:pt x="1076" y="3392"/>
                    </a:lnTo>
                    <a:lnTo>
                      <a:pt x="983" y="3040"/>
                    </a:lnTo>
                    <a:lnTo>
                      <a:pt x="927" y="2873"/>
                    </a:lnTo>
                    <a:lnTo>
                      <a:pt x="872" y="2706"/>
                    </a:lnTo>
                    <a:lnTo>
                      <a:pt x="798" y="2577"/>
                    </a:lnTo>
                    <a:lnTo>
                      <a:pt x="724" y="2484"/>
                    </a:lnTo>
                    <a:lnTo>
                      <a:pt x="649" y="2410"/>
                    </a:lnTo>
                    <a:lnTo>
                      <a:pt x="557" y="2391"/>
                    </a:lnTo>
                    <a:lnTo>
                      <a:pt x="464" y="2410"/>
                    </a:lnTo>
                    <a:lnTo>
                      <a:pt x="390" y="2447"/>
                    </a:lnTo>
                    <a:lnTo>
                      <a:pt x="316" y="2521"/>
                    </a:lnTo>
                    <a:lnTo>
                      <a:pt x="260" y="2614"/>
                    </a:lnTo>
                    <a:lnTo>
                      <a:pt x="205" y="2743"/>
                    </a:lnTo>
                    <a:lnTo>
                      <a:pt x="149" y="2892"/>
                    </a:lnTo>
                    <a:lnTo>
                      <a:pt x="75" y="3262"/>
                    </a:lnTo>
                    <a:lnTo>
                      <a:pt x="19" y="3689"/>
                    </a:lnTo>
                    <a:lnTo>
                      <a:pt x="1" y="4152"/>
                    </a:lnTo>
                    <a:lnTo>
                      <a:pt x="1" y="4652"/>
                    </a:lnTo>
                    <a:lnTo>
                      <a:pt x="19" y="5171"/>
                    </a:lnTo>
                    <a:lnTo>
                      <a:pt x="56" y="5431"/>
                    </a:lnTo>
                    <a:lnTo>
                      <a:pt x="75" y="5653"/>
                    </a:lnTo>
                    <a:lnTo>
                      <a:pt x="112" y="5857"/>
                    </a:lnTo>
                    <a:lnTo>
                      <a:pt x="168" y="6024"/>
                    </a:lnTo>
                    <a:lnTo>
                      <a:pt x="279" y="6339"/>
                    </a:lnTo>
                    <a:lnTo>
                      <a:pt x="390" y="6561"/>
                    </a:lnTo>
                    <a:lnTo>
                      <a:pt x="501" y="6728"/>
                    </a:lnTo>
                    <a:lnTo>
                      <a:pt x="594" y="6839"/>
                    </a:lnTo>
                    <a:lnTo>
                      <a:pt x="687" y="6914"/>
                    </a:lnTo>
                    <a:lnTo>
                      <a:pt x="1" y="8637"/>
                    </a:lnTo>
                    <a:lnTo>
                      <a:pt x="2892" y="9601"/>
                    </a:lnTo>
                    <a:lnTo>
                      <a:pt x="3559" y="7785"/>
                    </a:lnTo>
                    <a:lnTo>
                      <a:pt x="3837" y="7581"/>
                    </a:lnTo>
                    <a:lnTo>
                      <a:pt x="4078" y="7340"/>
                    </a:lnTo>
                    <a:lnTo>
                      <a:pt x="4319" y="7080"/>
                    </a:lnTo>
                    <a:lnTo>
                      <a:pt x="4542" y="6802"/>
                    </a:lnTo>
                    <a:lnTo>
                      <a:pt x="4746" y="6487"/>
                    </a:lnTo>
                    <a:lnTo>
                      <a:pt x="4931" y="6191"/>
                    </a:lnTo>
                    <a:lnTo>
                      <a:pt x="5098" y="5876"/>
                    </a:lnTo>
                    <a:lnTo>
                      <a:pt x="5246" y="5561"/>
                    </a:lnTo>
                    <a:lnTo>
                      <a:pt x="5376" y="5264"/>
                    </a:lnTo>
                    <a:lnTo>
                      <a:pt x="5468" y="4986"/>
                    </a:lnTo>
                    <a:lnTo>
                      <a:pt x="5543" y="4727"/>
                    </a:lnTo>
                    <a:lnTo>
                      <a:pt x="5598" y="4486"/>
                    </a:lnTo>
                    <a:lnTo>
                      <a:pt x="5617" y="4282"/>
                    </a:lnTo>
                    <a:lnTo>
                      <a:pt x="5617" y="4115"/>
                    </a:lnTo>
                    <a:lnTo>
                      <a:pt x="5580" y="4004"/>
                    </a:lnTo>
                    <a:lnTo>
                      <a:pt x="5543" y="3967"/>
                    </a:lnTo>
                    <a:lnTo>
                      <a:pt x="5505" y="3930"/>
                    </a:lnTo>
                    <a:lnTo>
                      <a:pt x="5153" y="3744"/>
                    </a:lnTo>
                    <a:lnTo>
                      <a:pt x="4764" y="3540"/>
                    </a:lnTo>
                    <a:lnTo>
                      <a:pt x="4356" y="3299"/>
                    </a:lnTo>
                    <a:lnTo>
                      <a:pt x="3115" y="2725"/>
                    </a:lnTo>
                    <a:lnTo>
                      <a:pt x="3022" y="2706"/>
                    </a:lnTo>
                    <a:lnTo>
                      <a:pt x="2929" y="2725"/>
                    </a:lnTo>
                    <a:lnTo>
                      <a:pt x="2837" y="2743"/>
                    </a:lnTo>
                    <a:lnTo>
                      <a:pt x="2762" y="2780"/>
                    </a:lnTo>
                    <a:lnTo>
                      <a:pt x="2688" y="2836"/>
                    </a:lnTo>
                    <a:lnTo>
                      <a:pt x="2614" y="2910"/>
                    </a:lnTo>
                    <a:lnTo>
                      <a:pt x="2484" y="3058"/>
                    </a:lnTo>
                    <a:lnTo>
                      <a:pt x="2670" y="2595"/>
                    </a:lnTo>
                    <a:lnTo>
                      <a:pt x="2818" y="2132"/>
                    </a:lnTo>
                    <a:lnTo>
                      <a:pt x="2966" y="1576"/>
                    </a:lnTo>
                    <a:lnTo>
                      <a:pt x="3040" y="1298"/>
                    </a:lnTo>
                    <a:lnTo>
                      <a:pt x="3077" y="1020"/>
                    </a:lnTo>
                    <a:lnTo>
                      <a:pt x="3115" y="760"/>
                    </a:lnTo>
                    <a:lnTo>
                      <a:pt x="3115" y="538"/>
                    </a:lnTo>
                    <a:lnTo>
                      <a:pt x="3096" y="334"/>
                    </a:lnTo>
                    <a:lnTo>
                      <a:pt x="3059" y="241"/>
                    </a:lnTo>
                    <a:lnTo>
                      <a:pt x="3040" y="167"/>
                    </a:lnTo>
                    <a:lnTo>
                      <a:pt x="2985" y="93"/>
                    </a:lnTo>
                    <a:lnTo>
                      <a:pt x="2929" y="56"/>
                    </a:lnTo>
                    <a:lnTo>
                      <a:pt x="2874" y="19"/>
                    </a:lnTo>
                    <a:lnTo>
                      <a:pt x="2799"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08" name="Google Shape;3065;p46">
                <a:extLst>
                  <a:ext uri="{FF2B5EF4-FFF2-40B4-BE49-F238E27FC236}">
                    <a16:creationId xmlns:a16="http://schemas.microsoft.com/office/drawing/2014/main" xmlns="" id="{F16BC762-84F3-3288-5785-CF7BF04D8510}"/>
                  </a:ext>
                </a:extLst>
              </p:cNvPr>
              <p:cNvSpPr/>
              <p:nvPr/>
            </p:nvSpPr>
            <p:spPr>
              <a:xfrm>
                <a:off x="6102925" y="3700350"/>
                <a:ext cx="145500" cy="245600"/>
              </a:xfrm>
              <a:custGeom>
                <a:avLst/>
                <a:gdLst/>
                <a:ahLst/>
                <a:cxnLst/>
                <a:rect l="l" t="t" r="r" b="b"/>
                <a:pathLst>
                  <a:path w="5820" h="9824" extrusionOk="0">
                    <a:moveTo>
                      <a:pt x="2873" y="204"/>
                    </a:moveTo>
                    <a:lnTo>
                      <a:pt x="2929" y="223"/>
                    </a:lnTo>
                    <a:lnTo>
                      <a:pt x="2966" y="241"/>
                    </a:lnTo>
                    <a:lnTo>
                      <a:pt x="3003" y="278"/>
                    </a:lnTo>
                    <a:lnTo>
                      <a:pt x="3040" y="315"/>
                    </a:lnTo>
                    <a:lnTo>
                      <a:pt x="3077" y="426"/>
                    </a:lnTo>
                    <a:lnTo>
                      <a:pt x="3095" y="556"/>
                    </a:lnTo>
                    <a:lnTo>
                      <a:pt x="3114" y="704"/>
                    </a:lnTo>
                    <a:lnTo>
                      <a:pt x="3095" y="871"/>
                    </a:lnTo>
                    <a:lnTo>
                      <a:pt x="3058" y="1260"/>
                    </a:lnTo>
                    <a:lnTo>
                      <a:pt x="2966" y="1668"/>
                    </a:lnTo>
                    <a:lnTo>
                      <a:pt x="2854" y="2094"/>
                    </a:lnTo>
                    <a:lnTo>
                      <a:pt x="2725" y="2502"/>
                    </a:lnTo>
                    <a:lnTo>
                      <a:pt x="2484" y="3132"/>
                    </a:lnTo>
                    <a:lnTo>
                      <a:pt x="2484" y="3169"/>
                    </a:lnTo>
                    <a:lnTo>
                      <a:pt x="2484" y="3207"/>
                    </a:lnTo>
                    <a:lnTo>
                      <a:pt x="2502" y="3225"/>
                    </a:lnTo>
                    <a:lnTo>
                      <a:pt x="2539" y="3262"/>
                    </a:lnTo>
                    <a:lnTo>
                      <a:pt x="2613" y="3262"/>
                    </a:lnTo>
                    <a:lnTo>
                      <a:pt x="2632" y="3244"/>
                    </a:lnTo>
                    <a:lnTo>
                      <a:pt x="2669" y="3225"/>
                    </a:lnTo>
                    <a:lnTo>
                      <a:pt x="2780" y="3077"/>
                    </a:lnTo>
                    <a:lnTo>
                      <a:pt x="2910" y="2984"/>
                    </a:lnTo>
                    <a:lnTo>
                      <a:pt x="2966" y="2947"/>
                    </a:lnTo>
                    <a:lnTo>
                      <a:pt x="3040" y="2929"/>
                    </a:lnTo>
                    <a:lnTo>
                      <a:pt x="3169" y="2929"/>
                    </a:lnTo>
                    <a:lnTo>
                      <a:pt x="4411" y="3485"/>
                    </a:lnTo>
                    <a:lnTo>
                      <a:pt x="4819" y="3744"/>
                    </a:lnTo>
                    <a:lnTo>
                      <a:pt x="5190" y="3948"/>
                    </a:lnTo>
                    <a:lnTo>
                      <a:pt x="5560" y="4133"/>
                    </a:lnTo>
                    <a:lnTo>
                      <a:pt x="5597" y="4170"/>
                    </a:lnTo>
                    <a:lnTo>
                      <a:pt x="5616" y="4282"/>
                    </a:lnTo>
                    <a:lnTo>
                      <a:pt x="5616" y="4411"/>
                    </a:lnTo>
                    <a:lnTo>
                      <a:pt x="5597" y="4597"/>
                    </a:lnTo>
                    <a:lnTo>
                      <a:pt x="5560" y="4782"/>
                    </a:lnTo>
                    <a:lnTo>
                      <a:pt x="5486" y="5004"/>
                    </a:lnTo>
                    <a:lnTo>
                      <a:pt x="5412" y="5245"/>
                    </a:lnTo>
                    <a:lnTo>
                      <a:pt x="5319" y="5486"/>
                    </a:lnTo>
                    <a:lnTo>
                      <a:pt x="5208" y="5746"/>
                    </a:lnTo>
                    <a:lnTo>
                      <a:pt x="5078" y="6005"/>
                    </a:lnTo>
                    <a:lnTo>
                      <a:pt x="4930" y="6265"/>
                    </a:lnTo>
                    <a:lnTo>
                      <a:pt x="4782" y="6524"/>
                    </a:lnTo>
                    <a:lnTo>
                      <a:pt x="4615" y="6765"/>
                    </a:lnTo>
                    <a:lnTo>
                      <a:pt x="4430" y="7006"/>
                    </a:lnTo>
                    <a:lnTo>
                      <a:pt x="4244" y="7247"/>
                    </a:lnTo>
                    <a:lnTo>
                      <a:pt x="4041" y="7451"/>
                    </a:lnTo>
                    <a:lnTo>
                      <a:pt x="3818" y="7655"/>
                    </a:lnTo>
                    <a:lnTo>
                      <a:pt x="3596" y="7803"/>
                    </a:lnTo>
                    <a:lnTo>
                      <a:pt x="3559" y="7859"/>
                    </a:lnTo>
                    <a:lnTo>
                      <a:pt x="2929" y="9601"/>
                    </a:lnTo>
                    <a:lnTo>
                      <a:pt x="223" y="8693"/>
                    </a:lnTo>
                    <a:lnTo>
                      <a:pt x="871" y="7062"/>
                    </a:lnTo>
                    <a:lnTo>
                      <a:pt x="871" y="7025"/>
                    </a:lnTo>
                    <a:lnTo>
                      <a:pt x="871" y="6988"/>
                    </a:lnTo>
                    <a:lnTo>
                      <a:pt x="853" y="6969"/>
                    </a:lnTo>
                    <a:lnTo>
                      <a:pt x="834" y="6950"/>
                    </a:lnTo>
                    <a:lnTo>
                      <a:pt x="741" y="6858"/>
                    </a:lnTo>
                    <a:lnTo>
                      <a:pt x="649" y="6765"/>
                    </a:lnTo>
                    <a:lnTo>
                      <a:pt x="556" y="6598"/>
                    </a:lnTo>
                    <a:lnTo>
                      <a:pt x="445" y="6376"/>
                    </a:lnTo>
                    <a:lnTo>
                      <a:pt x="352" y="6079"/>
                    </a:lnTo>
                    <a:lnTo>
                      <a:pt x="260" y="5727"/>
                    </a:lnTo>
                    <a:lnTo>
                      <a:pt x="241" y="5505"/>
                    </a:lnTo>
                    <a:lnTo>
                      <a:pt x="223" y="5282"/>
                    </a:lnTo>
                    <a:lnTo>
                      <a:pt x="204" y="4801"/>
                    </a:lnTo>
                    <a:lnTo>
                      <a:pt x="204" y="4337"/>
                    </a:lnTo>
                    <a:lnTo>
                      <a:pt x="204" y="3929"/>
                    </a:lnTo>
                    <a:lnTo>
                      <a:pt x="241" y="3577"/>
                    </a:lnTo>
                    <a:lnTo>
                      <a:pt x="278" y="3244"/>
                    </a:lnTo>
                    <a:lnTo>
                      <a:pt x="352" y="2984"/>
                    </a:lnTo>
                    <a:lnTo>
                      <a:pt x="426" y="2799"/>
                    </a:lnTo>
                    <a:lnTo>
                      <a:pt x="463" y="2706"/>
                    </a:lnTo>
                    <a:lnTo>
                      <a:pt x="519" y="2651"/>
                    </a:lnTo>
                    <a:lnTo>
                      <a:pt x="575" y="2613"/>
                    </a:lnTo>
                    <a:lnTo>
                      <a:pt x="649" y="2595"/>
                    </a:lnTo>
                    <a:lnTo>
                      <a:pt x="704" y="2613"/>
                    </a:lnTo>
                    <a:lnTo>
                      <a:pt x="741" y="2651"/>
                    </a:lnTo>
                    <a:lnTo>
                      <a:pt x="797" y="2706"/>
                    </a:lnTo>
                    <a:lnTo>
                      <a:pt x="834" y="2780"/>
                    </a:lnTo>
                    <a:lnTo>
                      <a:pt x="908" y="2966"/>
                    </a:lnTo>
                    <a:lnTo>
                      <a:pt x="1001" y="3225"/>
                    </a:lnTo>
                    <a:lnTo>
                      <a:pt x="1057" y="3503"/>
                    </a:lnTo>
                    <a:lnTo>
                      <a:pt x="1112" y="3837"/>
                    </a:lnTo>
                    <a:lnTo>
                      <a:pt x="1168" y="4170"/>
                    </a:lnTo>
                    <a:lnTo>
                      <a:pt x="1186" y="4504"/>
                    </a:lnTo>
                    <a:lnTo>
                      <a:pt x="1205" y="4541"/>
                    </a:lnTo>
                    <a:lnTo>
                      <a:pt x="1223" y="4578"/>
                    </a:lnTo>
                    <a:lnTo>
                      <a:pt x="1242" y="4597"/>
                    </a:lnTo>
                    <a:lnTo>
                      <a:pt x="1316" y="4597"/>
                    </a:lnTo>
                    <a:lnTo>
                      <a:pt x="1353" y="4578"/>
                    </a:lnTo>
                    <a:lnTo>
                      <a:pt x="1372" y="4560"/>
                    </a:lnTo>
                    <a:lnTo>
                      <a:pt x="1390" y="4522"/>
                    </a:lnTo>
                    <a:lnTo>
                      <a:pt x="1520" y="3800"/>
                    </a:lnTo>
                    <a:lnTo>
                      <a:pt x="1668" y="3058"/>
                    </a:lnTo>
                    <a:lnTo>
                      <a:pt x="1854" y="2317"/>
                    </a:lnTo>
                    <a:lnTo>
                      <a:pt x="2039" y="1650"/>
                    </a:lnTo>
                    <a:lnTo>
                      <a:pt x="2150" y="1335"/>
                    </a:lnTo>
                    <a:lnTo>
                      <a:pt x="2243" y="1057"/>
                    </a:lnTo>
                    <a:lnTo>
                      <a:pt x="2354" y="797"/>
                    </a:lnTo>
                    <a:lnTo>
                      <a:pt x="2465" y="593"/>
                    </a:lnTo>
                    <a:lnTo>
                      <a:pt x="2558" y="426"/>
                    </a:lnTo>
                    <a:lnTo>
                      <a:pt x="2669" y="297"/>
                    </a:lnTo>
                    <a:lnTo>
                      <a:pt x="2780" y="223"/>
                    </a:lnTo>
                    <a:lnTo>
                      <a:pt x="2817" y="204"/>
                    </a:lnTo>
                    <a:close/>
                    <a:moveTo>
                      <a:pt x="2836" y="0"/>
                    </a:moveTo>
                    <a:lnTo>
                      <a:pt x="2762" y="19"/>
                    </a:lnTo>
                    <a:lnTo>
                      <a:pt x="2706" y="37"/>
                    </a:lnTo>
                    <a:lnTo>
                      <a:pt x="2632" y="93"/>
                    </a:lnTo>
                    <a:lnTo>
                      <a:pt x="2502" y="204"/>
                    </a:lnTo>
                    <a:lnTo>
                      <a:pt x="2372" y="371"/>
                    </a:lnTo>
                    <a:lnTo>
                      <a:pt x="2261" y="556"/>
                    </a:lnTo>
                    <a:lnTo>
                      <a:pt x="2150" y="797"/>
                    </a:lnTo>
                    <a:lnTo>
                      <a:pt x="2039" y="1075"/>
                    </a:lnTo>
                    <a:lnTo>
                      <a:pt x="1928" y="1353"/>
                    </a:lnTo>
                    <a:lnTo>
                      <a:pt x="1742" y="1983"/>
                    </a:lnTo>
                    <a:lnTo>
                      <a:pt x="1557" y="2632"/>
                    </a:lnTo>
                    <a:lnTo>
                      <a:pt x="1427" y="3244"/>
                    </a:lnTo>
                    <a:lnTo>
                      <a:pt x="1316" y="3800"/>
                    </a:lnTo>
                    <a:lnTo>
                      <a:pt x="1223" y="3336"/>
                    </a:lnTo>
                    <a:lnTo>
                      <a:pt x="1168" y="3095"/>
                    </a:lnTo>
                    <a:lnTo>
                      <a:pt x="1094" y="2873"/>
                    </a:lnTo>
                    <a:lnTo>
                      <a:pt x="1001" y="2688"/>
                    </a:lnTo>
                    <a:lnTo>
                      <a:pt x="908" y="2539"/>
                    </a:lnTo>
                    <a:lnTo>
                      <a:pt x="853" y="2484"/>
                    </a:lnTo>
                    <a:lnTo>
                      <a:pt x="797" y="2447"/>
                    </a:lnTo>
                    <a:lnTo>
                      <a:pt x="723" y="2410"/>
                    </a:lnTo>
                    <a:lnTo>
                      <a:pt x="575" y="2410"/>
                    </a:lnTo>
                    <a:lnTo>
                      <a:pt x="501" y="2428"/>
                    </a:lnTo>
                    <a:lnTo>
                      <a:pt x="445" y="2465"/>
                    </a:lnTo>
                    <a:lnTo>
                      <a:pt x="371" y="2521"/>
                    </a:lnTo>
                    <a:lnTo>
                      <a:pt x="297" y="2613"/>
                    </a:lnTo>
                    <a:lnTo>
                      <a:pt x="223" y="2743"/>
                    </a:lnTo>
                    <a:lnTo>
                      <a:pt x="167" y="2891"/>
                    </a:lnTo>
                    <a:lnTo>
                      <a:pt x="130" y="3077"/>
                    </a:lnTo>
                    <a:lnTo>
                      <a:pt x="56" y="3447"/>
                    </a:lnTo>
                    <a:lnTo>
                      <a:pt x="19" y="3874"/>
                    </a:lnTo>
                    <a:lnTo>
                      <a:pt x="0" y="4300"/>
                    </a:lnTo>
                    <a:lnTo>
                      <a:pt x="0" y="4689"/>
                    </a:lnTo>
                    <a:lnTo>
                      <a:pt x="19" y="5301"/>
                    </a:lnTo>
                    <a:lnTo>
                      <a:pt x="56" y="5690"/>
                    </a:lnTo>
                    <a:lnTo>
                      <a:pt x="130" y="6042"/>
                    </a:lnTo>
                    <a:lnTo>
                      <a:pt x="204" y="6320"/>
                    </a:lnTo>
                    <a:lnTo>
                      <a:pt x="297" y="6561"/>
                    </a:lnTo>
                    <a:lnTo>
                      <a:pt x="408" y="6747"/>
                    </a:lnTo>
                    <a:lnTo>
                      <a:pt x="501" y="6876"/>
                    </a:lnTo>
                    <a:lnTo>
                      <a:pt x="593" y="6988"/>
                    </a:lnTo>
                    <a:lnTo>
                      <a:pt x="649" y="7062"/>
                    </a:lnTo>
                    <a:lnTo>
                      <a:pt x="0" y="8711"/>
                    </a:lnTo>
                    <a:lnTo>
                      <a:pt x="0" y="8748"/>
                    </a:lnTo>
                    <a:lnTo>
                      <a:pt x="19" y="8785"/>
                    </a:lnTo>
                    <a:lnTo>
                      <a:pt x="37" y="8822"/>
                    </a:lnTo>
                    <a:lnTo>
                      <a:pt x="74" y="8841"/>
                    </a:lnTo>
                    <a:lnTo>
                      <a:pt x="2947" y="9805"/>
                    </a:lnTo>
                    <a:lnTo>
                      <a:pt x="2984" y="9823"/>
                    </a:lnTo>
                    <a:lnTo>
                      <a:pt x="3040" y="9805"/>
                    </a:lnTo>
                    <a:lnTo>
                      <a:pt x="3077" y="9749"/>
                    </a:lnTo>
                    <a:lnTo>
                      <a:pt x="3744" y="7951"/>
                    </a:lnTo>
                    <a:lnTo>
                      <a:pt x="3966" y="7785"/>
                    </a:lnTo>
                    <a:lnTo>
                      <a:pt x="4207" y="7581"/>
                    </a:lnTo>
                    <a:lnTo>
                      <a:pt x="4411" y="7340"/>
                    </a:lnTo>
                    <a:lnTo>
                      <a:pt x="4615" y="7099"/>
                    </a:lnTo>
                    <a:lnTo>
                      <a:pt x="4800" y="6839"/>
                    </a:lnTo>
                    <a:lnTo>
                      <a:pt x="4967" y="6580"/>
                    </a:lnTo>
                    <a:lnTo>
                      <a:pt x="5134" y="6320"/>
                    </a:lnTo>
                    <a:lnTo>
                      <a:pt x="5282" y="6042"/>
                    </a:lnTo>
                    <a:lnTo>
                      <a:pt x="5412" y="5764"/>
                    </a:lnTo>
                    <a:lnTo>
                      <a:pt x="5523" y="5505"/>
                    </a:lnTo>
                    <a:lnTo>
                      <a:pt x="5616" y="5245"/>
                    </a:lnTo>
                    <a:lnTo>
                      <a:pt x="5690" y="5004"/>
                    </a:lnTo>
                    <a:lnTo>
                      <a:pt x="5746" y="4782"/>
                    </a:lnTo>
                    <a:lnTo>
                      <a:pt x="5801" y="4578"/>
                    </a:lnTo>
                    <a:lnTo>
                      <a:pt x="5820" y="4411"/>
                    </a:lnTo>
                    <a:lnTo>
                      <a:pt x="5820" y="4263"/>
                    </a:lnTo>
                    <a:lnTo>
                      <a:pt x="5801" y="4152"/>
                    </a:lnTo>
                    <a:lnTo>
                      <a:pt x="5764" y="4059"/>
                    </a:lnTo>
                    <a:lnTo>
                      <a:pt x="5709" y="4004"/>
                    </a:lnTo>
                    <a:lnTo>
                      <a:pt x="5653" y="3948"/>
                    </a:lnTo>
                    <a:lnTo>
                      <a:pt x="5282" y="3781"/>
                    </a:lnTo>
                    <a:lnTo>
                      <a:pt x="4912" y="3559"/>
                    </a:lnTo>
                    <a:lnTo>
                      <a:pt x="4504" y="3318"/>
                    </a:lnTo>
                    <a:lnTo>
                      <a:pt x="3244" y="2743"/>
                    </a:lnTo>
                    <a:lnTo>
                      <a:pt x="3225" y="2725"/>
                    </a:lnTo>
                    <a:lnTo>
                      <a:pt x="3114" y="2725"/>
                    </a:lnTo>
                    <a:lnTo>
                      <a:pt x="3003" y="2743"/>
                    </a:lnTo>
                    <a:lnTo>
                      <a:pt x="2910" y="2762"/>
                    </a:lnTo>
                    <a:lnTo>
                      <a:pt x="2836" y="2799"/>
                    </a:lnTo>
                    <a:lnTo>
                      <a:pt x="3040" y="2169"/>
                    </a:lnTo>
                    <a:lnTo>
                      <a:pt x="3132" y="1816"/>
                    </a:lnTo>
                    <a:lnTo>
                      <a:pt x="3225" y="1446"/>
                    </a:lnTo>
                    <a:lnTo>
                      <a:pt x="3281" y="1075"/>
                    </a:lnTo>
                    <a:lnTo>
                      <a:pt x="3299" y="741"/>
                    </a:lnTo>
                    <a:lnTo>
                      <a:pt x="3299" y="593"/>
                    </a:lnTo>
                    <a:lnTo>
                      <a:pt x="3281" y="445"/>
                    </a:lnTo>
                    <a:lnTo>
                      <a:pt x="3262" y="334"/>
                    </a:lnTo>
                    <a:lnTo>
                      <a:pt x="3207" y="223"/>
                    </a:lnTo>
                    <a:lnTo>
                      <a:pt x="3151" y="148"/>
                    </a:lnTo>
                    <a:lnTo>
                      <a:pt x="3077" y="74"/>
                    </a:lnTo>
                    <a:lnTo>
                      <a:pt x="3003" y="37"/>
                    </a:lnTo>
                    <a:lnTo>
                      <a:pt x="2910" y="19"/>
                    </a:lnTo>
                    <a:lnTo>
                      <a:pt x="2836" y="0"/>
                    </a:lnTo>
                    <a:close/>
                  </a:path>
                </a:pathLst>
              </a:custGeom>
              <a:solidFill>
                <a:srgbClr val="2C3045"/>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09" name="Google Shape;3066;p46">
                <a:extLst>
                  <a:ext uri="{FF2B5EF4-FFF2-40B4-BE49-F238E27FC236}">
                    <a16:creationId xmlns:a16="http://schemas.microsoft.com/office/drawing/2014/main" xmlns="" id="{9A498F3A-C7F1-4B05-FFD8-DA0D7ADA7106}"/>
                  </a:ext>
                </a:extLst>
              </p:cNvPr>
              <p:cNvSpPr/>
              <p:nvPr/>
            </p:nvSpPr>
            <p:spPr>
              <a:xfrm>
                <a:off x="5246175" y="3870400"/>
                <a:ext cx="155700" cy="429100"/>
              </a:xfrm>
              <a:custGeom>
                <a:avLst/>
                <a:gdLst/>
                <a:ahLst/>
                <a:cxnLst/>
                <a:rect l="l" t="t" r="r" b="b"/>
                <a:pathLst>
                  <a:path w="6228" h="17164" extrusionOk="0">
                    <a:moveTo>
                      <a:pt x="5134" y="0"/>
                    </a:moveTo>
                    <a:lnTo>
                      <a:pt x="5116" y="19"/>
                    </a:lnTo>
                    <a:lnTo>
                      <a:pt x="5023" y="93"/>
                    </a:lnTo>
                    <a:lnTo>
                      <a:pt x="4875" y="223"/>
                    </a:lnTo>
                    <a:lnTo>
                      <a:pt x="4689" y="445"/>
                    </a:lnTo>
                    <a:lnTo>
                      <a:pt x="4448" y="760"/>
                    </a:lnTo>
                    <a:lnTo>
                      <a:pt x="4170" y="1205"/>
                    </a:lnTo>
                    <a:lnTo>
                      <a:pt x="3855" y="1798"/>
                    </a:lnTo>
                    <a:lnTo>
                      <a:pt x="3522" y="2539"/>
                    </a:lnTo>
                    <a:lnTo>
                      <a:pt x="3336" y="2966"/>
                    </a:lnTo>
                    <a:lnTo>
                      <a:pt x="3132" y="3448"/>
                    </a:lnTo>
                    <a:lnTo>
                      <a:pt x="2929" y="3985"/>
                    </a:lnTo>
                    <a:lnTo>
                      <a:pt x="2725" y="4560"/>
                    </a:lnTo>
                    <a:lnTo>
                      <a:pt x="2521" y="5190"/>
                    </a:lnTo>
                    <a:lnTo>
                      <a:pt x="2317" y="5876"/>
                    </a:lnTo>
                    <a:lnTo>
                      <a:pt x="2095" y="6617"/>
                    </a:lnTo>
                    <a:lnTo>
                      <a:pt x="1872" y="7433"/>
                    </a:lnTo>
                    <a:lnTo>
                      <a:pt x="1650" y="8285"/>
                    </a:lnTo>
                    <a:lnTo>
                      <a:pt x="1409" y="9212"/>
                    </a:lnTo>
                    <a:lnTo>
                      <a:pt x="1186" y="10213"/>
                    </a:lnTo>
                    <a:lnTo>
                      <a:pt x="945" y="11288"/>
                    </a:lnTo>
                    <a:lnTo>
                      <a:pt x="704" y="12418"/>
                    </a:lnTo>
                    <a:lnTo>
                      <a:pt x="482" y="13623"/>
                    </a:lnTo>
                    <a:lnTo>
                      <a:pt x="241" y="14902"/>
                    </a:lnTo>
                    <a:lnTo>
                      <a:pt x="0" y="16273"/>
                    </a:lnTo>
                    <a:lnTo>
                      <a:pt x="5097" y="17163"/>
                    </a:lnTo>
                    <a:lnTo>
                      <a:pt x="6228" y="10583"/>
                    </a:lnTo>
                    <a:lnTo>
                      <a:pt x="5134" y="0"/>
                    </a:lnTo>
                    <a:close/>
                  </a:path>
                </a:pathLst>
              </a:custGeom>
              <a:solidFill>
                <a:srgbClr val="2D8CB5"/>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10" name="Google Shape;3067;p46">
                <a:extLst>
                  <a:ext uri="{FF2B5EF4-FFF2-40B4-BE49-F238E27FC236}">
                    <a16:creationId xmlns:a16="http://schemas.microsoft.com/office/drawing/2014/main" xmlns="" id="{206D739E-90B5-44FB-BFD8-BFB019F700C1}"/>
                  </a:ext>
                </a:extLst>
              </p:cNvPr>
              <p:cNvSpPr/>
              <p:nvPr/>
            </p:nvSpPr>
            <p:spPr>
              <a:xfrm>
                <a:off x="5532525" y="3701725"/>
                <a:ext cx="142725" cy="179350"/>
              </a:xfrm>
              <a:custGeom>
                <a:avLst/>
                <a:gdLst/>
                <a:ahLst/>
                <a:cxnLst/>
                <a:rect l="l" t="t" r="r" b="b"/>
                <a:pathLst>
                  <a:path w="5709" h="7174" extrusionOk="0">
                    <a:moveTo>
                      <a:pt x="0" y="1"/>
                    </a:moveTo>
                    <a:lnTo>
                      <a:pt x="0" y="7136"/>
                    </a:lnTo>
                    <a:lnTo>
                      <a:pt x="5709" y="7174"/>
                    </a:lnTo>
                    <a:lnTo>
                      <a:pt x="5709"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11" name="Google Shape;3068;p46">
                <a:extLst>
                  <a:ext uri="{FF2B5EF4-FFF2-40B4-BE49-F238E27FC236}">
                    <a16:creationId xmlns:a16="http://schemas.microsoft.com/office/drawing/2014/main" xmlns="" id="{849B64DA-1780-FC74-3E37-3D47540C8ACB}"/>
                  </a:ext>
                </a:extLst>
              </p:cNvPr>
              <p:cNvSpPr/>
              <p:nvPr/>
            </p:nvSpPr>
            <p:spPr>
              <a:xfrm>
                <a:off x="5530200" y="3699425"/>
                <a:ext cx="147375" cy="184425"/>
              </a:xfrm>
              <a:custGeom>
                <a:avLst/>
                <a:gdLst/>
                <a:ahLst/>
                <a:cxnLst/>
                <a:rect l="l" t="t" r="r" b="b"/>
                <a:pathLst>
                  <a:path w="5895" h="7377" extrusionOk="0">
                    <a:moveTo>
                      <a:pt x="5691" y="204"/>
                    </a:moveTo>
                    <a:lnTo>
                      <a:pt x="5691" y="7173"/>
                    </a:lnTo>
                    <a:lnTo>
                      <a:pt x="186" y="7117"/>
                    </a:lnTo>
                    <a:lnTo>
                      <a:pt x="186" y="204"/>
                    </a:lnTo>
                    <a:close/>
                    <a:moveTo>
                      <a:pt x="56" y="0"/>
                    </a:moveTo>
                    <a:lnTo>
                      <a:pt x="19" y="37"/>
                    </a:lnTo>
                    <a:lnTo>
                      <a:pt x="1" y="56"/>
                    </a:lnTo>
                    <a:lnTo>
                      <a:pt x="1" y="93"/>
                    </a:lnTo>
                    <a:lnTo>
                      <a:pt x="1" y="7228"/>
                    </a:lnTo>
                    <a:lnTo>
                      <a:pt x="1" y="7266"/>
                    </a:lnTo>
                    <a:lnTo>
                      <a:pt x="19" y="7284"/>
                    </a:lnTo>
                    <a:lnTo>
                      <a:pt x="56" y="7303"/>
                    </a:lnTo>
                    <a:lnTo>
                      <a:pt x="93" y="7321"/>
                    </a:lnTo>
                    <a:lnTo>
                      <a:pt x="5802" y="7377"/>
                    </a:lnTo>
                    <a:lnTo>
                      <a:pt x="5839" y="7358"/>
                    </a:lnTo>
                    <a:lnTo>
                      <a:pt x="5858" y="7340"/>
                    </a:lnTo>
                    <a:lnTo>
                      <a:pt x="5895" y="7321"/>
                    </a:lnTo>
                    <a:lnTo>
                      <a:pt x="5895" y="7266"/>
                    </a:lnTo>
                    <a:lnTo>
                      <a:pt x="5895" y="93"/>
                    </a:lnTo>
                    <a:lnTo>
                      <a:pt x="5895" y="56"/>
                    </a:lnTo>
                    <a:lnTo>
                      <a:pt x="5858" y="37"/>
                    </a:lnTo>
                    <a:lnTo>
                      <a:pt x="5839" y="0"/>
                    </a:lnTo>
                    <a:close/>
                  </a:path>
                </a:pathLst>
              </a:custGeom>
              <a:solidFill>
                <a:srgbClr val="2C3045"/>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12" name="Google Shape;3069;p46">
                <a:extLst>
                  <a:ext uri="{FF2B5EF4-FFF2-40B4-BE49-F238E27FC236}">
                    <a16:creationId xmlns:a16="http://schemas.microsoft.com/office/drawing/2014/main" xmlns="" id="{728DABDE-526C-1BF7-FEC2-136CF91AB1B4}"/>
                  </a:ext>
                </a:extLst>
              </p:cNvPr>
              <p:cNvSpPr/>
              <p:nvPr/>
            </p:nvSpPr>
            <p:spPr>
              <a:xfrm>
                <a:off x="5641875" y="5368900"/>
                <a:ext cx="230775" cy="84825"/>
              </a:xfrm>
              <a:custGeom>
                <a:avLst/>
                <a:gdLst/>
                <a:ahLst/>
                <a:cxnLst/>
                <a:rect l="l" t="t" r="r" b="b"/>
                <a:pathLst>
                  <a:path w="9231" h="3393" extrusionOk="0">
                    <a:moveTo>
                      <a:pt x="3763" y="0"/>
                    </a:moveTo>
                    <a:lnTo>
                      <a:pt x="0" y="241"/>
                    </a:lnTo>
                    <a:lnTo>
                      <a:pt x="0" y="3392"/>
                    </a:lnTo>
                    <a:lnTo>
                      <a:pt x="1872" y="3392"/>
                    </a:lnTo>
                    <a:lnTo>
                      <a:pt x="1891" y="2725"/>
                    </a:lnTo>
                    <a:lnTo>
                      <a:pt x="3559" y="3392"/>
                    </a:lnTo>
                    <a:lnTo>
                      <a:pt x="9231" y="3392"/>
                    </a:lnTo>
                    <a:lnTo>
                      <a:pt x="3763" y="0"/>
                    </a:lnTo>
                    <a:close/>
                  </a:path>
                </a:pathLst>
              </a:custGeom>
              <a:solidFill>
                <a:srgbClr val="2C3045"/>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13" name="Google Shape;3070;p46">
                <a:extLst>
                  <a:ext uri="{FF2B5EF4-FFF2-40B4-BE49-F238E27FC236}">
                    <a16:creationId xmlns:a16="http://schemas.microsoft.com/office/drawing/2014/main" xmlns="" id="{A5E5DF6E-F503-F01E-0BA8-D90F3CD1C46F}"/>
                  </a:ext>
                </a:extLst>
              </p:cNvPr>
              <p:cNvSpPr/>
              <p:nvPr/>
            </p:nvSpPr>
            <p:spPr>
              <a:xfrm>
                <a:off x="5222525" y="5368900"/>
                <a:ext cx="230775" cy="84825"/>
              </a:xfrm>
              <a:custGeom>
                <a:avLst/>
                <a:gdLst/>
                <a:ahLst/>
                <a:cxnLst/>
                <a:rect l="l" t="t" r="r" b="b"/>
                <a:pathLst>
                  <a:path w="9231" h="3393" extrusionOk="0">
                    <a:moveTo>
                      <a:pt x="5469" y="0"/>
                    </a:moveTo>
                    <a:lnTo>
                      <a:pt x="1" y="3392"/>
                    </a:lnTo>
                    <a:lnTo>
                      <a:pt x="5802" y="3392"/>
                    </a:lnTo>
                    <a:lnTo>
                      <a:pt x="7340" y="2947"/>
                    </a:lnTo>
                    <a:lnTo>
                      <a:pt x="7415" y="3392"/>
                    </a:lnTo>
                    <a:lnTo>
                      <a:pt x="9231" y="3392"/>
                    </a:lnTo>
                    <a:lnTo>
                      <a:pt x="9231" y="297"/>
                    </a:lnTo>
                    <a:lnTo>
                      <a:pt x="5469" y="0"/>
                    </a:lnTo>
                    <a:close/>
                  </a:path>
                </a:pathLst>
              </a:custGeom>
              <a:solidFill>
                <a:srgbClr val="2C3045"/>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14" name="Google Shape;3071;p46">
                <a:extLst>
                  <a:ext uri="{FF2B5EF4-FFF2-40B4-BE49-F238E27FC236}">
                    <a16:creationId xmlns:a16="http://schemas.microsoft.com/office/drawing/2014/main" xmlns="" id="{DBF7FA52-3C43-0461-8A64-8237EC044B9E}"/>
                  </a:ext>
                </a:extLst>
              </p:cNvPr>
              <p:cNvSpPr/>
              <p:nvPr/>
            </p:nvSpPr>
            <p:spPr>
              <a:xfrm>
                <a:off x="5333750" y="3831000"/>
                <a:ext cx="495350" cy="1549050"/>
              </a:xfrm>
              <a:custGeom>
                <a:avLst/>
                <a:gdLst/>
                <a:ahLst/>
                <a:cxnLst/>
                <a:rect l="l" t="t" r="r" b="b"/>
                <a:pathLst>
                  <a:path w="19814" h="61962" extrusionOk="0">
                    <a:moveTo>
                      <a:pt x="7692" y="1"/>
                    </a:moveTo>
                    <a:lnTo>
                      <a:pt x="1631" y="1576"/>
                    </a:lnTo>
                    <a:lnTo>
                      <a:pt x="3299" y="29563"/>
                    </a:lnTo>
                    <a:lnTo>
                      <a:pt x="0" y="61387"/>
                    </a:lnTo>
                    <a:lnTo>
                      <a:pt x="5153" y="61961"/>
                    </a:lnTo>
                    <a:lnTo>
                      <a:pt x="10657" y="36291"/>
                    </a:lnTo>
                    <a:lnTo>
                      <a:pt x="11844" y="61887"/>
                    </a:lnTo>
                    <a:lnTo>
                      <a:pt x="16811" y="61479"/>
                    </a:lnTo>
                    <a:lnTo>
                      <a:pt x="17033" y="55623"/>
                    </a:lnTo>
                    <a:lnTo>
                      <a:pt x="17274" y="49914"/>
                    </a:lnTo>
                    <a:lnTo>
                      <a:pt x="17515" y="44539"/>
                    </a:lnTo>
                    <a:lnTo>
                      <a:pt x="17756" y="39701"/>
                    </a:lnTo>
                    <a:lnTo>
                      <a:pt x="18164" y="32399"/>
                    </a:lnTo>
                    <a:lnTo>
                      <a:pt x="18312" y="29619"/>
                    </a:lnTo>
                    <a:lnTo>
                      <a:pt x="19813" y="1706"/>
                    </a:lnTo>
                    <a:lnTo>
                      <a:pt x="13901" y="1"/>
                    </a:lnTo>
                    <a:close/>
                  </a:path>
                </a:pathLst>
              </a:custGeom>
              <a:solidFill>
                <a:srgbClr val="2D8CB5"/>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15" name="Google Shape;3072;p46">
                <a:extLst>
                  <a:ext uri="{FF2B5EF4-FFF2-40B4-BE49-F238E27FC236}">
                    <a16:creationId xmlns:a16="http://schemas.microsoft.com/office/drawing/2014/main" xmlns="" id="{503E56A5-6B3B-CCB3-4E0D-3B1FA8BA7FF3}"/>
                  </a:ext>
                </a:extLst>
              </p:cNvPr>
              <p:cNvSpPr/>
              <p:nvPr/>
            </p:nvSpPr>
            <p:spPr>
              <a:xfrm>
                <a:off x="5629825" y="5319775"/>
                <a:ext cx="125125" cy="13925"/>
              </a:xfrm>
              <a:custGeom>
                <a:avLst/>
                <a:gdLst/>
                <a:ahLst/>
                <a:cxnLst/>
                <a:rect l="l" t="t" r="r" b="b"/>
                <a:pathLst>
                  <a:path w="5005" h="557" extrusionOk="0">
                    <a:moveTo>
                      <a:pt x="4894" y="1"/>
                    </a:moveTo>
                    <a:lnTo>
                      <a:pt x="93" y="372"/>
                    </a:lnTo>
                    <a:lnTo>
                      <a:pt x="56" y="372"/>
                    </a:lnTo>
                    <a:lnTo>
                      <a:pt x="19" y="409"/>
                    </a:lnTo>
                    <a:lnTo>
                      <a:pt x="1" y="427"/>
                    </a:lnTo>
                    <a:lnTo>
                      <a:pt x="1" y="464"/>
                    </a:lnTo>
                    <a:lnTo>
                      <a:pt x="1" y="501"/>
                    </a:lnTo>
                    <a:lnTo>
                      <a:pt x="19" y="538"/>
                    </a:lnTo>
                    <a:lnTo>
                      <a:pt x="56" y="557"/>
                    </a:lnTo>
                    <a:lnTo>
                      <a:pt x="93" y="557"/>
                    </a:lnTo>
                    <a:lnTo>
                      <a:pt x="4912" y="205"/>
                    </a:lnTo>
                    <a:lnTo>
                      <a:pt x="4949" y="186"/>
                    </a:lnTo>
                    <a:lnTo>
                      <a:pt x="4968" y="168"/>
                    </a:lnTo>
                    <a:lnTo>
                      <a:pt x="4986" y="131"/>
                    </a:lnTo>
                    <a:lnTo>
                      <a:pt x="5005" y="94"/>
                    </a:lnTo>
                    <a:lnTo>
                      <a:pt x="4986" y="56"/>
                    </a:lnTo>
                    <a:lnTo>
                      <a:pt x="4968" y="19"/>
                    </a:lnTo>
                    <a:lnTo>
                      <a:pt x="4931" y="1"/>
                    </a:lnTo>
                    <a:close/>
                  </a:path>
                </a:pathLst>
              </a:custGeom>
              <a:solidFill>
                <a:srgbClr val="2C3045"/>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16" name="Google Shape;3073;p46">
                <a:extLst>
                  <a:ext uri="{FF2B5EF4-FFF2-40B4-BE49-F238E27FC236}">
                    <a16:creationId xmlns:a16="http://schemas.microsoft.com/office/drawing/2014/main" xmlns="" id="{93EDAE35-0DEA-D9D2-ABC6-B2B7E201309F}"/>
                  </a:ext>
                </a:extLst>
              </p:cNvPr>
              <p:cNvSpPr/>
              <p:nvPr/>
            </p:nvSpPr>
            <p:spPr>
              <a:xfrm>
                <a:off x="5340225" y="5318850"/>
                <a:ext cx="130225" cy="21350"/>
              </a:xfrm>
              <a:custGeom>
                <a:avLst/>
                <a:gdLst/>
                <a:ahLst/>
                <a:cxnLst/>
                <a:rect l="l" t="t" r="r" b="b"/>
                <a:pathLst>
                  <a:path w="5209" h="854" extrusionOk="0">
                    <a:moveTo>
                      <a:pt x="56" y="1"/>
                    </a:moveTo>
                    <a:lnTo>
                      <a:pt x="38" y="19"/>
                    </a:lnTo>
                    <a:lnTo>
                      <a:pt x="1" y="38"/>
                    </a:lnTo>
                    <a:lnTo>
                      <a:pt x="1" y="75"/>
                    </a:lnTo>
                    <a:lnTo>
                      <a:pt x="1" y="112"/>
                    </a:lnTo>
                    <a:lnTo>
                      <a:pt x="19" y="149"/>
                    </a:lnTo>
                    <a:lnTo>
                      <a:pt x="38" y="168"/>
                    </a:lnTo>
                    <a:lnTo>
                      <a:pt x="75" y="186"/>
                    </a:lnTo>
                    <a:lnTo>
                      <a:pt x="5098" y="853"/>
                    </a:lnTo>
                    <a:lnTo>
                      <a:pt x="5135" y="853"/>
                    </a:lnTo>
                    <a:lnTo>
                      <a:pt x="5172" y="835"/>
                    </a:lnTo>
                    <a:lnTo>
                      <a:pt x="5190" y="798"/>
                    </a:lnTo>
                    <a:lnTo>
                      <a:pt x="5209" y="779"/>
                    </a:lnTo>
                    <a:lnTo>
                      <a:pt x="5190" y="724"/>
                    </a:lnTo>
                    <a:lnTo>
                      <a:pt x="5190" y="705"/>
                    </a:lnTo>
                    <a:lnTo>
                      <a:pt x="5153" y="668"/>
                    </a:lnTo>
                    <a:lnTo>
                      <a:pt x="5116" y="668"/>
                    </a:lnTo>
                    <a:lnTo>
                      <a:pt x="112" y="1"/>
                    </a:lnTo>
                    <a:close/>
                  </a:path>
                </a:pathLst>
              </a:custGeom>
              <a:solidFill>
                <a:srgbClr val="2C3045"/>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17" name="Google Shape;3074;p46">
                <a:extLst>
                  <a:ext uri="{FF2B5EF4-FFF2-40B4-BE49-F238E27FC236}">
                    <a16:creationId xmlns:a16="http://schemas.microsoft.com/office/drawing/2014/main" xmlns="" id="{68EA0823-8B63-94F6-FA7D-37F61EA88B1D}"/>
                  </a:ext>
                </a:extLst>
              </p:cNvPr>
              <p:cNvSpPr/>
              <p:nvPr/>
            </p:nvSpPr>
            <p:spPr>
              <a:xfrm>
                <a:off x="5659475" y="4974125"/>
                <a:ext cx="19025" cy="354475"/>
              </a:xfrm>
              <a:custGeom>
                <a:avLst/>
                <a:gdLst/>
                <a:ahLst/>
                <a:cxnLst/>
                <a:rect l="l" t="t" r="r" b="b"/>
                <a:pathLst>
                  <a:path w="761" h="14179" extrusionOk="0">
                    <a:moveTo>
                      <a:pt x="93" y="0"/>
                    </a:moveTo>
                    <a:lnTo>
                      <a:pt x="56" y="19"/>
                    </a:lnTo>
                    <a:lnTo>
                      <a:pt x="19" y="37"/>
                    </a:lnTo>
                    <a:lnTo>
                      <a:pt x="1" y="56"/>
                    </a:lnTo>
                    <a:lnTo>
                      <a:pt x="1" y="111"/>
                    </a:lnTo>
                    <a:lnTo>
                      <a:pt x="557" y="14086"/>
                    </a:lnTo>
                    <a:lnTo>
                      <a:pt x="575" y="14123"/>
                    </a:lnTo>
                    <a:lnTo>
                      <a:pt x="594" y="14160"/>
                    </a:lnTo>
                    <a:lnTo>
                      <a:pt x="612" y="14179"/>
                    </a:lnTo>
                    <a:lnTo>
                      <a:pt x="705" y="14179"/>
                    </a:lnTo>
                    <a:lnTo>
                      <a:pt x="724" y="14160"/>
                    </a:lnTo>
                    <a:lnTo>
                      <a:pt x="742" y="14123"/>
                    </a:lnTo>
                    <a:lnTo>
                      <a:pt x="761" y="14086"/>
                    </a:lnTo>
                    <a:lnTo>
                      <a:pt x="186" y="93"/>
                    </a:lnTo>
                    <a:lnTo>
                      <a:pt x="186" y="56"/>
                    </a:lnTo>
                    <a:lnTo>
                      <a:pt x="168" y="19"/>
                    </a:lnTo>
                    <a:lnTo>
                      <a:pt x="130" y="0"/>
                    </a:lnTo>
                    <a:close/>
                  </a:path>
                </a:pathLst>
              </a:custGeom>
              <a:solidFill>
                <a:srgbClr val="2C3045"/>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18" name="Google Shape;3075;p46">
                <a:extLst>
                  <a:ext uri="{FF2B5EF4-FFF2-40B4-BE49-F238E27FC236}">
                    <a16:creationId xmlns:a16="http://schemas.microsoft.com/office/drawing/2014/main" xmlns="" id="{87CA8408-CB16-0E58-0E6D-B1DEDF712742}"/>
                  </a:ext>
                </a:extLst>
              </p:cNvPr>
              <p:cNvSpPr/>
              <p:nvPr/>
            </p:nvSpPr>
            <p:spPr>
              <a:xfrm>
                <a:off x="5437075" y="4974125"/>
                <a:ext cx="48675" cy="359575"/>
              </a:xfrm>
              <a:custGeom>
                <a:avLst/>
                <a:gdLst/>
                <a:ahLst/>
                <a:cxnLst/>
                <a:rect l="l" t="t" r="r" b="b"/>
                <a:pathLst>
                  <a:path w="1947" h="14383" extrusionOk="0">
                    <a:moveTo>
                      <a:pt x="1817" y="0"/>
                    </a:moveTo>
                    <a:lnTo>
                      <a:pt x="1780" y="19"/>
                    </a:lnTo>
                    <a:lnTo>
                      <a:pt x="1761" y="56"/>
                    </a:lnTo>
                    <a:lnTo>
                      <a:pt x="1743" y="93"/>
                    </a:lnTo>
                    <a:lnTo>
                      <a:pt x="0" y="14272"/>
                    </a:lnTo>
                    <a:lnTo>
                      <a:pt x="0" y="14309"/>
                    </a:lnTo>
                    <a:lnTo>
                      <a:pt x="19" y="14346"/>
                    </a:lnTo>
                    <a:lnTo>
                      <a:pt x="37" y="14364"/>
                    </a:lnTo>
                    <a:lnTo>
                      <a:pt x="74" y="14383"/>
                    </a:lnTo>
                    <a:lnTo>
                      <a:pt x="93" y="14383"/>
                    </a:lnTo>
                    <a:lnTo>
                      <a:pt x="130" y="14364"/>
                    </a:lnTo>
                    <a:lnTo>
                      <a:pt x="149" y="14346"/>
                    </a:lnTo>
                    <a:lnTo>
                      <a:pt x="186" y="14327"/>
                    </a:lnTo>
                    <a:lnTo>
                      <a:pt x="186" y="14290"/>
                    </a:lnTo>
                    <a:lnTo>
                      <a:pt x="1946" y="111"/>
                    </a:lnTo>
                    <a:lnTo>
                      <a:pt x="1946" y="74"/>
                    </a:lnTo>
                    <a:lnTo>
                      <a:pt x="1928" y="37"/>
                    </a:lnTo>
                    <a:lnTo>
                      <a:pt x="1891" y="19"/>
                    </a:lnTo>
                    <a:lnTo>
                      <a:pt x="1854" y="0"/>
                    </a:lnTo>
                    <a:close/>
                  </a:path>
                </a:pathLst>
              </a:custGeom>
              <a:solidFill>
                <a:srgbClr val="2C3045"/>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19" name="Google Shape;3076;p46">
                <a:extLst>
                  <a:ext uri="{FF2B5EF4-FFF2-40B4-BE49-F238E27FC236}">
                    <a16:creationId xmlns:a16="http://schemas.microsoft.com/office/drawing/2014/main" xmlns="" id="{4CFEA719-28C8-410A-D3F7-B215591E109A}"/>
                  </a:ext>
                </a:extLst>
              </p:cNvPr>
              <p:cNvSpPr/>
              <p:nvPr/>
            </p:nvSpPr>
            <p:spPr>
              <a:xfrm>
                <a:off x="5597850" y="4679425"/>
                <a:ext cx="22275" cy="61175"/>
              </a:xfrm>
              <a:custGeom>
                <a:avLst/>
                <a:gdLst/>
                <a:ahLst/>
                <a:cxnLst/>
                <a:rect l="l" t="t" r="r" b="b"/>
                <a:pathLst>
                  <a:path w="891" h="2447" extrusionOk="0">
                    <a:moveTo>
                      <a:pt x="761" y="0"/>
                    </a:moveTo>
                    <a:lnTo>
                      <a:pt x="724" y="37"/>
                    </a:lnTo>
                    <a:lnTo>
                      <a:pt x="705" y="56"/>
                    </a:lnTo>
                    <a:lnTo>
                      <a:pt x="1" y="2317"/>
                    </a:lnTo>
                    <a:lnTo>
                      <a:pt x="1" y="2354"/>
                    </a:lnTo>
                    <a:lnTo>
                      <a:pt x="19" y="2391"/>
                    </a:lnTo>
                    <a:lnTo>
                      <a:pt x="38" y="2428"/>
                    </a:lnTo>
                    <a:lnTo>
                      <a:pt x="75" y="2447"/>
                    </a:lnTo>
                    <a:lnTo>
                      <a:pt x="93" y="2447"/>
                    </a:lnTo>
                    <a:lnTo>
                      <a:pt x="149" y="2428"/>
                    </a:lnTo>
                    <a:lnTo>
                      <a:pt x="186" y="2373"/>
                    </a:lnTo>
                    <a:lnTo>
                      <a:pt x="890" y="130"/>
                    </a:lnTo>
                    <a:lnTo>
                      <a:pt x="890" y="74"/>
                    </a:lnTo>
                    <a:lnTo>
                      <a:pt x="890" y="37"/>
                    </a:lnTo>
                    <a:lnTo>
                      <a:pt x="853" y="19"/>
                    </a:lnTo>
                    <a:lnTo>
                      <a:pt x="835" y="0"/>
                    </a:lnTo>
                    <a:close/>
                  </a:path>
                </a:pathLst>
              </a:custGeom>
              <a:solidFill>
                <a:srgbClr val="2C3045"/>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20" name="Google Shape;3077;p46">
                <a:extLst>
                  <a:ext uri="{FF2B5EF4-FFF2-40B4-BE49-F238E27FC236}">
                    <a16:creationId xmlns:a16="http://schemas.microsoft.com/office/drawing/2014/main" xmlns="" id="{CCA8301B-8DE6-E1DF-30AC-512D133DCCBE}"/>
                  </a:ext>
                </a:extLst>
              </p:cNvPr>
              <p:cNvSpPr/>
              <p:nvPr/>
            </p:nvSpPr>
            <p:spPr>
              <a:xfrm>
                <a:off x="5424550" y="3332425"/>
                <a:ext cx="351250" cy="430500"/>
              </a:xfrm>
              <a:custGeom>
                <a:avLst/>
                <a:gdLst/>
                <a:ahLst/>
                <a:cxnLst/>
                <a:rect l="l" t="t" r="r" b="b"/>
                <a:pathLst>
                  <a:path w="14050" h="17220" extrusionOk="0">
                    <a:moveTo>
                      <a:pt x="7192" y="1"/>
                    </a:moveTo>
                    <a:lnTo>
                      <a:pt x="6562" y="19"/>
                    </a:lnTo>
                    <a:lnTo>
                      <a:pt x="5950" y="93"/>
                    </a:lnTo>
                    <a:lnTo>
                      <a:pt x="5376" y="186"/>
                    </a:lnTo>
                    <a:lnTo>
                      <a:pt x="4820" y="316"/>
                    </a:lnTo>
                    <a:lnTo>
                      <a:pt x="4319" y="464"/>
                    </a:lnTo>
                    <a:lnTo>
                      <a:pt x="3856" y="631"/>
                    </a:lnTo>
                    <a:lnTo>
                      <a:pt x="3430" y="835"/>
                    </a:lnTo>
                    <a:lnTo>
                      <a:pt x="3022" y="1057"/>
                    </a:lnTo>
                    <a:lnTo>
                      <a:pt x="2651" y="1317"/>
                    </a:lnTo>
                    <a:lnTo>
                      <a:pt x="2318" y="1576"/>
                    </a:lnTo>
                    <a:lnTo>
                      <a:pt x="2021" y="1854"/>
                    </a:lnTo>
                    <a:lnTo>
                      <a:pt x="1725" y="2132"/>
                    </a:lnTo>
                    <a:lnTo>
                      <a:pt x="1484" y="2447"/>
                    </a:lnTo>
                    <a:lnTo>
                      <a:pt x="1243" y="2762"/>
                    </a:lnTo>
                    <a:lnTo>
                      <a:pt x="1039" y="3077"/>
                    </a:lnTo>
                    <a:lnTo>
                      <a:pt x="872" y="3411"/>
                    </a:lnTo>
                    <a:lnTo>
                      <a:pt x="705" y="3745"/>
                    </a:lnTo>
                    <a:lnTo>
                      <a:pt x="557" y="4060"/>
                    </a:lnTo>
                    <a:lnTo>
                      <a:pt x="446" y="4393"/>
                    </a:lnTo>
                    <a:lnTo>
                      <a:pt x="334" y="4727"/>
                    </a:lnTo>
                    <a:lnTo>
                      <a:pt x="260" y="5061"/>
                    </a:lnTo>
                    <a:lnTo>
                      <a:pt x="186" y="5376"/>
                    </a:lnTo>
                    <a:lnTo>
                      <a:pt x="131" y="5691"/>
                    </a:lnTo>
                    <a:lnTo>
                      <a:pt x="56" y="6284"/>
                    </a:lnTo>
                    <a:lnTo>
                      <a:pt x="19" y="6821"/>
                    </a:lnTo>
                    <a:lnTo>
                      <a:pt x="1" y="7266"/>
                    </a:lnTo>
                    <a:lnTo>
                      <a:pt x="19" y="7637"/>
                    </a:lnTo>
                    <a:lnTo>
                      <a:pt x="38" y="7915"/>
                    </a:lnTo>
                    <a:lnTo>
                      <a:pt x="75" y="8156"/>
                    </a:lnTo>
                    <a:lnTo>
                      <a:pt x="131" y="8452"/>
                    </a:lnTo>
                    <a:lnTo>
                      <a:pt x="297" y="9212"/>
                    </a:lnTo>
                    <a:lnTo>
                      <a:pt x="557" y="10121"/>
                    </a:lnTo>
                    <a:lnTo>
                      <a:pt x="705" y="10621"/>
                    </a:lnTo>
                    <a:lnTo>
                      <a:pt x="890" y="11121"/>
                    </a:lnTo>
                    <a:lnTo>
                      <a:pt x="1076" y="11640"/>
                    </a:lnTo>
                    <a:lnTo>
                      <a:pt x="1280" y="12141"/>
                    </a:lnTo>
                    <a:lnTo>
                      <a:pt x="1502" y="12641"/>
                    </a:lnTo>
                    <a:lnTo>
                      <a:pt x="1725" y="13123"/>
                    </a:lnTo>
                    <a:lnTo>
                      <a:pt x="1965" y="13568"/>
                    </a:lnTo>
                    <a:lnTo>
                      <a:pt x="2225" y="13976"/>
                    </a:lnTo>
                    <a:lnTo>
                      <a:pt x="2503" y="14346"/>
                    </a:lnTo>
                    <a:lnTo>
                      <a:pt x="2651" y="14513"/>
                    </a:lnTo>
                    <a:lnTo>
                      <a:pt x="2781" y="14661"/>
                    </a:lnTo>
                    <a:lnTo>
                      <a:pt x="3078" y="14940"/>
                    </a:lnTo>
                    <a:lnTo>
                      <a:pt x="3411" y="15218"/>
                    </a:lnTo>
                    <a:lnTo>
                      <a:pt x="3763" y="15458"/>
                    </a:lnTo>
                    <a:lnTo>
                      <a:pt x="4115" y="15699"/>
                    </a:lnTo>
                    <a:lnTo>
                      <a:pt x="4486" y="15922"/>
                    </a:lnTo>
                    <a:lnTo>
                      <a:pt x="4857" y="16144"/>
                    </a:lnTo>
                    <a:lnTo>
                      <a:pt x="5246" y="16330"/>
                    </a:lnTo>
                    <a:lnTo>
                      <a:pt x="5617" y="16496"/>
                    </a:lnTo>
                    <a:lnTo>
                      <a:pt x="5987" y="16663"/>
                    </a:lnTo>
                    <a:lnTo>
                      <a:pt x="6340" y="16793"/>
                    </a:lnTo>
                    <a:lnTo>
                      <a:pt x="6673" y="16923"/>
                    </a:lnTo>
                    <a:lnTo>
                      <a:pt x="6988" y="17015"/>
                    </a:lnTo>
                    <a:lnTo>
                      <a:pt x="7266" y="17108"/>
                    </a:lnTo>
                    <a:lnTo>
                      <a:pt x="7526" y="17164"/>
                    </a:lnTo>
                    <a:lnTo>
                      <a:pt x="7748" y="17201"/>
                    </a:lnTo>
                    <a:lnTo>
                      <a:pt x="7934" y="17219"/>
                    </a:lnTo>
                    <a:lnTo>
                      <a:pt x="8137" y="17219"/>
                    </a:lnTo>
                    <a:lnTo>
                      <a:pt x="8378" y="17201"/>
                    </a:lnTo>
                    <a:lnTo>
                      <a:pt x="8656" y="17145"/>
                    </a:lnTo>
                    <a:lnTo>
                      <a:pt x="8990" y="17052"/>
                    </a:lnTo>
                    <a:lnTo>
                      <a:pt x="9361" y="16941"/>
                    </a:lnTo>
                    <a:lnTo>
                      <a:pt x="9750" y="16774"/>
                    </a:lnTo>
                    <a:lnTo>
                      <a:pt x="10158" y="16589"/>
                    </a:lnTo>
                    <a:lnTo>
                      <a:pt x="10602" y="16367"/>
                    </a:lnTo>
                    <a:lnTo>
                      <a:pt x="11029" y="16107"/>
                    </a:lnTo>
                    <a:lnTo>
                      <a:pt x="11474" y="15792"/>
                    </a:lnTo>
                    <a:lnTo>
                      <a:pt x="11900" y="15440"/>
                    </a:lnTo>
                    <a:lnTo>
                      <a:pt x="12122" y="15236"/>
                    </a:lnTo>
                    <a:lnTo>
                      <a:pt x="12326" y="15032"/>
                    </a:lnTo>
                    <a:lnTo>
                      <a:pt x="12530" y="14810"/>
                    </a:lnTo>
                    <a:lnTo>
                      <a:pt x="12734" y="14587"/>
                    </a:lnTo>
                    <a:lnTo>
                      <a:pt x="12938" y="14346"/>
                    </a:lnTo>
                    <a:lnTo>
                      <a:pt x="13123" y="14087"/>
                    </a:lnTo>
                    <a:lnTo>
                      <a:pt x="13290" y="13809"/>
                    </a:lnTo>
                    <a:lnTo>
                      <a:pt x="13475" y="13531"/>
                    </a:lnTo>
                    <a:lnTo>
                      <a:pt x="13624" y="13234"/>
                    </a:lnTo>
                    <a:lnTo>
                      <a:pt x="13790" y="12919"/>
                    </a:lnTo>
                    <a:lnTo>
                      <a:pt x="13883" y="12660"/>
                    </a:lnTo>
                    <a:lnTo>
                      <a:pt x="13939" y="12400"/>
                    </a:lnTo>
                    <a:lnTo>
                      <a:pt x="13994" y="12141"/>
                    </a:lnTo>
                    <a:lnTo>
                      <a:pt x="14031" y="11863"/>
                    </a:lnTo>
                    <a:lnTo>
                      <a:pt x="14050" y="11603"/>
                    </a:lnTo>
                    <a:lnTo>
                      <a:pt x="14050" y="11344"/>
                    </a:lnTo>
                    <a:lnTo>
                      <a:pt x="14013" y="10843"/>
                    </a:lnTo>
                    <a:lnTo>
                      <a:pt x="13976" y="10362"/>
                    </a:lnTo>
                    <a:lnTo>
                      <a:pt x="13902" y="9954"/>
                    </a:lnTo>
                    <a:lnTo>
                      <a:pt x="13846" y="9602"/>
                    </a:lnTo>
                    <a:lnTo>
                      <a:pt x="13790" y="9342"/>
                    </a:lnTo>
                    <a:lnTo>
                      <a:pt x="13790" y="9101"/>
                    </a:lnTo>
                    <a:lnTo>
                      <a:pt x="13790" y="8805"/>
                    </a:lnTo>
                    <a:lnTo>
                      <a:pt x="13865" y="8100"/>
                    </a:lnTo>
                    <a:lnTo>
                      <a:pt x="13939" y="7359"/>
                    </a:lnTo>
                    <a:lnTo>
                      <a:pt x="13976" y="7007"/>
                    </a:lnTo>
                    <a:lnTo>
                      <a:pt x="13994" y="6692"/>
                    </a:lnTo>
                    <a:lnTo>
                      <a:pt x="13994" y="6395"/>
                    </a:lnTo>
                    <a:lnTo>
                      <a:pt x="13976" y="6006"/>
                    </a:lnTo>
                    <a:lnTo>
                      <a:pt x="13920" y="5543"/>
                    </a:lnTo>
                    <a:lnTo>
                      <a:pt x="13827" y="5024"/>
                    </a:lnTo>
                    <a:lnTo>
                      <a:pt x="13753" y="4746"/>
                    </a:lnTo>
                    <a:lnTo>
                      <a:pt x="13679" y="4449"/>
                    </a:lnTo>
                    <a:lnTo>
                      <a:pt x="13587" y="4171"/>
                    </a:lnTo>
                    <a:lnTo>
                      <a:pt x="13475" y="3874"/>
                    </a:lnTo>
                    <a:lnTo>
                      <a:pt x="13346" y="3559"/>
                    </a:lnTo>
                    <a:lnTo>
                      <a:pt x="13197" y="3263"/>
                    </a:lnTo>
                    <a:lnTo>
                      <a:pt x="13049" y="2966"/>
                    </a:lnTo>
                    <a:lnTo>
                      <a:pt x="12864" y="2670"/>
                    </a:lnTo>
                    <a:lnTo>
                      <a:pt x="12660" y="2392"/>
                    </a:lnTo>
                    <a:lnTo>
                      <a:pt x="12437" y="2095"/>
                    </a:lnTo>
                    <a:lnTo>
                      <a:pt x="12196" y="1836"/>
                    </a:lnTo>
                    <a:lnTo>
                      <a:pt x="11918" y="1576"/>
                    </a:lnTo>
                    <a:lnTo>
                      <a:pt x="11640" y="1317"/>
                    </a:lnTo>
                    <a:lnTo>
                      <a:pt x="11325" y="1094"/>
                    </a:lnTo>
                    <a:lnTo>
                      <a:pt x="10973" y="872"/>
                    </a:lnTo>
                    <a:lnTo>
                      <a:pt x="10602" y="668"/>
                    </a:lnTo>
                    <a:lnTo>
                      <a:pt x="10213" y="501"/>
                    </a:lnTo>
                    <a:lnTo>
                      <a:pt x="9787" y="353"/>
                    </a:lnTo>
                    <a:lnTo>
                      <a:pt x="9324" y="223"/>
                    </a:lnTo>
                    <a:lnTo>
                      <a:pt x="8842" y="112"/>
                    </a:lnTo>
                    <a:lnTo>
                      <a:pt x="8323" y="56"/>
                    </a:lnTo>
                    <a:lnTo>
                      <a:pt x="7767"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21" name="Google Shape;3078;p46">
                <a:extLst>
                  <a:ext uri="{FF2B5EF4-FFF2-40B4-BE49-F238E27FC236}">
                    <a16:creationId xmlns:a16="http://schemas.microsoft.com/office/drawing/2014/main" xmlns="" id="{284015D9-3132-721F-6F21-20D06BEBA411}"/>
                  </a:ext>
                </a:extLst>
              </p:cNvPr>
              <p:cNvSpPr/>
              <p:nvPr/>
            </p:nvSpPr>
            <p:spPr>
              <a:xfrm>
                <a:off x="5424550" y="3332425"/>
                <a:ext cx="351250" cy="430500"/>
              </a:xfrm>
              <a:custGeom>
                <a:avLst/>
                <a:gdLst/>
                <a:ahLst/>
                <a:cxnLst/>
                <a:rect l="l" t="t" r="r" b="b"/>
                <a:pathLst>
                  <a:path w="14050" h="17220" fill="none" extrusionOk="0">
                    <a:moveTo>
                      <a:pt x="7934" y="17219"/>
                    </a:moveTo>
                    <a:lnTo>
                      <a:pt x="7934" y="17219"/>
                    </a:lnTo>
                    <a:lnTo>
                      <a:pt x="7748" y="17201"/>
                    </a:lnTo>
                    <a:lnTo>
                      <a:pt x="7526" y="17164"/>
                    </a:lnTo>
                    <a:lnTo>
                      <a:pt x="7266" y="17108"/>
                    </a:lnTo>
                    <a:lnTo>
                      <a:pt x="6988" y="17015"/>
                    </a:lnTo>
                    <a:lnTo>
                      <a:pt x="6673" y="16923"/>
                    </a:lnTo>
                    <a:lnTo>
                      <a:pt x="6340" y="16793"/>
                    </a:lnTo>
                    <a:lnTo>
                      <a:pt x="5987" y="16663"/>
                    </a:lnTo>
                    <a:lnTo>
                      <a:pt x="5617" y="16496"/>
                    </a:lnTo>
                    <a:lnTo>
                      <a:pt x="5246" y="16330"/>
                    </a:lnTo>
                    <a:lnTo>
                      <a:pt x="4857" y="16144"/>
                    </a:lnTo>
                    <a:lnTo>
                      <a:pt x="4486" y="15922"/>
                    </a:lnTo>
                    <a:lnTo>
                      <a:pt x="4115" y="15699"/>
                    </a:lnTo>
                    <a:lnTo>
                      <a:pt x="3763" y="15458"/>
                    </a:lnTo>
                    <a:lnTo>
                      <a:pt x="3411" y="15218"/>
                    </a:lnTo>
                    <a:lnTo>
                      <a:pt x="3078" y="14940"/>
                    </a:lnTo>
                    <a:lnTo>
                      <a:pt x="2781" y="14661"/>
                    </a:lnTo>
                    <a:lnTo>
                      <a:pt x="2781" y="14661"/>
                    </a:lnTo>
                    <a:lnTo>
                      <a:pt x="2651" y="14513"/>
                    </a:lnTo>
                    <a:lnTo>
                      <a:pt x="2503" y="14346"/>
                    </a:lnTo>
                    <a:lnTo>
                      <a:pt x="2225" y="13976"/>
                    </a:lnTo>
                    <a:lnTo>
                      <a:pt x="1965" y="13568"/>
                    </a:lnTo>
                    <a:lnTo>
                      <a:pt x="1725" y="13123"/>
                    </a:lnTo>
                    <a:lnTo>
                      <a:pt x="1502" y="12641"/>
                    </a:lnTo>
                    <a:lnTo>
                      <a:pt x="1280" y="12141"/>
                    </a:lnTo>
                    <a:lnTo>
                      <a:pt x="1076" y="11640"/>
                    </a:lnTo>
                    <a:lnTo>
                      <a:pt x="890" y="11121"/>
                    </a:lnTo>
                    <a:lnTo>
                      <a:pt x="705" y="10621"/>
                    </a:lnTo>
                    <a:lnTo>
                      <a:pt x="557" y="10121"/>
                    </a:lnTo>
                    <a:lnTo>
                      <a:pt x="297" y="9212"/>
                    </a:lnTo>
                    <a:lnTo>
                      <a:pt x="131" y="8452"/>
                    </a:lnTo>
                    <a:lnTo>
                      <a:pt x="75" y="8156"/>
                    </a:lnTo>
                    <a:lnTo>
                      <a:pt x="38" y="7915"/>
                    </a:lnTo>
                    <a:lnTo>
                      <a:pt x="38" y="7915"/>
                    </a:lnTo>
                    <a:lnTo>
                      <a:pt x="19" y="7637"/>
                    </a:lnTo>
                    <a:lnTo>
                      <a:pt x="1" y="7266"/>
                    </a:lnTo>
                    <a:lnTo>
                      <a:pt x="19" y="6821"/>
                    </a:lnTo>
                    <a:lnTo>
                      <a:pt x="56" y="6284"/>
                    </a:lnTo>
                    <a:lnTo>
                      <a:pt x="131" y="5691"/>
                    </a:lnTo>
                    <a:lnTo>
                      <a:pt x="186" y="5376"/>
                    </a:lnTo>
                    <a:lnTo>
                      <a:pt x="260" y="5061"/>
                    </a:lnTo>
                    <a:lnTo>
                      <a:pt x="334" y="4727"/>
                    </a:lnTo>
                    <a:lnTo>
                      <a:pt x="446" y="4393"/>
                    </a:lnTo>
                    <a:lnTo>
                      <a:pt x="557" y="4060"/>
                    </a:lnTo>
                    <a:lnTo>
                      <a:pt x="705" y="3745"/>
                    </a:lnTo>
                    <a:lnTo>
                      <a:pt x="872" y="3411"/>
                    </a:lnTo>
                    <a:lnTo>
                      <a:pt x="1039" y="3077"/>
                    </a:lnTo>
                    <a:lnTo>
                      <a:pt x="1243" y="2762"/>
                    </a:lnTo>
                    <a:lnTo>
                      <a:pt x="1484" y="2447"/>
                    </a:lnTo>
                    <a:lnTo>
                      <a:pt x="1725" y="2132"/>
                    </a:lnTo>
                    <a:lnTo>
                      <a:pt x="2021" y="1854"/>
                    </a:lnTo>
                    <a:lnTo>
                      <a:pt x="2318" y="1576"/>
                    </a:lnTo>
                    <a:lnTo>
                      <a:pt x="2651" y="1317"/>
                    </a:lnTo>
                    <a:lnTo>
                      <a:pt x="3022" y="1057"/>
                    </a:lnTo>
                    <a:lnTo>
                      <a:pt x="3430" y="835"/>
                    </a:lnTo>
                    <a:lnTo>
                      <a:pt x="3856" y="631"/>
                    </a:lnTo>
                    <a:lnTo>
                      <a:pt x="4319" y="464"/>
                    </a:lnTo>
                    <a:lnTo>
                      <a:pt x="4820" y="316"/>
                    </a:lnTo>
                    <a:lnTo>
                      <a:pt x="5376" y="186"/>
                    </a:lnTo>
                    <a:lnTo>
                      <a:pt x="5950" y="93"/>
                    </a:lnTo>
                    <a:lnTo>
                      <a:pt x="6562" y="19"/>
                    </a:lnTo>
                    <a:lnTo>
                      <a:pt x="6562" y="19"/>
                    </a:lnTo>
                    <a:lnTo>
                      <a:pt x="7192" y="1"/>
                    </a:lnTo>
                    <a:lnTo>
                      <a:pt x="7767" y="1"/>
                    </a:lnTo>
                    <a:lnTo>
                      <a:pt x="8323" y="56"/>
                    </a:lnTo>
                    <a:lnTo>
                      <a:pt x="8842" y="112"/>
                    </a:lnTo>
                    <a:lnTo>
                      <a:pt x="9324" y="223"/>
                    </a:lnTo>
                    <a:lnTo>
                      <a:pt x="9787" y="353"/>
                    </a:lnTo>
                    <a:lnTo>
                      <a:pt x="10213" y="501"/>
                    </a:lnTo>
                    <a:lnTo>
                      <a:pt x="10602" y="668"/>
                    </a:lnTo>
                    <a:lnTo>
                      <a:pt x="10973" y="872"/>
                    </a:lnTo>
                    <a:lnTo>
                      <a:pt x="11325" y="1094"/>
                    </a:lnTo>
                    <a:lnTo>
                      <a:pt x="11640" y="1317"/>
                    </a:lnTo>
                    <a:lnTo>
                      <a:pt x="11918" y="1576"/>
                    </a:lnTo>
                    <a:lnTo>
                      <a:pt x="12196" y="1836"/>
                    </a:lnTo>
                    <a:lnTo>
                      <a:pt x="12437" y="2095"/>
                    </a:lnTo>
                    <a:lnTo>
                      <a:pt x="12660" y="2392"/>
                    </a:lnTo>
                    <a:lnTo>
                      <a:pt x="12864" y="2670"/>
                    </a:lnTo>
                    <a:lnTo>
                      <a:pt x="13049" y="2966"/>
                    </a:lnTo>
                    <a:lnTo>
                      <a:pt x="13197" y="3263"/>
                    </a:lnTo>
                    <a:lnTo>
                      <a:pt x="13346" y="3559"/>
                    </a:lnTo>
                    <a:lnTo>
                      <a:pt x="13475" y="3874"/>
                    </a:lnTo>
                    <a:lnTo>
                      <a:pt x="13587" y="4171"/>
                    </a:lnTo>
                    <a:lnTo>
                      <a:pt x="13679" y="4449"/>
                    </a:lnTo>
                    <a:lnTo>
                      <a:pt x="13753" y="4746"/>
                    </a:lnTo>
                    <a:lnTo>
                      <a:pt x="13827" y="5024"/>
                    </a:lnTo>
                    <a:lnTo>
                      <a:pt x="13920" y="5543"/>
                    </a:lnTo>
                    <a:lnTo>
                      <a:pt x="13976" y="6006"/>
                    </a:lnTo>
                    <a:lnTo>
                      <a:pt x="13994" y="6395"/>
                    </a:lnTo>
                    <a:lnTo>
                      <a:pt x="13994" y="6692"/>
                    </a:lnTo>
                    <a:lnTo>
                      <a:pt x="13994" y="6692"/>
                    </a:lnTo>
                    <a:lnTo>
                      <a:pt x="13976" y="7007"/>
                    </a:lnTo>
                    <a:lnTo>
                      <a:pt x="13939" y="7359"/>
                    </a:lnTo>
                    <a:lnTo>
                      <a:pt x="13865" y="8100"/>
                    </a:lnTo>
                    <a:lnTo>
                      <a:pt x="13790" y="8805"/>
                    </a:lnTo>
                    <a:lnTo>
                      <a:pt x="13790" y="9101"/>
                    </a:lnTo>
                    <a:lnTo>
                      <a:pt x="13790" y="9342"/>
                    </a:lnTo>
                    <a:lnTo>
                      <a:pt x="13790" y="9342"/>
                    </a:lnTo>
                    <a:lnTo>
                      <a:pt x="13846" y="9602"/>
                    </a:lnTo>
                    <a:lnTo>
                      <a:pt x="13902" y="9954"/>
                    </a:lnTo>
                    <a:lnTo>
                      <a:pt x="13976" y="10362"/>
                    </a:lnTo>
                    <a:lnTo>
                      <a:pt x="14013" y="10843"/>
                    </a:lnTo>
                    <a:lnTo>
                      <a:pt x="14050" y="11344"/>
                    </a:lnTo>
                    <a:lnTo>
                      <a:pt x="14050" y="11603"/>
                    </a:lnTo>
                    <a:lnTo>
                      <a:pt x="14031" y="11863"/>
                    </a:lnTo>
                    <a:lnTo>
                      <a:pt x="13994" y="12141"/>
                    </a:lnTo>
                    <a:lnTo>
                      <a:pt x="13939" y="12400"/>
                    </a:lnTo>
                    <a:lnTo>
                      <a:pt x="13883" y="12660"/>
                    </a:lnTo>
                    <a:lnTo>
                      <a:pt x="13790" y="12919"/>
                    </a:lnTo>
                    <a:lnTo>
                      <a:pt x="13790" y="12919"/>
                    </a:lnTo>
                    <a:lnTo>
                      <a:pt x="13624" y="13234"/>
                    </a:lnTo>
                    <a:lnTo>
                      <a:pt x="13475" y="13531"/>
                    </a:lnTo>
                    <a:lnTo>
                      <a:pt x="13290" y="13809"/>
                    </a:lnTo>
                    <a:lnTo>
                      <a:pt x="13123" y="14087"/>
                    </a:lnTo>
                    <a:lnTo>
                      <a:pt x="12938" y="14346"/>
                    </a:lnTo>
                    <a:lnTo>
                      <a:pt x="12734" y="14587"/>
                    </a:lnTo>
                    <a:lnTo>
                      <a:pt x="12530" y="14810"/>
                    </a:lnTo>
                    <a:lnTo>
                      <a:pt x="12326" y="15032"/>
                    </a:lnTo>
                    <a:lnTo>
                      <a:pt x="12122" y="15236"/>
                    </a:lnTo>
                    <a:lnTo>
                      <a:pt x="11900" y="15440"/>
                    </a:lnTo>
                    <a:lnTo>
                      <a:pt x="11474" y="15792"/>
                    </a:lnTo>
                    <a:lnTo>
                      <a:pt x="11029" y="16107"/>
                    </a:lnTo>
                    <a:lnTo>
                      <a:pt x="10602" y="16367"/>
                    </a:lnTo>
                    <a:lnTo>
                      <a:pt x="10158" y="16589"/>
                    </a:lnTo>
                    <a:lnTo>
                      <a:pt x="9750" y="16774"/>
                    </a:lnTo>
                    <a:lnTo>
                      <a:pt x="9361" y="16941"/>
                    </a:lnTo>
                    <a:lnTo>
                      <a:pt x="8990" y="17052"/>
                    </a:lnTo>
                    <a:lnTo>
                      <a:pt x="8656" y="17145"/>
                    </a:lnTo>
                    <a:lnTo>
                      <a:pt x="8378" y="17201"/>
                    </a:lnTo>
                    <a:lnTo>
                      <a:pt x="8137" y="17219"/>
                    </a:lnTo>
                    <a:lnTo>
                      <a:pt x="7934" y="17219"/>
                    </a:lnTo>
                  </a:path>
                </a:pathLst>
              </a:custGeom>
              <a:no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22" name="Google Shape;3079;p46">
                <a:extLst>
                  <a:ext uri="{FF2B5EF4-FFF2-40B4-BE49-F238E27FC236}">
                    <a16:creationId xmlns:a16="http://schemas.microsoft.com/office/drawing/2014/main" xmlns="" id="{F10F55E2-A021-CD6C-77D6-03D4208DA5CA}"/>
                  </a:ext>
                </a:extLst>
              </p:cNvPr>
              <p:cNvSpPr/>
              <p:nvPr/>
            </p:nvSpPr>
            <p:spPr>
              <a:xfrm>
                <a:off x="5422250" y="3330125"/>
                <a:ext cx="355875" cy="435575"/>
              </a:xfrm>
              <a:custGeom>
                <a:avLst/>
                <a:gdLst/>
                <a:ahLst/>
                <a:cxnLst/>
                <a:rect l="l" t="t" r="r" b="b"/>
                <a:pathLst>
                  <a:path w="14235" h="17423" extrusionOk="0">
                    <a:moveTo>
                      <a:pt x="7525" y="185"/>
                    </a:moveTo>
                    <a:lnTo>
                      <a:pt x="7933" y="204"/>
                    </a:lnTo>
                    <a:lnTo>
                      <a:pt x="8322" y="223"/>
                    </a:lnTo>
                    <a:lnTo>
                      <a:pt x="8711" y="278"/>
                    </a:lnTo>
                    <a:lnTo>
                      <a:pt x="9082" y="334"/>
                    </a:lnTo>
                    <a:lnTo>
                      <a:pt x="9434" y="426"/>
                    </a:lnTo>
                    <a:lnTo>
                      <a:pt x="9786" y="519"/>
                    </a:lnTo>
                    <a:lnTo>
                      <a:pt x="10120" y="630"/>
                    </a:lnTo>
                    <a:lnTo>
                      <a:pt x="10454" y="760"/>
                    </a:lnTo>
                    <a:lnTo>
                      <a:pt x="10769" y="908"/>
                    </a:lnTo>
                    <a:lnTo>
                      <a:pt x="11065" y="1075"/>
                    </a:lnTo>
                    <a:lnTo>
                      <a:pt x="11343" y="1260"/>
                    </a:lnTo>
                    <a:lnTo>
                      <a:pt x="11621" y="1446"/>
                    </a:lnTo>
                    <a:lnTo>
                      <a:pt x="11881" y="1668"/>
                    </a:lnTo>
                    <a:lnTo>
                      <a:pt x="12122" y="1909"/>
                    </a:lnTo>
                    <a:lnTo>
                      <a:pt x="12418" y="2224"/>
                    </a:lnTo>
                    <a:lnTo>
                      <a:pt x="12696" y="2558"/>
                    </a:lnTo>
                    <a:lnTo>
                      <a:pt x="12919" y="2910"/>
                    </a:lnTo>
                    <a:lnTo>
                      <a:pt x="13141" y="3262"/>
                    </a:lnTo>
                    <a:lnTo>
                      <a:pt x="13308" y="3614"/>
                    </a:lnTo>
                    <a:lnTo>
                      <a:pt x="13475" y="3966"/>
                    </a:lnTo>
                    <a:lnTo>
                      <a:pt x="13604" y="4337"/>
                    </a:lnTo>
                    <a:lnTo>
                      <a:pt x="13697" y="4671"/>
                    </a:lnTo>
                    <a:lnTo>
                      <a:pt x="13790" y="5004"/>
                    </a:lnTo>
                    <a:lnTo>
                      <a:pt x="13864" y="5338"/>
                    </a:lnTo>
                    <a:lnTo>
                      <a:pt x="13919" y="5635"/>
                    </a:lnTo>
                    <a:lnTo>
                      <a:pt x="13957" y="5931"/>
                    </a:lnTo>
                    <a:lnTo>
                      <a:pt x="13994" y="6413"/>
                    </a:lnTo>
                    <a:lnTo>
                      <a:pt x="13975" y="6784"/>
                    </a:lnTo>
                    <a:lnTo>
                      <a:pt x="13975" y="7062"/>
                    </a:lnTo>
                    <a:lnTo>
                      <a:pt x="13957" y="7358"/>
                    </a:lnTo>
                    <a:lnTo>
                      <a:pt x="13882" y="8007"/>
                    </a:lnTo>
                    <a:lnTo>
                      <a:pt x="13790" y="8822"/>
                    </a:lnTo>
                    <a:lnTo>
                      <a:pt x="13790" y="9156"/>
                    </a:lnTo>
                    <a:lnTo>
                      <a:pt x="13790" y="9453"/>
                    </a:lnTo>
                    <a:lnTo>
                      <a:pt x="13864" y="9860"/>
                    </a:lnTo>
                    <a:lnTo>
                      <a:pt x="13975" y="10509"/>
                    </a:lnTo>
                    <a:lnTo>
                      <a:pt x="14012" y="10880"/>
                    </a:lnTo>
                    <a:lnTo>
                      <a:pt x="14031" y="11288"/>
                    </a:lnTo>
                    <a:lnTo>
                      <a:pt x="14031" y="11714"/>
                    </a:lnTo>
                    <a:lnTo>
                      <a:pt x="13994" y="12140"/>
                    </a:lnTo>
                    <a:lnTo>
                      <a:pt x="13975" y="12344"/>
                    </a:lnTo>
                    <a:lnTo>
                      <a:pt x="13919" y="12566"/>
                    </a:lnTo>
                    <a:lnTo>
                      <a:pt x="13864" y="12770"/>
                    </a:lnTo>
                    <a:lnTo>
                      <a:pt x="13790" y="12974"/>
                    </a:lnTo>
                    <a:lnTo>
                      <a:pt x="13641" y="13289"/>
                    </a:lnTo>
                    <a:lnTo>
                      <a:pt x="13475" y="13586"/>
                    </a:lnTo>
                    <a:lnTo>
                      <a:pt x="13308" y="13864"/>
                    </a:lnTo>
                    <a:lnTo>
                      <a:pt x="13122" y="14123"/>
                    </a:lnTo>
                    <a:lnTo>
                      <a:pt x="12937" y="14383"/>
                    </a:lnTo>
                    <a:lnTo>
                      <a:pt x="12752" y="14624"/>
                    </a:lnTo>
                    <a:lnTo>
                      <a:pt x="12548" y="14846"/>
                    </a:lnTo>
                    <a:lnTo>
                      <a:pt x="12344" y="15050"/>
                    </a:lnTo>
                    <a:lnTo>
                      <a:pt x="12140" y="15254"/>
                    </a:lnTo>
                    <a:lnTo>
                      <a:pt x="11918" y="15458"/>
                    </a:lnTo>
                    <a:lnTo>
                      <a:pt x="11491" y="15810"/>
                    </a:lnTo>
                    <a:lnTo>
                      <a:pt x="11047" y="16107"/>
                    </a:lnTo>
                    <a:lnTo>
                      <a:pt x="10620" y="16366"/>
                    </a:lnTo>
                    <a:lnTo>
                      <a:pt x="10194" y="16588"/>
                    </a:lnTo>
                    <a:lnTo>
                      <a:pt x="9786" y="16774"/>
                    </a:lnTo>
                    <a:lnTo>
                      <a:pt x="9397" y="16922"/>
                    </a:lnTo>
                    <a:lnTo>
                      <a:pt x="9045" y="17052"/>
                    </a:lnTo>
                    <a:lnTo>
                      <a:pt x="8730" y="17126"/>
                    </a:lnTo>
                    <a:lnTo>
                      <a:pt x="8452" y="17181"/>
                    </a:lnTo>
                    <a:lnTo>
                      <a:pt x="8211" y="17219"/>
                    </a:lnTo>
                    <a:lnTo>
                      <a:pt x="8044" y="17219"/>
                    </a:lnTo>
                    <a:lnTo>
                      <a:pt x="7859" y="17200"/>
                    </a:lnTo>
                    <a:lnTo>
                      <a:pt x="7655" y="17163"/>
                    </a:lnTo>
                    <a:lnTo>
                      <a:pt x="7117" y="17015"/>
                    </a:lnTo>
                    <a:lnTo>
                      <a:pt x="6487" y="16811"/>
                    </a:lnTo>
                    <a:lnTo>
                      <a:pt x="6135" y="16663"/>
                    </a:lnTo>
                    <a:lnTo>
                      <a:pt x="5764" y="16514"/>
                    </a:lnTo>
                    <a:lnTo>
                      <a:pt x="5394" y="16347"/>
                    </a:lnTo>
                    <a:lnTo>
                      <a:pt x="5023" y="16162"/>
                    </a:lnTo>
                    <a:lnTo>
                      <a:pt x="4652" y="15940"/>
                    </a:lnTo>
                    <a:lnTo>
                      <a:pt x="4282" y="15717"/>
                    </a:lnTo>
                    <a:lnTo>
                      <a:pt x="3911" y="15495"/>
                    </a:lnTo>
                    <a:lnTo>
                      <a:pt x="3577" y="15235"/>
                    </a:lnTo>
                    <a:lnTo>
                      <a:pt x="3244" y="14976"/>
                    </a:lnTo>
                    <a:lnTo>
                      <a:pt x="2947" y="14698"/>
                    </a:lnTo>
                    <a:lnTo>
                      <a:pt x="2799" y="14531"/>
                    </a:lnTo>
                    <a:lnTo>
                      <a:pt x="2669" y="14364"/>
                    </a:lnTo>
                    <a:lnTo>
                      <a:pt x="2391" y="13994"/>
                    </a:lnTo>
                    <a:lnTo>
                      <a:pt x="2132" y="13586"/>
                    </a:lnTo>
                    <a:lnTo>
                      <a:pt x="1891" y="13141"/>
                    </a:lnTo>
                    <a:lnTo>
                      <a:pt x="1650" y="12659"/>
                    </a:lnTo>
                    <a:lnTo>
                      <a:pt x="1446" y="12159"/>
                    </a:lnTo>
                    <a:lnTo>
                      <a:pt x="1242" y="11658"/>
                    </a:lnTo>
                    <a:lnTo>
                      <a:pt x="1057" y="11158"/>
                    </a:lnTo>
                    <a:lnTo>
                      <a:pt x="890" y="10639"/>
                    </a:lnTo>
                    <a:lnTo>
                      <a:pt x="723" y="10157"/>
                    </a:lnTo>
                    <a:lnTo>
                      <a:pt x="482" y="9249"/>
                    </a:lnTo>
                    <a:lnTo>
                      <a:pt x="315" y="8507"/>
                    </a:lnTo>
                    <a:lnTo>
                      <a:pt x="260" y="8211"/>
                    </a:lnTo>
                    <a:lnTo>
                      <a:pt x="223" y="7988"/>
                    </a:lnTo>
                    <a:lnTo>
                      <a:pt x="204" y="7803"/>
                    </a:lnTo>
                    <a:lnTo>
                      <a:pt x="204" y="7377"/>
                    </a:lnTo>
                    <a:lnTo>
                      <a:pt x="204" y="7099"/>
                    </a:lnTo>
                    <a:lnTo>
                      <a:pt x="223" y="6765"/>
                    </a:lnTo>
                    <a:lnTo>
                      <a:pt x="241" y="6413"/>
                    </a:lnTo>
                    <a:lnTo>
                      <a:pt x="297" y="6005"/>
                    </a:lnTo>
                    <a:lnTo>
                      <a:pt x="352" y="5597"/>
                    </a:lnTo>
                    <a:lnTo>
                      <a:pt x="445" y="5153"/>
                    </a:lnTo>
                    <a:lnTo>
                      <a:pt x="575" y="4689"/>
                    </a:lnTo>
                    <a:lnTo>
                      <a:pt x="742" y="4244"/>
                    </a:lnTo>
                    <a:lnTo>
                      <a:pt x="927" y="3781"/>
                    </a:lnTo>
                    <a:lnTo>
                      <a:pt x="1168" y="3318"/>
                    </a:lnTo>
                    <a:lnTo>
                      <a:pt x="1298" y="3095"/>
                    </a:lnTo>
                    <a:lnTo>
                      <a:pt x="1446" y="2873"/>
                    </a:lnTo>
                    <a:lnTo>
                      <a:pt x="1594" y="2651"/>
                    </a:lnTo>
                    <a:lnTo>
                      <a:pt x="1779" y="2447"/>
                    </a:lnTo>
                    <a:lnTo>
                      <a:pt x="1983" y="2206"/>
                    </a:lnTo>
                    <a:lnTo>
                      <a:pt x="2206" y="1965"/>
                    </a:lnTo>
                    <a:lnTo>
                      <a:pt x="2447" y="1761"/>
                    </a:lnTo>
                    <a:lnTo>
                      <a:pt x="2706" y="1557"/>
                    </a:lnTo>
                    <a:lnTo>
                      <a:pt x="2966" y="1372"/>
                    </a:lnTo>
                    <a:lnTo>
                      <a:pt x="3244" y="1205"/>
                    </a:lnTo>
                    <a:lnTo>
                      <a:pt x="3522" y="1038"/>
                    </a:lnTo>
                    <a:lnTo>
                      <a:pt x="3837" y="890"/>
                    </a:lnTo>
                    <a:lnTo>
                      <a:pt x="4133" y="760"/>
                    </a:lnTo>
                    <a:lnTo>
                      <a:pt x="4467" y="649"/>
                    </a:lnTo>
                    <a:lnTo>
                      <a:pt x="4801" y="538"/>
                    </a:lnTo>
                    <a:lnTo>
                      <a:pt x="5153" y="445"/>
                    </a:lnTo>
                    <a:lnTo>
                      <a:pt x="5505" y="371"/>
                    </a:lnTo>
                    <a:lnTo>
                      <a:pt x="5876" y="297"/>
                    </a:lnTo>
                    <a:lnTo>
                      <a:pt x="6265" y="260"/>
                    </a:lnTo>
                    <a:lnTo>
                      <a:pt x="6654" y="223"/>
                    </a:lnTo>
                    <a:lnTo>
                      <a:pt x="7099" y="204"/>
                    </a:lnTo>
                    <a:lnTo>
                      <a:pt x="7525" y="185"/>
                    </a:lnTo>
                    <a:close/>
                    <a:moveTo>
                      <a:pt x="7099" y="0"/>
                    </a:moveTo>
                    <a:lnTo>
                      <a:pt x="6654" y="19"/>
                    </a:lnTo>
                    <a:lnTo>
                      <a:pt x="6246" y="56"/>
                    </a:lnTo>
                    <a:lnTo>
                      <a:pt x="5857" y="111"/>
                    </a:lnTo>
                    <a:lnTo>
                      <a:pt x="5468" y="167"/>
                    </a:lnTo>
                    <a:lnTo>
                      <a:pt x="5097" y="260"/>
                    </a:lnTo>
                    <a:lnTo>
                      <a:pt x="4745" y="352"/>
                    </a:lnTo>
                    <a:lnTo>
                      <a:pt x="4393" y="463"/>
                    </a:lnTo>
                    <a:lnTo>
                      <a:pt x="4059" y="575"/>
                    </a:lnTo>
                    <a:lnTo>
                      <a:pt x="3744" y="723"/>
                    </a:lnTo>
                    <a:lnTo>
                      <a:pt x="3429" y="871"/>
                    </a:lnTo>
                    <a:lnTo>
                      <a:pt x="3132" y="1038"/>
                    </a:lnTo>
                    <a:lnTo>
                      <a:pt x="2854" y="1205"/>
                    </a:lnTo>
                    <a:lnTo>
                      <a:pt x="2576" y="1409"/>
                    </a:lnTo>
                    <a:lnTo>
                      <a:pt x="2317" y="1613"/>
                    </a:lnTo>
                    <a:lnTo>
                      <a:pt x="2076" y="1835"/>
                    </a:lnTo>
                    <a:lnTo>
                      <a:pt x="1835" y="2076"/>
                    </a:lnTo>
                    <a:lnTo>
                      <a:pt x="1613" y="2317"/>
                    </a:lnTo>
                    <a:lnTo>
                      <a:pt x="1446" y="2539"/>
                    </a:lnTo>
                    <a:lnTo>
                      <a:pt x="1298" y="2743"/>
                    </a:lnTo>
                    <a:lnTo>
                      <a:pt x="1149" y="2966"/>
                    </a:lnTo>
                    <a:lnTo>
                      <a:pt x="1001" y="3207"/>
                    </a:lnTo>
                    <a:lnTo>
                      <a:pt x="760" y="3651"/>
                    </a:lnTo>
                    <a:lnTo>
                      <a:pt x="556" y="4115"/>
                    </a:lnTo>
                    <a:lnTo>
                      <a:pt x="408" y="4578"/>
                    </a:lnTo>
                    <a:lnTo>
                      <a:pt x="278" y="5023"/>
                    </a:lnTo>
                    <a:lnTo>
                      <a:pt x="167" y="5468"/>
                    </a:lnTo>
                    <a:lnTo>
                      <a:pt x="93" y="5894"/>
                    </a:lnTo>
                    <a:lnTo>
                      <a:pt x="56" y="6283"/>
                    </a:lnTo>
                    <a:lnTo>
                      <a:pt x="19" y="6654"/>
                    </a:lnTo>
                    <a:lnTo>
                      <a:pt x="0" y="6988"/>
                    </a:lnTo>
                    <a:lnTo>
                      <a:pt x="0" y="7303"/>
                    </a:lnTo>
                    <a:lnTo>
                      <a:pt x="0" y="7766"/>
                    </a:lnTo>
                    <a:lnTo>
                      <a:pt x="37" y="8007"/>
                    </a:lnTo>
                    <a:lnTo>
                      <a:pt x="56" y="8248"/>
                    </a:lnTo>
                    <a:lnTo>
                      <a:pt x="111" y="8544"/>
                    </a:lnTo>
                    <a:lnTo>
                      <a:pt x="297" y="9304"/>
                    </a:lnTo>
                    <a:lnTo>
                      <a:pt x="538" y="10213"/>
                    </a:lnTo>
                    <a:lnTo>
                      <a:pt x="704" y="10713"/>
                    </a:lnTo>
                    <a:lnTo>
                      <a:pt x="871" y="11232"/>
                    </a:lnTo>
                    <a:lnTo>
                      <a:pt x="1057" y="11732"/>
                    </a:lnTo>
                    <a:lnTo>
                      <a:pt x="1261" y="12251"/>
                    </a:lnTo>
                    <a:lnTo>
                      <a:pt x="1483" y="12752"/>
                    </a:lnTo>
                    <a:lnTo>
                      <a:pt x="1724" y="13252"/>
                    </a:lnTo>
                    <a:lnTo>
                      <a:pt x="1983" y="13697"/>
                    </a:lnTo>
                    <a:lnTo>
                      <a:pt x="2243" y="14123"/>
                    </a:lnTo>
                    <a:lnTo>
                      <a:pt x="2521" y="14513"/>
                    </a:lnTo>
                    <a:lnTo>
                      <a:pt x="2669" y="14679"/>
                    </a:lnTo>
                    <a:lnTo>
                      <a:pt x="2799" y="14828"/>
                    </a:lnTo>
                    <a:lnTo>
                      <a:pt x="3114" y="15124"/>
                    </a:lnTo>
                    <a:lnTo>
                      <a:pt x="3448" y="15402"/>
                    </a:lnTo>
                    <a:lnTo>
                      <a:pt x="3818" y="15662"/>
                    </a:lnTo>
                    <a:lnTo>
                      <a:pt x="4170" y="15903"/>
                    </a:lnTo>
                    <a:lnTo>
                      <a:pt x="4560" y="16125"/>
                    </a:lnTo>
                    <a:lnTo>
                      <a:pt x="4930" y="16329"/>
                    </a:lnTo>
                    <a:lnTo>
                      <a:pt x="5320" y="16533"/>
                    </a:lnTo>
                    <a:lnTo>
                      <a:pt x="5709" y="16700"/>
                    </a:lnTo>
                    <a:lnTo>
                      <a:pt x="6061" y="16866"/>
                    </a:lnTo>
                    <a:lnTo>
                      <a:pt x="6432" y="16996"/>
                    </a:lnTo>
                    <a:lnTo>
                      <a:pt x="6765" y="17107"/>
                    </a:lnTo>
                    <a:lnTo>
                      <a:pt x="7080" y="17219"/>
                    </a:lnTo>
                    <a:lnTo>
                      <a:pt x="7377" y="17293"/>
                    </a:lnTo>
                    <a:lnTo>
                      <a:pt x="7618" y="17348"/>
                    </a:lnTo>
                    <a:lnTo>
                      <a:pt x="7840" y="17404"/>
                    </a:lnTo>
                    <a:lnTo>
                      <a:pt x="8026" y="17422"/>
                    </a:lnTo>
                    <a:lnTo>
                      <a:pt x="8100" y="17422"/>
                    </a:lnTo>
                    <a:lnTo>
                      <a:pt x="8304" y="17404"/>
                    </a:lnTo>
                    <a:lnTo>
                      <a:pt x="8563" y="17367"/>
                    </a:lnTo>
                    <a:lnTo>
                      <a:pt x="8860" y="17311"/>
                    </a:lnTo>
                    <a:lnTo>
                      <a:pt x="9193" y="17219"/>
                    </a:lnTo>
                    <a:lnTo>
                      <a:pt x="9564" y="17089"/>
                    </a:lnTo>
                    <a:lnTo>
                      <a:pt x="9953" y="16941"/>
                    </a:lnTo>
                    <a:lnTo>
                      <a:pt x="10361" y="16737"/>
                    </a:lnTo>
                    <a:lnTo>
                      <a:pt x="10787" y="16514"/>
                    </a:lnTo>
                    <a:lnTo>
                      <a:pt x="11232" y="16236"/>
                    </a:lnTo>
                    <a:lnTo>
                      <a:pt x="11658" y="15940"/>
                    </a:lnTo>
                    <a:lnTo>
                      <a:pt x="12103" y="15569"/>
                    </a:lnTo>
                    <a:lnTo>
                      <a:pt x="12307" y="15384"/>
                    </a:lnTo>
                    <a:lnTo>
                      <a:pt x="12511" y="15180"/>
                    </a:lnTo>
                    <a:lnTo>
                      <a:pt x="12715" y="14957"/>
                    </a:lnTo>
                    <a:lnTo>
                      <a:pt x="12919" y="14716"/>
                    </a:lnTo>
                    <a:lnTo>
                      <a:pt x="13122" y="14475"/>
                    </a:lnTo>
                    <a:lnTo>
                      <a:pt x="13308" y="14216"/>
                    </a:lnTo>
                    <a:lnTo>
                      <a:pt x="13475" y="13957"/>
                    </a:lnTo>
                    <a:lnTo>
                      <a:pt x="13660" y="13660"/>
                    </a:lnTo>
                    <a:lnTo>
                      <a:pt x="13808" y="13363"/>
                    </a:lnTo>
                    <a:lnTo>
                      <a:pt x="13975" y="13048"/>
                    </a:lnTo>
                    <a:lnTo>
                      <a:pt x="14049" y="12844"/>
                    </a:lnTo>
                    <a:lnTo>
                      <a:pt x="14105" y="12622"/>
                    </a:lnTo>
                    <a:lnTo>
                      <a:pt x="14160" y="12400"/>
                    </a:lnTo>
                    <a:lnTo>
                      <a:pt x="14197" y="12177"/>
                    </a:lnTo>
                    <a:lnTo>
                      <a:pt x="14235" y="11732"/>
                    </a:lnTo>
                    <a:lnTo>
                      <a:pt x="14235" y="11306"/>
                    </a:lnTo>
                    <a:lnTo>
                      <a:pt x="14216" y="10880"/>
                    </a:lnTo>
                    <a:lnTo>
                      <a:pt x="14160" y="10491"/>
                    </a:lnTo>
                    <a:lnTo>
                      <a:pt x="14049" y="9823"/>
                    </a:lnTo>
                    <a:lnTo>
                      <a:pt x="13994" y="9416"/>
                    </a:lnTo>
                    <a:lnTo>
                      <a:pt x="13975" y="9156"/>
                    </a:lnTo>
                    <a:lnTo>
                      <a:pt x="13994" y="8804"/>
                    </a:lnTo>
                    <a:lnTo>
                      <a:pt x="14068" y="8026"/>
                    </a:lnTo>
                    <a:lnTo>
                      <a:pt x="14142" y="7377"/>
                    </a:lnTo>
                    <a:lnTo>
                      <a:pt x="14160" y="7062"/>
                    </a:lnTo>
                    <a:lnTo>
                      <a:pt x="14179" y="6784"/>
                    </a:lnTo>
                    <a:lnTo>
                      <a:pt x="14179" y="6413"/>
                    </a:lnTo>
                    <a:lnTo>
                      <a:pt x="14142" y="5913"/>
                    </a:lnTo>
                    <a:lnTo>
                      <a:pt x="14105" y="5616"/>
                    </a:lnTo>
                    <a:lnTo>
                      <a:pt x="14049" y="5301"/>
                    </a:lnTo>
                    <a:lnTo>
                      <a:pt x="13975" y="4967"/>
                    </a:lnTo>
                    <a:lnTo>
                      <a:pt x="13901" y="4615"/>
                    </a:lnTo>
                    <a:lnTo>
                      <a:pt x="13790" y="4263"/>
                    </a:lnTo>
                    <a:lnTo>
                      <a:pt x="13641" y="3892"/>
                    </a:lnTo>
                    <a:lnTo>
                      <a:pt x="13493" y="3540"/>
                    </a:lnTo>
                    <a:lnTo>
                      <a:pt x="13308" y="3169"/>
                    </a:lnTo>
                    <a:lnTo>
                      <a:pt x="13085" y="2799"/>
                    </a:lnTo>
                    <a:lnTo>
                      <a:pt x="12844" y="2447"/>
                    </a:lnTo>
                    <a:lnTo>
                      <a:pt x="12566" y="2094"/>
                    </a:lnTo>
                    <a:lnTo>
                      <a:pt x="12270" y="1761"/>
                    </a:lnTo>
                    <a:lnTo>
                      <a:pt x="12010" y="1520"/>
                    </a:lnTo>
                    <a:lnTo>
                      <a:pt x="11732" y="1298"/>
                    </a:lnTo>
                    <a:lnTo>
                      <a:pt x="11454" y="1094"/>
                    </a:lnTo>
                    <a:lnTo>
                      <a:pt x="11158" y="908"/>
                    </a:lnTo>
                    <a:lnTo>
                      <a:pt x="10861" y="741"/>
                    </a:lnTo>
                    <a:lnTo>
                      <a:pt x="10528" y="575"/>
                    </a:lnTo>
                    <a:lnTo>
                      <a:pt x="10194" y="445"/>
                    </a:lnTo>
                    <a:lnTo>
                      <a:pt x="9860" y="334"/>
                    </a:lnTo>
                    <a:lnTo>
                      <a:pt x="9508" y="223"/>
                    </a:lnTo>
                    <a:lnTo>
                      <a:pt x="9138" y="148"/>
                    </a:lnTo>
                    <a:lnTo>
                      <a:pt x="8748" y="74"/>
                    </a:lnTo>
                    <a:lnTo>
                      <a:pt x="8359" y="37"/>
                    </a:lnTo>
                    <a:lnTo>
                      <a:pt x="7951" y="0"/>
                    </a:lnTo>
                    <a:close/>
                  </a:path>
                </a:pathLst>
              </a:custGeom>
              <a:solidFill>
                <a:srgbClr val="2C3045"/>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23" name="Google Shape;3080;p46">
                <a:extLst>
                  <a:ext uri="{FF2B5EF4-FFF2-40B4-BE49-F238E27FC236}">
                    <a16:creationId xmlns:a16="http://schemas.microsoft.com/office/drawing/2014/main" xmlns="" id="{7A58C5A5-FCA8-6755-B854-31C0EBC84203}"/>
                  </a:ext>
                </a:extLst>
              </p:cNvPr>
              <p:cNvSpPr/>
              <p:nvPr/>
            </p:nvSpPr>
            <p:spPr>
              <a:xfrm>
                <a:off x="5422250" y="3330125"/>
                <a:ext cx="355875" cy="435575"/>
              </a:xfrm>
              <a:custGeom>
                <a:avLst/>
                <a:gdLst/>
                <a:ahLst/>
                <a:cxnLst/>
                <a:rect l="l" t="t" r="r" b="b"/>
                <a:pathLst>
                  <a:path w="14235" h="17423" fill="none" extrusionOk="0">
                    <a:moveTo>
                      <a:pt x="8100" y="17422"/>
                    </a:moveTo>
                    <a:lnTo>
                      <a:pt x="8100" y="17422"/>
                    </a:lnTo>
                    <a:lnTo>
                      <a:pt x="8026" y="17422"/>
                    </a:lnTo>
                    <a:lnTo>
                      <a:pt x="8026" y="17422"/>
                    </a:lnTo>
                    <a:lnTo>
                      <a:pt x="7840" y="17404"/>
                    </a:lnTo>
                    <a:lnTo>
                      <a:pt x="7618" y="17348"/>
                    </a:lnTo>
                    <a:lnTo>
                      <a:pt x="7377" y="17293"/>
                    </a:lnTo>
                    <a:lnTo>
                      <a:pt x="7080" y="17219"/>
                    </a:lnTo>
                    <a:lnTo>
                      <a:pt x="6765" y="17107"/>
                    </a:lnTo>
                    <a:lnTo>
                      <a:pt x="6432" y="16996"/>
                    </a:lnTo>
                    <a:lnTo>
                      <a:pt x="6061" y="16866"/>
                    </a:lnTo>
                    <a:lnTo>
                      <a:pt x="5709" y="16700"/>
                    </a:lnTo>
                    <a:lnTo>
                      <a:pt x="5320" y="16533"/>
                    </a:lnTo>
                    <a:lnTo>
                      <a:pt x="4930" y="16329"/>
                    </a:lnTo>
                    <a:lnTo>
                      <a:pt x="4560" y="16125"/>
                    </a:lnTo>
                    <a:lnTo>
                      <a:pt x="4170" y="15903"/>
                    </a:lnTo>
                    <a:lnTo>
                      <a:pt x="3818" y="15662"/>
                    </a:lnTo>
                    <a:lnTo>
                      <a:pt x="3448" y="15402"/>
                    </a:lnTo>
                    <a:lnTo>
                      <a:pt x="3114" y="15124"/>
                    </a:lnTo>
                    <a:lnTo>
                      <a:pt x="2799" y="14828"/>
                    </a:lnTo>
                    <a:lnTo>
                      <a:pt x="2799" y="14828"/>
                    </a:lnTo>
                    <a:lnTo>
                      <a:pt x="2669" y="14679"/>
                    </a:lnTo>
                    <a:lnTo>
                      <a:pt x="2521" y="14513"/>
                    </a:lnTo>
                    <a:lnTo>
                      <a:pt x="2243" y="14123"/>
                    </a:lnTo>
                    <a:lnTo>
                      <a:pt x="1983" y="13697"/>
                    </a:lnTo>
                    <a:lnTo>
                      <a:pt x="1724" y="13252"/>
                    </a:lnTo>
                    <a:lnTo>
                      <a:pt x="1483" y="12752"/>
                    </a:lnTo>
                    <a:lnTo>
                      <a:pt x="1261" y="12251"/>
                    </a:lnTo>
                    <a:lnTo>
                      <a:pt x="1057" y="11732"/>
                    </a:lnTo>
                    <a:lnTo>
                      <a:pt x="871" y="11232"/>
                    </a:lnTo>
                    <a:lnTo>
                      <a:pt x="704" y="10713"/>
                    </a:lnTo>
                    <a:lnTo>
                      <a:pt x="538" y="10213"/>
                    </a:lnTo>
                    <a:lnTo>
                      <a:pt x="297" y="9304"/>
                    </a:lnTo>
                    <a:lnTo>
                      <a:pt x="111" y="8544"/>
                    </a:lnTo>
                    <a:lnTo>
                      <a:pt x="56" y="8248"/>
                    </a:lnTo>
                    <a:lnTo>
                      <a:pt x="37" y="8007"/>
                    </a:lnTo>
                    <a:lnTo>
                      <a:pt x="37" y="8007"/>
                    </a:lnTo>
                    <a:lnTo>
                      <a:pt x="0" y="7766"/>
                    </a:lnTo>
                    <a:lnTo>
                      <a:pt x="0" y="7303"/>
                    </a:lnTo>
                    <a:lnTo>
                      <a:pt x="0" y="6988"/>
                    </a:lnTo>
                    <a:lnTo>
                      <a:pt x="19" y="6654"/>
                    </a:lnTo>
                    <a:lnTo>
                      <a:pt x="56" y="6283"/>
                    </a:lnTo>
                    <a:lnTo>
                      <a:pt x="93" y="5894"/>
                    </a:lnTo>
                    <a:lnTo>
                      <a:pt x="167" y="5468"/>
                    </a:lnTo>
                    <a:lnTo>
                      <a:pt x="278" y="5023"/>
                    </a:lnTo>
                    <a:lnTo>
                      <a:pt x="408" y="4578"/>
                    </a:lnTo>
                    <a:lnTo>
                      <a:pt x="556" y="4115"/>
                    </a:lnTo>
                    <a:lnTo>
                      <a:pt x="760" y="3651"/>
                    </a:lnTo>
                    <a:lnTo>
                      <a:pt x="1001" y="3207"/>
                    </a:lnTo>
                    <a:lnTo>
                      <a:pt x="1149" y="2966"/>
                    </a:lnTo>
                    <a:lnTo>
                      <a:pt x="1298" y="2743"/>
                    </a:lnTo>
                    <a:lnTo>
                      <a:pt x="1446" y="2539"/>
                    </a:lnTo>
                    <a:lnTo>
                      <a:pt x="1613" y="2317"/>
                    </a:lnTo>
                    <a:lnTo>
                      <a:pt x="1613" y="2317"/>
                    </a:lnTo>
                    <a:lnTo>
                      <a:pt x="1835" y="2076"/>
                    </a:lnTo>
                    <a:lnTo>
                      <a:pt x="2076" y="1835"/>
                    </a:lnTo>
                    <a:lnTo>
                      <a:pt x="2317" y="1613"/>
                    </a:lnTo>
                    <a:lnTo>
                      <a:pt x="2576" y="1409"/>
                    </a:lnTo>
                    <a:lnTo>
                      <a:pt x="2854" y="1205"/>
                    </a:lnTo>
                    <a:lnTo>
                      <a:pt x="3132" y="1038"/>
                    </a:lnTo>
                    <a:lnTo>
                      <a:pt x="3429" y="871"/>
                    </a:lnTo>
                    <a:lnTo>
                      <a:pt x="3744" y="723"/>
                    </a:lnTo>
                    <a:lnTo>
                      <a:pt x="4059" y="575"/>
                    </a:lnTo>
                    <a:lnTo>
                      <a:pt x="4393" y="463"/>
                    </a:lnTo>
                    <a:lnTo>
                      <a:pt x="4745" y="352"/>
                    </a:lnTo>
                    <a:lnTo>
                      <a:pt x="5097" y="260"/>
                    </a:lnTo>
                    <a:lnTo>
                      <a:pt x="5468" y="167"/>
                    </a:lnTo>
                    <a:lnTo>
                      <a:pt x="5857" y="111"/>
                    </a:lnTo>
                    <a:lnTo>
                      <a:pt x="6246" y="56"/>
                    </a:lnTo>
                    <a:lnTo>
                      <a:pt x="6654" y="19"/>
                    </a:lnTo>
                    <a:lnTo>
                      <a:pt x="6654" y="19"/>
                    </a:lnTo>
                    <a:lnTo>
                      <a:pt x="7099" y="0"/>
                    </a:lnTo>
                    <a:lnTo>
                      <a:pt x="7525" y="0"/>
                    </a:lnTo>
                    <a:lnTo>
                      <a:pt x="7951" y="0"/>
                    </a:lnTo>
                    <a:lnTo>
                      <a:pt x="8359" y="37"/>
                    </a:lnTo>
                    <a:lnTo>
                      <a:pt x="8748" y="74"/>
                    </a:lnTo>
                    <a:lnTo>
                      <a:pt x="9138" y="148"/>
                    </a:lnTo>
                    <a:lnTo>
                      <a:pt x="9508" y="223"/>
                    </a:lnTo>
                    <a:lnTo>
                      <a:pt x="9860" y="334"/>
                    </a:lnTo>
                    <a:lnTo>
                      <a:pt x="10194" y="445"/>
                    </a:lnTo>
                    <a:lnTo>
                      <a:pt x="10528" y="575"/>
                    </a:lnTo>
                    <a:lnTo>
                      <a:pt x="10861" y="741"/>
                    </a:lnTo>
                    <a:lnTo>
                      <a:pt x="11158" y="908"/>
                    </a:lnTo>
                    <a:lnTo>
                      <a:pt x="11454" y="1094"/>
                    </a:lnTo>
                    <a:lnTo>
                      <a:pt x="11732" y="1298"/>
                    </a:lnTo>
                    <a:lnTo>
                      <a:pt x="12010" y="1520"/>
                    </a:lnTo>
                    <a:lnTo>
                      <a:pt x="12270" y="1761"/>
                    </a:lnTo>
                    <a:lnTo>
                      <a:pt x="12270" y="1761"/>
                    </a:lnTo>
                    <a:lnTo>
                      <a:pt x="12566" y="2094"/>
                    </a:lnTo>
                    <a:lnTo>
                      <a:pt x="12844" y="2447"/>
                    </a:lnTo>
                    <a:lnTo>
                      <a:pt x="13085" y="2799"/>
                    </a:lnTo>
                    <a:lnTo>
                      <a:pt x="13308" y="3169"/>
                    </a:lnTo>
                    <a:lnTo>
                      <a:pt x="13493" y="3540"/>
                    </a:lnTo>
                    <a:lnTo>
                      <a:pt x="13641" y="3892"/>
                    </a:lnTo>
                    <a:lnTo>
                      <a:pt x="13790" y="4263"/>
                    </a:lnTo>
                    <a:lnTo>
                      <a:pt x="13901" y="4615"/>
                    </a:lnTo>
                    <a:lnTo>
                      <a:pt x="13975" y="4967"/>
                    </a:lnTo>
                    <a:lnTo>
                      <a:pt x="14049" y="5301"/>
                    </a:lnTo>
                    <a:lnTo>
                      <a:pt x="14105" y="5616"/>
                    </a:lnTo>
                    <a:lnTo>
                      <a:pt x="14142" y="5913"/>
                    </a:lnTo>
                    <a:lnTo>
                      <a:pt x="14179" y="6413"/>
                    </a:lnTo>
                    <a:lnTo>
                      <a:pt x="14179" y="6784"/>
                    </a:lnTo>
                    <a:lnTo>
                      <a:pt x="14179" y="6784"/>
                    </a:lnTo>
                    <a:lnTo>
                      <a:pt x="14160" y="7062"/>
                    </a:lnTo>
                    <a:lnTo>
                      <a:pt x="14142" y="7377"/>
                    </a:lnTo>
                    <a:lnTo>
                      <a:pt x="14068" y="8026"/>
                    </a:lnTo>
                    <a:lnTo>
                      <a:pt x="14068" y="8026"/>
                    </a:lnTo>
                    <a:lnTo>
                      <a:pt x="13994" y="8804"/>
                    </a:lnTo>
                    <a:lnTo>
                      <a:pt x="13975" y="9156"/>
                    </a:lnTo>
                    <a:lnTo>
                      <a:pt x="13994" y="9416"/>
                    </a:lnTo>
                    <a:lnTo>
                      <a:pt x="13994" y="9416"/>
                    </a:lnTo>
                    <a:lnTo>
                      <a:pt x="14049" y="9823"/>
                    </a:lnTo>
                    <a:lnTo>
                      <a:pt x="14049" y="9823"/>
                    </a:lnTo>
                    <a:lnTo>
                      <a:pt x="14160" y="10491"/>
                    </a:lnTo>
                    <a:lnTo>
                      <a:pt x="14216" y="10880"/>
                    </a:lnTo>
                    <a:lnTo>
                      <a:pt x="14235" y="11306"/>
                    </a:lnTo>
                    <a:lnTo>
                      <a:pt x="14235" y="11732"/>
                    </a:lnTo>
                    <a:lnTo>
                      <a:pt x="14197" y="12177"/>
                    </a:lnTo>
                    <a:lnTo>
                      <a:pt x="14160" y="12400"/>
                    </a:lnTo>
                    <a:lnTo>
                      <a:pt x="14105" y="12622"/>
                    </a:lnTo>
                    <a:lnTo>
                      <a:pt x="14049" y="12844"/>
                    </a:lnTo>
                    <a:lnTo>
                      <a:pt x="13975" y="13048"/>
                    </a:lnTo>
                    <a:lnTo>
                      <a:pt x="13975" y="13048"/>
                    </a:lnTo>
                    <a:lnTo>
                      <a:pt x="13808" y="13363"/>
                    </a:lnTo>
                    <a:lnTo>
                      <a:pt x="13660" y="13660"/>
                    </a:lnTo>
                    <a:lnTo>
                      <a:pt x="13475" y="13957"/>
                    </a:lnTo>
                    <a:lnTo>
                      <a:pt x="13308" y="14216"/>
                    </a:lnTo>
                    <a:lnTo>
                      <a:pt x="13122" y="14475"/>
                    </a:lnTo>
                    <a:lnTo>
                      <a:pt x="12919" y="14716"/>
                    </a:lnTo>
                    <a:lnTo>
                      <a:pt x="12715" y="14957"/>
                    </a:lnTo>
                    <a:lnTo>
                      <a:pt x="12511" y="15180"/>
                    </a:lnTo>
                    <a:lnTo>
                      <a:pt x="12307" y="15384"/>
                    </a:lnTo>
                    <a:lnTo>
                      <a:pt x="12103" y="15569"/>
                    </a:lnTo>
                    <a:lnTo>
                      <a:pt x="11658" y="15940"/>
                    </a:lnTo>
                    <a:lnTo>
                      <a:pt x="11232" y="16236"/>
                    </a:lnTo>
                    <a:lnTo>
                      <a:pt x="10787" y="16514"/>
                    </a:lnTo>
                    <a:lnTo>
                      <a:pt x="10361" y="16737"/>
                    </a:lnTo>
                    <a:lnTo>
                      <a:pt x="9953" y="16941"/>
                    </a:lnTo>
                    <a:lnTo>
                      <a:pt x="9564" y="17089"/>
                    </a:lnTo>
                    <a:lnTo>
                      <a:pt x="9193" y="17219"/>
                    </a:lnTo>
                    <a:lnTo>
                      <a:pt x="8860" y="17311"/>
                    </a:lnTo>
                    <a:lnTo>
                      <a:pt x="8563" y="17367"/>
                    </a:lnTo>
                    <a:lnTo>
                      <a:pt x="8304" y="17404"/>
                    </a:lnTo>
                    <a:lnTo>
                      <a:pt x="8100" y="17422"/>
                    </a:lnTo>
                  </a:path>
                </a:pathLst>
              </a:custGeom>
              <a:no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24" name="Google Shape;3081;p46">
                <a:extLst>
                  <a:ext uri="{FF2B5EF4-FFF2-40B4-BE49-F238E27FC236}">
                    <a16:creationId xmlns:a16="http://schemas.microsoft.com/office/drawing/2014/main" xmlns="" id="{2D367383-C0B2-6923-3C75-0479E4BA8E91}"/>
                  </a:ext>
                </a:extLst>
              </p:cNvPr>
              <p:cNvSpPr/>
              <p:nvPr/>
            </p:nvSpPr>
            <p:spPr>
              <a:xfrm>
                <a:off x="5427350" y="3334750"/>
                <a:ext cx="345675" cy="425850"/>
              </a:xfrm>
              <a:custGeom>
                <a:avLst/>
                <a:gdLst/>
                <a:ahLst/>
                <a:cxnLst/>
                <a:rect l="l" t="t" r="r" b="b"/>
                <a:pathLst>
                  <a:path w="13827" h="17034" fill="none" extrusionOk="0">
                    <a:moveTo>
                      <a:pt x="7840" y="17034"/>
                    </a:moveTo>
                    <a:lnTo>
                      <a:pt x="7840" y="17034"/>
                    </a:lnTo>
                    <a:lnTo>
                      <a:pt x="8007" y="17034"/>
                    </a:lnTo>
                    <a:lnTo>
                      <a:pt x="8248" y="16996"/>
                    </a:lnTo>
                    <a:lnTo>
                      <a:pt x="8526" y="16941"/>
                    </a:lnTo>
                    <a:lnTo>
                      <a:pt x="8841" y="16867"/>
                    </a:lnTo>
                    <a:lnTo>
                      <a:pt x="9193" y="16737"/>
                    </a:lnTo>
                    <a:lnTo>
                      <a:pt x="9582" y="16589"/>
                    </a:lnTo>
                    <a:lnTo>
                      <a:pt x="9990" y="16403"/>
                    </a:lnTo>
                    <a:lnTo>
                      <a:pt x="10416" y="16181"/>
                    </a:lnTo>
                    <a:lnTo>
                      <a:pt x="10843" y="15922"/>
                    </a:lnTo>
                    <a:lnTo>
                      <a:pt x="11287" y="15625"/>
                    </a:lnTo>
                    <a:lnTo>
                      <a:pt x="11714" y="15273"/>
                    </a:lnTo>
                    <a:lnTo>
                      <a:pt x="11936" y="15069"/>
                    </a:lnTo>
                    <a:lnTo>
                      <a:pt x="12140" y="14865"/>
                    </a:lnTo>
                    <a:lnTo>
                      <a:pt x="12344" y="14661"/>
                    </a:lnTo>
                    <a:lnTo>
                      <a:pt x="12548" y="14439"/>
                    </a:lnTo>
                    <a:lnTo>
                      <a:pt x="12733" y="14198"/>
                    </a:lnTo>
                    <a:lnTo>
                      <a:pt x="12918" y="13938"/>
                    </a:lnTo>
                    <a:lnTo>
                      <a:pt x="13104" y="13679"/>
                    </a:lnTo>
                    <a:lnTo>
                      <a:pt x="13271" y="13401"/>
                    </a:lnTo>
                    <a:lnTo>
                      <a:pt x="13437" y="13104"/>
                    </a:lnTo>
                    <a:lnTo>
                      <a:pt x="13586" y="12789"/>
                    </a:lnTo>
                    <a:lnTo>
                      <a:pt x="13586" y="12789"/>
                    </a:lnTo>
                    <a:lnTo>
                      <a:pt x="13660" y="12585"/>
                    </a:lnTo>
                    <a:lnTo>
                      <a:pt x="13715" y="12381"/>
                    </a:lnTo>
                    <a:lnTo>
                      <a:pt x="13771" y="12159"/>
                    </a:lnTo>
                    <a:lnTo>
                      <a:pt x="13790" y="11955"/>
                    </a:lnTo>
                    <a:lnTo>
                      <a:pt x="13827" y="11529"/>
                    </a:lnTo>
                    <a:lnTo>
                      <a:pt x="13827" y="11103"/>
                    </a:lnTo>
                    <a:lnTo>
                      <a:pt x="13808" y="10695"/>
                    </a:lnTo>
                    <a:lnTo>
                      <a:pt x="13771" y="10324"/>
                    </a:lnTo>
                    <a:lnTo>
                      <a:pt x="13660" y="9675"/>
                    </a:lnTo>
                    <a:lnTo>
                      <a:pt x="13660" y="9675"/>
                    </a:lnTo>
                    <a:lnTo>
                      <a:pt x="13586" y="9268"/>
                    </a:lnTo>
                    <a:lnTo>
                      <a:pt x="13586" y="9268"/>
                    </a:lnTo>
                    <a:lnTo>
                      <a:pt x="13586" y="8971"/>
                    </a:lnTo>
                    <a:lnTo>
                      <a:pt x="13586" y="8637"/>
                    </a:lnTo>
                    <a:lnTo>
                      <a:pt x="13678" y="7822"/>
                    </a:lnTo>
                    <a:lnTo>
                      <a:pt x="13678" y="7822"/>
                    </a:lnTo>
                    <a:lnTo>
                      <a:pt x="13753" y="7173"/>
                    </a:lnTo>
                    <a:lnTo>
                      <a:pt x="13771" y="6877"/>
                    </a:lnTo>
                    <a:lnTo>
                      <a:pt x="13771" y="6599"/>
                    </a:lnTo>
                    <a:lnTo>
                      <a:pt x="13771" y="6599"/>
                    </a:lnTo>
                    <a:lnTo>
                      <a:pt x="13790" y="6228"/>
                    </a:lnTo>
                    <a:lnTo>
                      <a:pt x="13753" y="5746"/>
                    </a:lnTo>
                    <a:lnTo>
                      <a:pt x="13715" y="5450"/>
                    </a:lnTo>
                    <a:lnTo>
                      <a:pt x="13660" y="5153"/>
                    </a:lnTo>
                    <a:lnTo>
                      <a:pt x="13586" y="4819"/>
                    </a:lnTo>
                    <a:lnTo>
                      <a:pt x="13493" y="4486"/>
                    </a:lnTo>
                    <a:lnTo>
                      <a:pt x="13400" y="4152"/>
                    </a:lnTo>
                    <a:lnTo>
                      <a:pt x="13271" y="3781"/>
                    </a:lnTo>
                    <a:lnTo>
                      <a:pt x="13104" y="3429"/>
                    </a:lnTo>
                    <a:lnTo>
                      <a:pt x="12937" y="3077"/>
                    </a:lnTo>
                    <a:lnTo>
                      <a:pt x="12715" y="2725"/>
                    </a:lnTo>
                    <a:lnTo>
                      <a:pt x="12492" y="2373"/>
                    </a:lnTo>
                    <a:lnTo>
                      <a:pt x="12214" y="2039"/>
                    </a:lnTo>
                    <a:lnTo>
                      <a:pt x="11918" y="1724"/>
                    </a:lnTo>
                    <a:lnTo>
                      <a:pt x="11918" y="1724"/>
                    </a:lnTo>
                    <a:lnTo>
                      <a:pt x="11677" y="1483"/>
                    </a:lnTo>
                    <a:lnTo>
                      <a:pt x="11417" y="1261"/>
                    </a:lnTo>
                    <a:lnTo>
                      <a:pt x="11139" y="1075"/>
                    </a:lnTo>
                    <a:lnTo>
                      <a:pt x="10861" y="890"/>
                    </a:lnTo>
                    <a:lnTo>
                      <a:pt x="10565" y="723"/>
                    </a:lnTo>
                    <a:lnTo>
                      <a:pt x="10250" y="575"/>
                    </a:lnTo>
                    <a:lnTo>
                      <a:pt x="9916" y="445"/>
                    </a:lnTo>
                    <a:lnTo>
                      <a:pt x="9582" y="334"/>
                    </a:lnTo>
                    <a:lnTo>
                      <a:pt x="9230" y="241"/>
                    </a:lnTo>
                    <a:lnTo>
                      <a:pt x="8878" y="149"/>
                    </a:lnTo>
                    <a:lnTo>
                      <a:pt x="8507" y="93"/>
                    </a:lnTo>
                    <a:lnTo>
                      <a:pt x="8118" y="38"/>
                    </a:lnTo>
                    <a:lnTo>
                      <a:pt x="7729" y="19"/>
                    </a:lnTo>
                    <a:lnTo>
                      <a:pt x="7321" y="0"/>
                    </a:lnTo>
                    <a:lnTo>
                      <a:pt x="6895" y="19"/>
                    </a:lnTo>
                    <a:lnTo>
                      <a:pt x="6450" y="38"/>
                    </a:lnTo>
                    <a:lnTo>
                      <a:pt x="6450" y="38"/>
                    </a:lnTo>
                    <a:lnTo>
                      <a:pt x="6061" y="75"/>
                    </a:lnTo>
                    <a:lnTo>
                      <a:pt x="5672" y="112"/>
                    </a:lnTo>
                    <a:lnTo>
                      <a:pt x="5301" y="186"/>
                    </a:lnTo>
                    <a:lnTo>
                      <a:pt x="4949" y="260"/>
                    </a:lnTo>
                    <a:lnTo>
                      <a:pt x="4597" y="353"/>
                    </a:lnTo>
                    <a:lnTo>
                      <a:pt x="4263" y="464"/>
                    </a:lnTo>
                    <a:lnTo>
                      <a:pt x="3929" y="575"/>
                    </a:lnTo>
                    <a:lnTo>
                      <a:pt x="3633" y="705"/>
                    </a:lnTo>
                    <a:lnTo>
                      <a:pt x="3318" y="853"/>
                    </a:lnTo>
                    <a:lnTo>
                      <a:pt x="3040" y="1020"/>
                    </a:lnTo>
                    <a:lnTo>
                      <a:pt x="2762" y="1187"/>
                    </a:lnTo>
                    <a:lnTo>
                      <a:pt x="2502" y="1372"/>
                    </a:lnTo>
                    <a:lnTo>
                      <a:pt x="2243" y="1576"/>
                    </a:lnTo>
                    <a:lnTo>
                      <a:pt x="2002" y="1780"/>
                    </a:lnTo>
                    <a:lnTo>
                      <a:pt x="1779" y="2021"/>
                    </a:lnTo>
                    <a:lnTo>
                      <a:pt x="1575" y="2262"/>
                    </a:lnTo>
                    <a:lnTo>
                      <a:pt x="1575" y="2262"/>
                    </a:lnTo>
                    <a:lnTo>
                      <a:pt x="1390" y="2466"/>
                    </a:lnTo>
                    <a:lnTo>
                      <a:pt x="1242" y="2688"/>
                    </a:lnTo>
                    <a:lnTo>
                      <a:pt x="1094" y="2910"/>
                    </a:lnTo>
                    <a:lnTo>
                      <a:pt x="964" y="3133"/>
                    </a:lnTo>
                    <a:lnTo>
                      <a:pt x="723" y="3596"/>
                    </a:lnTo>
                    <a:lnTo>
                      <a:pt x="538" y="4059"/>
                    </a:lnTo>
                    <a:lnTo>
                      <a:pt x="371" y="4504"/>
                    </a:lnTo>
                    <a:lnTo>
                      <a:pt x="241" y="4968"/>
                    </a:lnTo>
                    <a:lnTo>
                      <a:pt x="148" y="5412"/>
                    </a:lnTo>
                    <a:lnTo>
                      <a:pt x="93" y="5820"/>
                    </a:lnTo>
                    <a:lnTo>
                      <a:pt x="37" y="6228"/>
                    </a:lnTo>
                    <a:lnTo>
                      <a:pt x="19" y="6580"/>
                    </a:lnTo>
                    <a:lnTo>
                      <a:pt x="0" y="6914"/>
                    </a:lnTo>
                    <a:lnTo>
                      <a:pt x="0" y="7192"/>
                    </a:lnTo>
                    <a:lnTo>
                      <a:pt x="0" y="7618"/>
                    </a:lnTo>
                    <a:lnTo>
                      <a:pt x="19" y="7803"/>
                    </a:lnTo>
                    <a:lnTo>
                      <a:pt x="19" y="7803"/>
                    </a:lnTo>
                    <a:lnTo>
                      <a:pt x="56" y="8026"/>
                    </a:lnTo>
                    <a:lnTo>
                      <a:pt x="111" y="8322"/>
                    </a:lnTo>
                    <a:lnTo>
                      <a:pt x="278" y="9064"/>
                    </a:lnTo>
                    <a:lnTo>
                      <a:pt x="519" y="9972"/>
                    </a:lnTo>
                    <a:lnTo>
                      <a:pt x="686" y="10454"/>
                    </a:lnTo>
                    <a:lnTo>
                      <a:pt x="853" y="10973"/>
                    </a:lnTo>
                    <a:lnTo>
                      <a:pt x="1038" y="11473"/>
                    </a:lnTo>
                    <a:lnTo>
                      <a:pt x="1242" y="11974"/>
                    </a:lnTo>
                    <a:lnTo>
                      <a:pt x="1446" y="12474"/>
                    </a:lnTo>
                    <a:lnTo>
                      <a:pt x="1687" y="12956"/>
                    </a:lnTo>
                    <a:lnTo>
                      <a:pt x="1928" y="13401"/>
                    </a:lnTo>
                    <a:lnTo>
                      <a:pt x="2187" y="13809"/>
                    </a:lnTo>
                    <a:lnTo>
                      <a:pt x="2465" y="14179"/>
                    </a:lnTo>
                    <a:lnTo>
                      <a:pt x="2595" y="14346"/>
                    </a:lnTo>
                    <a:lnTo>
                      <a:pt x="2743" y="14513"/>
                    </a:lnTo>
                    <a:lnTo>
                      <a:pt x="2743" y="14513"/>
                    </a:lnTo>
                    <a:lnTo>
                      <a:pt x="3040" y="14791"/>
                    </a:lnTo>
                    <a:lnTo>
                      <a:pt x="3373" y="15050"/>
                    </a:lnTo>
                    <a:lnTo>
                      <a:pt x="3707" y="15310"/>
                    </a:lnTo>
                    <a:lnTo>
                      <a:pt x="4078" y="15532"/>
                    </a:lnTo>
                    <a:lnTo>
                      <a:pt x="4448" y="15755"/>
                    </a:lnTo>
                    <a:lnTo>
                      <a:pt x="4819" y="15977"/>
                    </a:lnTo>
                    <a:lnTo>
                      <a:pt x="5190" y="16162"/>
                    </a:lnTo>
                    <a:lnTo>
                      <a:pt x="5560" y="16329"/>
                    </a:lnTo>
                    <a:lnTo>
                      <a:pt x="5931" y="16478"/>
                    </a:lnTo>
                    <a:lnTo>
                      <a:pt x="6283" y="16626"/>
                    </a:lnTo>
                    <a:lnTo>
                      <a:pt x="6913" y="16830"/>
                    </a:lnTo>
                    <a:lnTo>
                      <a:pt x="7451" y="16978"/>
                    </a:lnTo>
                    <a:lnTo>
                      <a:pt x="7655" y="17015"/>
                    </a:lnTo>
                    <a:lnTo>
                      <a:pt x="7840" y="17034"/>
                    </a:lnTo>
                  </a:path>
                </a:pathLst>
              </a:custGeom>
              <a:no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25" name="Google Shape;3082;p46">
                <a:extLst>
                  <a:ext uri="{FF2B5EF4-FFF2-40B4-BE49-F238E27FC236}">
                    <a16:creationId xmlns:a16="http://schemas.microsoft.com/office/drawing/2014/main" xmlns="" id="{7BEE1F01-9280-CD4C-1ECE-A5F76DCA7E87}"/>
                  </a:ext>
                </a:extLst>
              </p:cNvPr>
              <p:cNvSpPr/>
              <p:nvPr/>
            </p:nvSpPr>
            <p:spPr>
              <a:xfrm>
                <a:off x="5522800" y="3558550"/>
                <a:ext cx="63025" cy="62575"/>
              </a:xfrm>
              <a:custGeom>
                <a:avLst/>
                <a:gdLst/>
                <a:ahLst/>
                <a:cxnLst/>
                <a:rect l="l" t="t" r="r" b="b"/>
                <a:pathLst>
                  <a:path w="2521" h="2503" extrusionOk="0">
                    <a:moveTo>
                      <a:pt x="1260" y="1"/>
                    </a:moveTo>
                    <a:lnTo>
                      <a:pt x="1075" y="19"/>
                    </a:lnTo>
                    <a:lnTo>
                      <a:pt x="908" y="56"/>
                    </a:lnTo>
                    <a:lnTo>
                      <a:pt x="779" y="93"/>
                    </a:lnTo>
                    <a:lnTo>
                      <a:pt x="667" y="149"/>
                    </a:lnTo>
                    <a:lnTo>
                      <a:pt x="556" y="223"/>
                    </a:lnTo>
                    <a:lnTo>
                      <a:pt x="463" y="297"/>
                    </a:lnTo>
                    <a:lnTo>
                      <a:pt x="371" y="371"/>
                    </a:lnTo>
                    <a:lnTo>
                      <a:pt x="297" y="464"/>
                    </a:lnTo>
                    <a:lnTo>
                      <a:pt x="223" y="557"/>
                    </a:lnTo>
                    <a:lnTo>
                      <a:pt x="148" y="668"/>
                    </a:lnTo>
                    <a:lnTo>
                      <a:pt x="111" y="779"/>
                    </a:lnTo>
                    <a:lnTo>
                      <a:pt x="56" y="890"/>
                    </a:lnTo>
                    <a:lnTo>
                      <a:pt x="37" y="1001"/>
                    </a:lnTo>
                    <a:lnTo>
                      <a:pt x="19" y="1131"/>
                    </a:lnTo>
                    <a:lnTo>
                      <a:pt x="0" y="1242"/>
                    </a:lnTo>
                    <a:lnTo>
                      <a:pt x="19" y="1372"/>
                    </a:lnTo>
                    <a:lnTo>
                      <a:pt x="37" y="1502"/>
                    </a:lnTo>
                    <a:lnTo>
                      <a:pt x="56" y="1613"/>
                    </a:lnTo>
                    <a:lnTo>
                      <a:pt x="130" y="1817"/>
                    </a:lnTo>
                    <a:lnTo>
                      <a:pt x="241" y="1984"/>
                    </a:lnTo>
                    <a:lnTo>
                      <a:pt x="371" y="2132"/>
                    </a:lnTo>
                    <a:lnTo>
                      <a:pt x="519" y="2262"/>
                    </a:lnTo>
                    <a:lnTo>
                      <a:pt x="686" y="2373"/>
                    </a:lnTo>
                    <a:lnTo>
                      <a:pt x="871" y="2447"/>
                    </a:lnTo>
                    <a:lnTo>
                      <a:pt x="1057" y="2503"/>
                    </a:lnTo>
                    <a:lnTo>
                      <a:pt x="1446" y="2503"/>
                    </a:lnTo>
                    <a:lnTo>
                      <a:pt x="1631" y="2466"/>
                    </a:lnTo>
                    <a:lnTo>
                      <a:pt x="1742" y="2410"/>
                    </a:lnTo>
                    <a:lnTo>
                      <a:pt x="1854" y="2354"/>
                    </a:lnTo>
                    <a:lnTo>
                      <a:pt x="1965" y="2299"/>
                    </a:lnTo>
                    <a:lnTo>
                      <a:pt x="2057" y="2225"/>
                    </a:lnTo>
                    <a:lnTo>
                      <a:pt x="2150" y="2132"/>
                    </a:lnTo>
                    <a:lnTo>
                      <a:pt x="2243" y="2058"/>
                    </a:lnTo>
                    <a:lnTo>
                      <a:pt x="2298" y="1947"/>
                    </a:lnTo>
                    <a:lnTo>
                      <a:pt x="2373" y="1854"/>
                    </a:lnTo>
                    <a:lnTo>
                      <a:pt x="2428" y="1743"/>
                    </a:lnTo>
                    <a:lnTo>
                      <a:pt x="2465" y="1632"/>
                    </a:lnTo>
                    <a:lnTo>
                      <a:pt x="2484" y="1502"/>
                    </a:lnTo>
                    <a:lnTo>
                      <a:pt x="2502" y="1391"/>
                    </a:lnTo>
                    <a:lnTo>
                      <a:pt x="2521" y="1261"/>
                    </a:lnTo>
                    <a:lnTo>
                      <a:pt x="2521" y="1150"/>
                    </a:lnTo>
                    <a:lnTo>
                      <a:pt x="2502" y="1020"/>
                    </a:lnTo>
                    <a:lnTo>
                      <a:pt x="2465" y="890"/>
                    </a:lnTo>
                    <a:lnTo>
                      <a:pt x="2391" y="705"/>
                    </a:lnTo>
                    <a:lnTo>
                      <a:pt x="2280" y="520"/>
                    </a:lnTo>
                    <a:lnTo>
                      <a:pt x="2150" y="371"/>
                    </a:lnTo>
                    <a:lnTo>
                      <a:pt x="2002" y="242"/>
                    </a:lnTo>
                    <a:lnTo>
                      <a:pt x="1835" y="149"/>
                    </a:lnTo>
                    <a:lnTo>
                      <a:pt x="1650" y="75"/>
                    </a:lnTo>
                    <a:lnTo>
                      <a:pt x="1464" y="19"/>
                    </a:lnTo>
                    <a:lnTo>
                      <a:pt x="1260" y="1"/>
                    </a:lnTo>
                    <a:close/>
                  </a:path>
                </a:pathLst>
              </a:custGeom>
              <a:solidFill>
                <a:srgbClr val="FCF3E8"/>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26" name="Google Shape;3083;p46">
                <a:extLst>
                  <a:ext uri="{FF2B5EF4-FFF2-40B4-BE49-F238E27FC236}">
                    <a16:creationId xmlns:a16="http://schemas.microsoft.com/office/drawing/2014/main" xmlns="" id="{A79C5E7E-D955-6181-EBCB-D0AFA6B04231}"/>
                  </a:ext>
                </a:extLst>
              </p:cNvPr>
              <p:cNvSpPr/>
              <p:nvPr/>
            </p:nvSpPr>
            <p:spPr>
              <a:xfrm>
                <a:off x="5522800" y="3558550"/>
                <a:ext cx="63025" cy="62575"/>
              </a:xfrm>
              <a:custGeom>
                <a:avLst/>
                <a:gdLst/>
                <a:ahLst/>
                <a:cxnLst/>
                <a:rect l="l" t="t" r="r" b="b"/>
                <a:pathLst>
                  <a:path w="2521" h="2503" fill="none" extrusionOk="0">
                    <a:moveTo>
                      <a:pt x="1260" y="1"/>
                    </a:moveTo>
                    <a:lnTo>
                      <a:pt x="1260" y="1"/>
                    </a:lnTo>
                    <a:lnTo>
                      <a:pt x="1075" y="19"/>
                    </a:lnTo>
                    <a:lnTo>
                      <a:pt x="908" y="56"/>
                    </a:lnTo>
                    <a:lnTo>
                      <a:pt x="908" y="56"/>
                    </a:lnTo>
                    <a:lnTo>
                      <a:pt x="779" y="93"/>
                    </a:lnTo>
                    <a:lnTo>
                      <a:pt x="667" y="149"/>
                    </a:lnTo>
                    <a:lnTo>
                      <a:pt x="556" y="223"/>
                    </a:lnTo>
                    <a:lnTo>
                      <a:pt x="463" y="297"/>
                    </a:lnTo>
                    <a:lnTo>
                      <a:pt x="371" y="371"/>
                    </a:lnTo>
                    <a:lnTo>
                      <a:pt x="297" y="464"/>
                    </a:lnTo>
                    <a:lnTo>
                      <a:pt x="223" y="557"/>
                    </a:lnTo>
                    <a:lnTo>
                      <a:pt x="148" y="668"/>
                    </a:lnTo>
                    <a:lnTo>
                      <a:pt x="111" y="779"/>
                    </a:lnTo>
                    <a:lnTo>
                      <a:pt x="56" y="890"/>
                    </a:lnTo>
                    <a:lnTo>
                      <a:pt x="37" y="1001"/>
                    </a:lnTo>
                    <a:lnTo>
                      <a:pt x="19" y="1131"/>
                    </a:lnTo>
                    <a:lnTo>
                      <a:pt x="0" y="1242"/>
                    </a:lnTo>
                    <a:lnTo>
                      <a:pt x="19" y="1372"/>
                    </a:lnTo>
                    <a:lnTo>
                      <a:pt x="37" y="1502"/>
                    </a:lnTo>
                    <a:lnTo>
                      <a:pt x="56" y="1613"/>
                    </a:lnTo>
                    <a:lnTo>
                      <a:pt x="56" y="1613"/>
                    </a:lnTo>
                    <a:lnTo>
                      <a:pt x="130" y="1817"/>
                    </a:lnTo>
                    <a:lnTo>
                      <a:pt x="241" y="1984"/>
                    </a:lnTo>
                    <a:lnTo>
                      <a:pt x="371" y="2132"/>
                    </a:lnTo>
                    <a:lnTo>
                      <a:pt x="519" y="2262"/>
                    </a:lnTo>
                    <a:lnTo>
                      <a:pt x="686" y="2373"/>
                    </a:lnTo>
                    <a:lnTo>
                      <a:pt x="871" y="2447"/>
                    </a:lnTo>
                    <a:lnTo>
                      <a:pt x="1057" y="2503"/>
                    </a:lnTo>
                    <a:lnTo>
                      <a:pt x="1260" y="2503"/>
                    </a:lnTo>
                    <a:lnTo>
                      <a:pt x="1260" y="2503"/>
                    </a:lnTo>
                    <a:lnTo>
                      <a:pt x="1446" y="2503"/>
                    </a:lnTo>
                    <a:lnTo>
                      <a:pt x="1631" y="2466"/>
                    </a:lnTo>
                    <a:lnTo>
                      <a:pt x="1631" y="2466"/>
                    </a:lnTo>
                    <a:lnTo>
                      <a:pt x="1742" y="2410"/>
                    </a:lnTo>
                    <a:lnTo>
                      <a:pt x="1854" y="2354"/>
                    </a:lnTo>
                    <a:lnTo>
                      <a:pt x="1965" y="2299"/>
                    </a:lnTo>
                    <a:lnTo>
                      <a:pt x="2057" y="2225"/>
                    </a:lnTo>
                    <a:lnTo>
                      <a:pt x="2150" y="2132"/>
                    </a:lnTo>
                    <a:lnTo>
                      <a:pt x="2243" y="2058"/>
                    </a:lnTo>
                    <a:lnTo>
                      <a:pt x="2298" y="1947"/>
                    </a:lnTo>
                    <a:lnTo>
                      <a:pt x="2373" y="1854"/>
                    </a:lnTo>
                    <a:lnTo>
                      <a:pt x="2428" y="1743"/>
                    </a:lnTo>
                    <a:lnTo>
                      <a:pt x="2465" y="1632"/>
                    </a:lnTo>
                    <a:lnTo>
                      <a:pt x="2484" y="1502"/>
                    </a:lnTo>
                    <a:lnTo>
                      <a:pt x="2502" y="1391"/>
                    </a:lnTo>
                    <a:lnTo>
                      <a:pt x="2521" y="1261"/>
                    </a:lnTo>
                    <a:lnTo>
                      <a:pt x="2521" y="1150"/>
                    </a:lnTo>
                    <a:lnTo>
                      <a:pt x="2502" y="1020"/>
                    </a:lnTo>
                    <a:lnTo>
                      <a:pt x="2465" y="890"/>
                    </a:lnTo>
                    <a:lnTo>
                      <a:pt x="2465" y="890"/>
                    </a:lnTo>
                    <a:lnTo>
                      <a:pt x="2391" y="705"/>
                    </a:lnTo>
                    <a:lnTo>
                      <a:pt x="2280" y="520"/>
                    </a:lnTo>
                    <a:lnTo>
                      <a:pt x="2150" y="371"/>
                    </a:lnTo>
                    <a:lnTo>
                      <a:pt x="2002" y="242"/>
                    </a:lnTo>
                    <a:lnTo>
                      <a:pt x="1835" y="149"/>
                    </a:lnTo>
                    <a:lnTo>
                      <a:pt x="1650" y="75"/>
                    </a:lnTo>
                    <a:lnTo>
                      <a:pt x="1464" y="19"/>
                    </a:lnTo>
                    <a:lnTo>
                      <a:pt x="1260" y="1"/>
                    </a:lnTo>
                  </a:path>
                </a:pathLst>
              </a:custGeom>
              <a:no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27" name="Google Shape;3084;p46">
                <a:extLst>
                  <a:ext uri="{FF2B5EF4-FFF2-40B4-BE49-F238E27FC236}">
                    <a16:creationId xmlns:a16="http://schemas.microsoft.com/office/drawing/2014/main" xmlns="" id="{BEF9E03F-971D-014C-5B72-8E9EA650AFC4}"/>
                  </a:ext>
                </a:extLst>
              </p:cNvPr>
              <p:cNvSpPr/>
              <p:nvPr/>
            </p:nvSpPr>
            <p:spPr>
              <a:xfrm>
                <a:off x="5708125" y="3566425"/>
                <a:ext cx="63050" cy="62575"/>
              </a:xfrm>
              <a:custGeom>
                <a:avLst/>
                <a:gdLst/>
                <a:ahLst/>
                <a:cxnLst/>
                <a:rect l="l" t="t" r="r" b="b"/>
                <a:pathLst>
                  <a:path w="2522" h="2503" extrusionOk="0">
                    <a:moveTo>
                      <a:pt x="1076" y="1"/>
                    </a:moveTo>
                    <a:lnTo>
                      <a:pt x="890" y="38"/>
                    </a:lnTo>
                    <a:lnTo>
                      <a:pt x="779" y="93"/>
                    </a:lnTo>
                    <a:lnTo>
                      <a:pt x="668" y="149"/>
                    </a:lnTo>
                    <a:lnTo>
                      <a:pt x="557" y="205"/>
                    </a:lnTo>
                    <a:lnTo>
                      <a:pt x="464" y="279"/>
                    </a:lnTo>
                    <a:lnTo>
                      <a:pt x="372" y="371"/>
                    </a:lnTo>
                    <a:lnTo>
                      <a:pt x="279" y="445"/>
                    </a:lnTo>
                    <a:lnTo>
                      <a:pt x="223" y="557"/>
                    </a:lnTo>
                    <a:lnTo>
                      <a:pt x="149" y="649"/>
                    </a:lnTo>
                    <a:lnTo>
                      <a:pt x="94" y="761"/>
                    </a:lnTo>
                    <a:lnTo>
                      <a:pt x="56" y="872"/>
                    </a:lnTo>
                    <a:lnTo>
                      <a:pt x="38" y="1002"/>
                    </a:lnTo>
                    <a:lnTo>
                      <a:pt x="19" y="1113"/>
                    </a:lnTo>
                    <a:lnTo>
                      <a:pt x="1" y="1242"/>
                    </a:lnTo>
                    <a:lnTo>
                      <a:pt x="1" y="1354"/>
                    </a:lnTo>
                    <a:lnTo>
                      <a:pt x="19" y="1483"/>
                    </a:lnTo>
                    <a:lnTo>
                      <a:pt x="56" y="1613"/>
                    </a:lnTo>
                    <a:lnTo>
                      <a:pt x="131" y="1798"/>
                    </a:lnTo>
                    <a:lnTo>
                      <a:pt x="242" y="1984"/>
                    </a:lnTo>
                    <a:lnTo>
                      <a:pt x="372" y="2132"/>
                    </a:lnTo>
                    <a:lnTo>
                      <a:pt x="520" y="2262"/>
                    </a:lnTo>
                    <a:lnTo>
                      <a:pt x="687" y="2355"/>
                    </a:lnTo>
                    <a:lnTo>
                      <a:pt x="872" y="2447"/>
                    </a:lnTo>
                    <a:lnTo>
                      <a:pt x="1057" y="2484"/>
                    </a:lnTo>
                    <a:lnTo>
                      <a:pt x="1261" y="2503"/>
                    </a:lnTo>
                    <a:lnTo>
                      <a:pt x="1447" y="2484"/>
                    </a:lnTo>
                    <a:lnTo>
                      <a:pt x="1613" y="2447"/>
                    </a:lnTo>
                    <a:lnTo>
                      <a:pt x="1743" y="2410"/>
                    </a:lnTo>
                    <a:lnTo>
                      <a:pt x="1854" y="2355"/>
                    </a:lnTo>
                    <a:lnTo>
                      <a:pt x="1965" y="2280"/>
                    </a:lnTo>
                    <a:lnTo>
                      <a:pt x="2058" y="2206"/>
                    </a:lnTo>
                    <a:lnTo>
                      <a:pt x="2151" y="2132"/>
                    </a:lnTo>
                    <a:lnTo>
                      <a:pt x="2225" y="2039"/>
                    </a:lnTo>
                    <a:lnTo>
                      <a:pt x="2299" y="1947"/>
                    </a:lnTo>
                    <a:lnTo>
                      <a:pt x="2355" y="1836"/>
                    </a:lnTo>
                    <a:lnTo>
                      <a:pt x="2410" y="1724"/>
                    </a:lnTo>
                    <a:lnTo>
                      <a:pt x="2447" y="1613"/>
                    </a:lnTo>
                    <a:lnTo>
                      <a:pt x="2484" y="1502"/>
                    </a:lnTo>
                    <a:lnTo>
                      <a:pt x="2503" y="1372"/>
                    </a:lnTo>
                    <a:lnTo>
                      <a:pt x="2522" y="1261"/>
                    </a:lnTo>
                    <a:lnTo>
                      <a:pt x="2503" y="1131"/>
                    </a:lnTo>
                    <a:lnTo>
                      <a:pt x="2484" y="1002"/>
                    </a:lnTo>
                    <a:lnTo>
                      <a:pt x="2466" y="890"/>
                    </a:lnTo>
                    <a:lnTo>
                      <a:pt x="2373" y="686"/>
                    </a:lnTo>
                    <a:lnTo>
                      <a:pt x="2281" y="520"/>
                    </a:lnTo>
                    <a:lnTo>
                      <a:pt x="2151" y="371"/>
                    </a:lnTo>
                    <a:lnTo>
                      <a:pt x="2003" y="242"/>
                    </a:lnTo>
                    <a:lnTo>
                      <a:pt x="1836" y="130"/>
                    </a:lnTo>
                    <a:lnTo>
                      <a:pt x="1650" y="56"/>
                    </a:lnTo>
                    <a:lnTo>
                      <a:pt x="1465" y="1"/>
                    </a:lnTo>
                    <a:close/>
                  </a:path>
                </a:pathLst>
              </a:custGeom>
              <a:solidFill>
                <a:srgbClr val="FCF3E8"/>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28" name="Google Shape;3085;p46">
                <a:extLst>
                  <a:ext uri="{FF2B5EF4-FFF2-40B4-BE49-F238E27FC236}">
                    <a16:creationId xmlns:a16="http://schemas.microsoft.com/office/drawing/2014/main" xmlns="" id="{FC4204F3-B768-0645-8EE3-513EAA79CD13}"/>
                  </a:ext>
                </a:extLst>
              </p:cNvPr>
              <p:cNvSpPr/>
              <p:nvPr/>
            </p:nvSpPr>
            <p:spPr>
              <a:xfrm>
                <a:off x="5708125" y="3566425"/>
                <a:ext cx="63050" cy="62575"/>
              </a:xfrm>
              <a:custGeom>
                <a:avLst/>
                <a:gdLst/>
                <a:ahLst/>
                <a:cxnLst/>
                <a:rect l="l" t="t" r="r" b="b"/>
                <a:pathLst>
                  <a:path w="2522" h="2503" fill="none" extrusionOk="0">
                    <a:moveTo>
                      <a:pt x="1261" y="1"/>
                    </a:moveTo>
                    <a:lnTo>
                      <a:pt x="1261" y="1"/>
                    </a:lnTo>
                    <a:lnTo>
                      <a:pt x="1076" y="1"/>
                    </a:lnTo>
                    <a:lnTo>
                      <a:pt x="890" y="38"/>
                    </a:lnTo>
                    <a:lnTo>
                      <a:pt x="890" y="38"/>
                    </a:lnTo>
                    <a:lnTo>
                      <a:pt x="779" y="93"/>
                    </a:lnTo>
                    <a:lnTo>
                      <a:pt x="668" y="149"/>
                    </a:lnTo>
                    <a:lnTo>
                      <a:pt x="557" y="205"/>
                    </a:lnTo>
                    <a:lnTo>
                      <a:pt x="464" y="279"/>
                    </a:lnTo>
                    <a:lnTo>
                      <a:pt x="372" y="371"/>
                    </a:lnTo>
                    <a:lnTo>
                      <a:pt x="279" y="445"/>
                    </a:lnTo>
                    <a:lnTo>
                      <a:pt x="223" y="557"/>
                    </a:lnTo>
                    <a:lnTo>
                      <a:pt x="149" y="649"/>
                    </a:lnTo>
                    <a:lnTo>
                      <a:pt x="94" y="761"/>
                    </a:lnTo>
                    <a:lnTo>
                      <a:pt x="56" y="872"/>
                    </a:lnTo>
                    <a:lnTo>
                      <a:pt x="38" y="1002"/>
                    </a:lnTo>
                    <a:lnTo>
                      <a:pt x="19" y="1113"/>
                    </a:lnTo>
                    <a:lnTo>
                      <a:pt x="1" y="1242"/>
                    </a:lnTo>
                    <a:lnTo>
                      <a:pt x="1" y="1354"/>
                    </a:lnTo>
                    <a:lnTo>
                      <a:pt x="19" y="1483"/>
                    </a:lnTo>
                    <a:lnTo>
                      <a:pt x="56" y="1613"/>
                    </a:lnTo>
                    <a:lnTo>
                      <a:pt x="56" y="1613"/>
                    </a:lnTo>
                    <a:lnTo>
                      <a:pt x="131" y="1798"/>
                    </a:lnTo>
                    <a:lnTo>
                      <a:pt x="242" y="1984"/>
                    </a:lnTo>
                    <a:lnTo>
                      <a:pt x="372" y="2132"/>
                    </a:lnTo>
                    <a:lnTo>
                      <a:pt x="520" y="2262"/>
                    </a:lnTo>
                    <a:lnTo>
                      <a:pt x="687" y="2355"/>
                    </a:lnTo>
                    <a:lnTo>
                      <a:pt x="872" y="2447"/>
                    </a:lnTo>
                    <a:lnTo>
                      <a:pt x="1057" y="2484"/>
                    </a:lnTo>
                    <a:lnTo>
                      <a:pt x="1261" y="2503"/>
                    </a:lnTo>
                    <a:lnTo>
                      <a:pt x="1261" y="2503"/>
                    </a:lnTo>
                    <a:lnTo>
                      <a:pt x="1447" y="2484"/>
                    </a:lnTo>
                    <a:lnTo>
                      <a:pt x="1613" y="2447"/>
                    </a:lnTo>
                    <a:lnTo>
                      <a:pt x="1613" y="2447"/>
                    </a:lnTo>
                    <a:lnTo>
                      <a:pt x="1743" y="2410"/>
                    </a:lnTo>
                    <a:lnTo>
                      <a:pt x="1854" y="2355"/>
                    </a:lnTo>
                    <a:lnTo>
                      <a:pt x="1965" y="2280"/>
                    </a:lnTo>
                    <a:lnTo>
                      <a:pt x="2058" y="2206"/>
                    </a:lnTo>
                    <a:lnTo>
                      <a:pt x="2151" y="2132"/>
                    </a:lnTo>
                    <a:lnTo>
                      <a:pt x="2225" y="2039"/>
                    </a:lnTo>
                    <a:lnTo>
                      <a:pt x="2299" y="1947"/>
                    </a:lnTo>
                    <a:lnTo>
                      <a:pt x="2355" y="1836"/>
                    </a:lnTo>
                    <a:lnTo>
                      <a:pt x="2410" y="1724"/>
                    </a:lnTo>
                    <a:lnTo>
                      <a:pt x="2447" y="1613"/>
                    </a:lnTo>
                    <a:lnTo>
                      <a:pt x="2484" y="1502"/>
                    </a:lnTo>
                    <a:lnTo>
                      <a:pt x="2503" y="1372"/>
                    </a:lnTo>
                    <a:lnTo>
                      <a:pt x="2522" y="1261"/>
                    </a:lnTo>
                    <a:lnTo>
                      <a:pt x="2503" y="1131"/>
                    </a:lnTo>
                    <a:lnTo>
                      <a:pt x="2484" y="1002"/>
                    </a:lnTo>
                    <a:lnTo>
                      <a:pt x="2466" y="890"/>
                    </a:lnTo>
                    <a:lnTo>
                      <a:pt x="2466" y="890"/>
                    </a:lnTo>
                    <a:lnTo>
                      <a:pt x="2373" y="686"/>
                    </a:lnTo>
                    <a:lnTo>
                      <a:pt x="2281" y="520"/>
                    </a:lnTo>
                    <a:lnTo>
                      <a:pt x="2151" y="371"/>
                    </a:lnTo>
                    <a:lnTo>
                      <a:pt x="2003" y="242"/>
                    </a:lnTo>
                    <a:lnTo>
                      <a:pt x="1836" y="130"/>
                    </a:lnTo>
                    <a:lnTo>
                      <a:pt x="1650" y="56"/>
                    </a:lnTo>
                    <a:lnTo>
                      <a:pt x="1465" y="1"/>
                    </a:lnTo>
                    <a:lnTo>
                      <a:pt x="1261" y="1"/>
                    </a:lnTo>
                  </a:path>
                </a:pathLst>
              </a:custGeom>
              <a:no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29" name="Google Shape;3086;p46">
                <a:extLst>
                  <a:ext uri="{FF2B5EF4-FFF2-40B4-BE49-F238E27FC236}">
                    <a16:creationId xmlns:a16="http://schemas.microsoft.com/office/drawing/2014/main" xmlns="" id="{7C1B2C5E-D1F4-76AE-1DDF-7A4B2E1981F5}"/>
                  </a:ext>
                </a:extLst>
              </p:cNvPr>
              <p:cNvSpPr/>
              <p:nvPr/>
            </p:nvSpPr>
            <p:spPr>
              <a:xfrm>
                <a:off x="5412500" y="3318075"/>
                <a:ext cx="374425" cy="249300"/>
              </a:xfrm>
              <a:custGeom>
                <a:avLst/>
                <a:gdLst/>
                <a:ahLst/>
                <a:cxnLst/>
                <a:rect l="l" t="t" r="r" b="b"/>
                <a:pathLst>
                  <a:path w="14977" h="9972" extrusionOk="0">
                    <a:moveTo>
                      <a:pt x="7396" y="0"/>
                    </a:moveTo>
                    <a:lnTo>
                      <a:pt x="7044" y="19"/>
                    </a:lnTo>
                    <a:lnTo>
                      <a:pt x="6692" y="37"/>
                    </a:lnTo>
                    <a:lnTo>
                      <a:pt x="6358" y="93"/>
                    </a:lnTo>
                    <a:lnTo>
                      <a:pt x="6043" y="148"/>
                    </a:lnTo>
                    <a:lnTo>
                      <a:pt x="5469" y="278"/>
                    </a:lnTo>
                    <a:lnTo>
                      <a:pt x="4987" y="426"/>
                    </a:lnTo>
                    <a:lnTo>
                      <a:pt x="4597" y="556"/>
                    </a:lnTo>
                    <a:lnTo>
                      <a:pt x="4319" y="686"/>
                    </a:lnTo>
                    <a:lnTo>
                      <a:pt x="4134" y="779"/>
                    </a:lnTo>
                    <a:lnTo>
                      <a:pt x="3893" y="890"/>
                    </a:lnTo>
                    <a:lnTo>
                      <a:pt x="3671" y="1001"/>
                    </a:lnTo>
                    <a:lnTo>
                      <a:pt x="3467" y="1112"/>
                    </a:lnTo>
                    <a:lnTo>
                      <a:pt x="3282" y="1242"/>
                    </a:lnTo>
                    <a:lnTo>
                      <a:pt x="2948" y="1483"/>
                    </a:lnTo>
                    <a:lnTo>
                      <a:pt x="2707" y="1724"/>
                    </a:lnTo>
                    <a:lnTo>
                      <a:pt x="2522" y="1928"/>
                    </a:lnTo>
                    <a:lnTo>
                      <a:pt x="2392" y="2095"/>
                    </a:lnTo>
                    <a:lnTo>
                      <a:pt x="2299" y="2243"/>
                    </a:lnTo>
                    <a:lnTo>
                      <a:pt x="1984" y="2558"/>
                    </a:lnTo>
                    <a:lnTo>
                      <a:pt x="1725" y="2873"/>
                    </a:lnTo>
                    <a:lnTo>
                      <a:pt x="1465" y="3207"/>
                    </a:lnTo>
                    <a:lnTo>
                      <a:pt x="1243" y="3540"/>
                    </a:lnTo>
                    <a:lnTo>
                      <a:pt x="1039" y="3874"/>
                    </a:lnTo>
                    <a:lnTo>
                      <a:pt x="872" y="4208"/>
                    </a:lnTo>
                    <a:lnTo>
                      <a:pt x="705" y="4541"/>
                    </a:lnTo>
                    <a:lnTo>
                      <a:pt x="576" y="4875"/>
                    </a:lnTo>
                    <a:lnTo>
                      <a:pt x="446" y="5190"/>
                    </a:lnTo>
                    <a:lnTo>
                      <a:pt x="335" y="5523"/>
                    </a:lnTo>
                    <a:lnTo>
                      <a:pt x="260" y="5839"/>
                    </a:lnTo>
                    <a:lnTo>
                      <a:pt x="186" y="6154"/>
                    </a:lnTo>
                    <a:lnTo>
                      <a:pt x="131" y="6469"/>
                    </a:lnTo>
                    <a:lnTo>
                      <a:pt x="75" y="6765"/>
                    </a:lnTo>
                    <a:lnTo>
                      <a:pt x="19" y="7358"/>
                    </a:lnTo>
                    <a:lnTo>
                      <a:pt x="1" y="7896"/>
                    </a:lnTo>
                    <a:lnTo>
                      <a:pt x="19" y="8378"/>
                    </a:lnTo>
                    <a:lnTo>
                      <a:pt x="57" y="8823"/>
                    </a:lnTo>
                    <a:lnTo>
                      <a:pt x="112" y="9193"/>
                    </a:lnTo>
                    <a:lnTo>
                      <a:pt x="149" y="9508"/>
                    </a:lnTo>
                    <a:lnTo>
                      <a:pt x="205" y="9731"/>
                    </a:lnTo>
                    <a:lnTo>
                      <a:pt x="260" y="9935"/>
                    </a:lnTo>
                    <a:lnTo>
                      <a:pt x="2373" y="9972"/>
                    </a:lnTo>
                    <a:lnTo>
                      <a:pt x="2336" y="9620"/>
                    </a:lnTo>
                    <a:lnTo>
                      <a:pt x="2336" y="9230"/>
                    </a:lnTo>
                    <a:lnTo>
                      <a:pt x="2318" y="8748"/>
                    </a:lnTo>
                    <a:lnTo>
                      <a:pt x="2336" y="8248"/>
                    </a:lnTo>
                    <a:lnTo>
                      <a:pt x="2373" y="7729"/>
                    </a:lnTo>
                    <a:lnTo>
                      <a:pt x="2392" y="7488"/>
                    </a:lnTo>
                    <a:lnTo>
                      <a:pt x="2429" y="7266"/>
                    </a:lnTo>
                    <a:lnTo>
                      <a:pt x="2485" y="7062"/>
                    </a:lnTo>
                    <a:lnTo>
                      <a:pt x="2559" y="6895"/>
                    </a:lnTo>
                    <a:lnTo>
                      <a:pt x="2633" y="6747"/>
                    </a:lnTo>
                    <a:lnTo>
                      <a:pt x="2726" y="6598"/>
                    </a:lnTo>
                    <a:lnTo>
                      <a:pt x="2818" y="6487"/>
                    </a:lnTo>
                    <a:lnTo>
                      <a:pt x="2929" y="6376"/>
                    </a:lnTo>
                    <a:lnTo>
                      <a:pt x="3170" y="6172"/>
                    </a:lnTo>
                    <a:lnTo>
                      <a:pt x="3393" y="6024"/>
                    </a:lnTo>
                    <a:lnTo>
                      <a:pt x="3615" y="5913"/>
                    </a:lnTo>
                    <a:lnTo>
                      <a:pt x="3800" y="5839"/>
                    </a:lnTo>
                    <a:lnTo>
                      <a:pt x="3967" y="5783"/>
                    </a:lnTo>
                    <a:lnTo>
                      <a:pt x="3930" y="5635"/>
                    </a:lnTo>
                    <a:lnTo>
                      <a:pt x="3912" y="5505"/>
                    </a:lnTo>
                    <a:lnTo>
                      <a:pt x="3893" y="5190"/>
                    </a:lnTo>
                    <a:lnTo>
                      <a:pt x="3930" y="4856"/>
                    </a:lnTo>
                    <a:lnTo>
                      <a:pt x="4004" y="4541"/>
                    </a:lnTo>
                    <a:lnTo>
                      <a:pt x="4116" y="4226"/>
                    </a:lnTo>
                    <a:lnTo>
                      <a:pt x="4171" y="4078"/>
                    </a:lnTo>
                    <a:lnTo>
                      <a:pt x="4264" y="3930"/>
                    </a:lnTo>
                    <a:lnTo>
                      <a:pt x="4338" y="3800"/>
                    </a:lnTo>
                    <a:lnTo>
                      <a:pt x="4431" y="3670"/>
                    </a:lnTo>
                    <a:lnTo>
                      <a:pt x="4542" y="3559"/>
                    </a:lnTo>
                    <a:lnTo>
                      <a:pt x="4653" y="3448"/>
                    </a:lnTo>
                    <a:lnTo>
                      <a:pt x="4875" y="3281"/>
                    </a:lnTo>
                    <a:lnTo>
                      <a:pt x="5135" y="3133"/>
                    </a:lnTo>
                    <a:lnTo>
                      <a:pt x="5413" y="3003"/>
                    </a:lnTo>
                    <a:lnTo>
                      <a:pt x="5691" y="2910"/>
                    </a:lnTo>
                    <a:lnTo>
                      <a:pt x="6006" y="2836"/>
                    </a:lnTo>
                    <a:lnTo>
                      <a:pt x="6358" y="2799"/>
                    </a:lnTo>
                    <a:lnTo>
                      <a:pt x="6729" y="2780"/>
                    </a:lnTo>
                    <a:lnTo>
                      <a:pt x="7118" y="2799"/>
                    </a:lnTo>
                    <a:lnTo>
                      <a:pt x="7378" y="2873"/>
                    </a:lnTo>
                    <a:lnTo>
                      <a:pt x="7526" y="3188"/>
                    </a:lnTo>
                    <a:lnTo>
                      <a:pt x="7711" y="3559"/>
                    </a:lnTo>
                    <a:lnTo>
                      <a:pt x="7822" y="3763"/>
                    </a:lnTo>
                    <a:lnTo>
                      <a:pt x="7971" y="3967"/>
                    </a:lnTo>
                    <a:lnTo>
                      <a:pt x="8119" y="4170"/>
                    </a:lnTo>
                    <a:lnTo>
                      <a:pt x="8304" y="4374"/>
                    </a:lnTo>
                    <a:lnTo>
                      <a:pt x="8490" y="4560"/>
                    </a:lnTo>
                    <a:lnTo>
                      <a:pt x="8694" y="4745"/>
                    </a:lnTo>
                    <a:lnTo>
                      <a:pt x="8934" y="4893"/>
                    </a:lnTo>
                    <a:lnTo>
                      <a:pt x="9175" y="5023"/>
                    </a:lnTo>
                    <a:lnTo>
                      <a:pt x="9453" y="5134"/>
                    </a:lnTo>
                    <a:lnTo>
                      <a:pt x="9750" y="5208"/>
                    </a:lnTo>
                    <a:lnTo>
                      <a:pt x="10065" y="5245"/>
                    </a:lnTo>
                    <a:lnTo>
                      <a:pt x="10399" y="5245"/>
                    </a:lnTo>
                    <a:lnTo>
                      <a:pt x="10343" y="5227"/>
                    </a:lnTo>
                    <a:lnTo>
                      <a:pt x="10195" y="5171"/>
                    </a:lnTo>
                    <a:lnTo>
                      <a:pt x="9991" y="5060"/>
                    </a:lnTo>
                    <a:lnTo>
                      <a:pt x="9731" y="4875"/>
                    </a:lnTo>
                    <a:lnTo>
                      <a:pt x="9602" y="4764"/>
                    </a:lnTo>
                    <a:lnTo>
                      <a:pt x="9491" y="4634"/>
                    </a:lnTo>
                    <a:lnTo>
                      <a:pt x="9361" y="4486"/>
                    </a:lnTo>
                    <a:lnTo>
                      <a:pt x="9250" y="4319"/>
                    </a:lnTo>
                    <a:lnTo>
                      <a:pt x="9138" y="4133"/>
                    </a:lnTo>
                    <a:lnTo>
                      <a:pt x="9046" y="3911"/>
                    </a:lnTo>
                    <a:lnTo>
                      <a:pt x="8990" y="3670"/>
                    </a:lnTo>
                    <a:lnTo>
                      <a:pt x="8934" y="3411"/>
                    </a:lnTo>
                    <a:lnTo>
                      <a:pt x="9213" y="3707"/>
                    </a:lnTo>
                    <a:lnTo>
                      <a:pt x="9491" y="4004"/>
                    </a:lnTo>
                    <a:lnTo>
                      <a:pt x="9843" y="4319"/>
                    </a:lnTo>
                    <a:lnTo>
                      <a:pt x="10250" y="4634"/>
                    </a:lnTo>
                    <a:lnTo>
                      <a:pt x="10454" y="4801"/>
                    </a:lnTo>
                    <a:lnTo>
                      <a:pt x="10677" y="4930"/>
                    </a:lnTo>
                    <a:lnTo>
                      <a:pt x="10899" y="5060"/>
                    </a:lnTo>
                    <a:lnTo>
                      <a:pt x="11122" y="5171"/>
                    </a:lnTo>
                    <a:lnTo>
                      <a:pt x="11344" y="5264"/>
                    </a:lnTo>
                    <a:lnTo>
                      <a:pt x="11548" y="5301"/>
                    </a:lnTo>
                    <a:lnTo>
                      <a:pt x="11863" y="5357"/>
                    </a:lnTo>
                    <a:lnTo>
                      <a:pt x="12178" y="5375"/>
                    </a:lnTo>
                    <a:lnTo>
                      <a:pt x="12493" y="5394"/>
                    </a:lnTo>
                    <a:lnTo>
                      <a:pt x="12808" y="5375"/>
                    </a:lnTo>
                    <a:lnTo>
                      <a:pt x="13142" y="5338"/>
                    </a:lnTo>
                    <a:lnTo>
                      <a:pt x="13457" y="5283"/>
                    </a:lnTo>
                    <a:lnTo>
                      <a:pt x="13753" y="5208"/>
                    </a:lnTo>
                    <a:lnTo>
                      <a:pt x="14069" y="5116"/>
                    </a:lnTo>
                    <a:lnTo>
                      <a:pt x="14198" y="5171"/>
                    </a:lnTo>
                    <a:lnTo>
                      <a:pt x="14180" y="5060"/>
                    </a:lnTo>
                    <a:lnTo>
                      <a:pt x="14402" y="4967"/>
                    </a:lnTo>
                    <a:lnTo>
                      <a:pt x="14606" y="4875"/>
                    </a:lnTo>
                    <a:lnTo>
                      <a:pt x="14791" y="4764"/>
                    </a:lnTo>
                    <a:lnTo>
                      <a:pt x="14977" y="4634"/>
                    </a:lnTo>
                    <a:lnTo>
                      <a:pt x="14847" y="4208"/>
                    </a:lnTo>
                    <a:lnTo>
                      <a:pt x="14680" y="3800"/>
                    </a:lnTo>
                    <a:lnTo>
                      <a:pt x="14513" y="3429"/>
                    </a:lnTo>
                    <a:lnTo>
                      <a:pt x="14328" y="3095"/>
                    </a:lnTo>
                    <a:lnTo>
                      <a:pt x="14124" y="2762"/>
                    </a:lnTo>
                    <a:lnTo>
                      <a:pt x="13920" y="2465"/>
                    </a:lnTo>
                    <a:lnTo>
                      <a:pt x="13698" y="2187"/>
                    </a:lnTo>
                    <a:lnTo>
                      <a:pt x="13457" y="1928"/>
                    </a:lnTo>
                    <a:lnTo>
                      <a:pt x="13216" y="1705"/>
                    </a:lnTo>
                    <a:lnTo>
                      <a:pt x="12975" y="1483"/>
                    </a:lnTo>
                    <a:lnTo>
                      <a:pt x="12715" y="1279"/>
                    </a:lnTo>
                    <a:lnTo>
                      <a:pt x="12456" y="1112"/>
                    </a:lnTo>
                    <a:lnTo>
                      <a:pt x="12197" y="945"/>
                    </a:lnTo>
                    <a:lnTo>
                      <a:pt x="11919" y="797"/>
                    </a:lnTo>
                    <a:lnTo>
                      <a:pt x="11659" y="667"/>
                    </a:lnTo>
                    <a:lnTo>
                      <a:pt x="11400" y="556"/>
                    </a:lnTo>
                    <a:lnTo>
                      <a:pt x="11122" y="464"/>
                    </a:lnTo>
                    <a:lnTo>
                      <a:pt x="10862" y="371"/>
                    </a:lnTo>
                    <a:lnTo>
                      <a:pt x="10343" y="223"/>
                    </a:lnTo>
                    <a:lnTo>
                      <a:pt x="9861" y="130"/>
                    </a:lnTo>
                    <a:lnTo>
                      <a:pt x="9416" y="56"/>
                    </a:lnTo>
                    <a:lnTo>
                      <a:pt x="9009" y="19"/>
                    </a:lnTo>
                    <a:lnTo>
                      <a:pt x="8656" y="0"/>
                    </a:lnTo>
                    <a:lnTo>
                      <a:pt x="8175" y="19"/>
                    </a:lnTo>
                    <a:lnTo>
                      <a:pt x="7785" y="0"/>
                    </a:lnTo>
                    <a:close/>
                  </a:path>
                </a:pathLst>
              </a:custGeom>
              <a:solidFill>
                <a:srgbClr val="2C3045"/>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30" name="Google Shape;3087;p46">
                <a:extLst>
                  <a:ext uri="{FF2B5EF4-FFF2-40B4-BE49-F238E27FC236}">
                    <a16:creationId xmlns:a16="http://schemas.microsoft.com/office/drawing/2014/main" xmlns="" id="{0F0EC938-7E19-39F4-AB89-359A7DF3418B}"/>
                  </a:ext>
                </a:extLst>
              </p:cNvPr>
              <p:cNvSpPr/>
              <p:nvPr/>
            </p:nvSpPr>
            <p:spPr>
              <a:xfrm>
                <a:off x="5385175" y="3543250"/>
                <a:ext cx="95475" cy="120975"/>
              </a:xfrm>
              <a:custGeom>
                <a:avLst/>
                <a:gdLst/>
                <a:ahLst/>
                <a:cxnLst/>
                <a:rect l="l" t="t" r="r" b="b"/>
                <a:pathLst>
                  <a:path w="3819" h="4839" extrusionOk="0">
                    <a:moveTo>
                      <a:pt x="1724" y="1"/>
                    </a:moveTo>
                    <a:lnTo>
                      <a:pt x="1465" y="38"/>
                    </a:lnTo>
                    <a:lnTo>
                      <a:pt x="1335" y="75"/>
                    </a:lnTo>
                    <a:lnTo>
                      <a:pt x="1205" y="112"/>
                    </a:lnTo>
                    <a:lnTo>
                      <a:pt x="1057" y="186"/>
                    </a:lnTo>
                    <a:lnTo>
                      <a:pt x="909" y="260"/>
                    </a:lnTo>
                    <a:lnTo>
                      <a:pt x="742" y="353"/>
                    </a:lnTo>
                    <a:lnTo>
                      <a:pt x="594" y="483"/>
                    </a:lnTo>
                    <a:lnTo>
                      <a:pt x="445" y="613"/>
                    </a:lnTo>
                    <a:lnTo>
                      <a:pt x="316" y="761"/>
                    </a:lnTo>
                    <a:lnTo>
                      <a:pt x="204" y="928"/>
                    </a:lnTo>
                    <a:lnTo>
                      <a:pt x="130" y="1094"/>
                    </a:lnTo>
                    <a:lnTo>
                      <a:pt x="75" y="1280"/>
                    </a:lnTo>
                    <a:lnTo>
                      <a:pt x="37" y="1465"/>
                    </a:lnTo>
                    <a:lnTo>
                      <a:pt x="19" y="1669"/>
                    </a:lnTo>
                    <a:lnTo>
                      <a:pt x="0" y="1873"/>
                    </a:lnTo>
                    <a:lnTo>
                      <a:pt x="19" y="2077"/>
                    </a:lnTo>
                    <a:lnTo>
                      <a:pt x="56" y="2262"/>
                    </a:lnTo>
                    <a:lnTo>
                      <a:pt x="93" y="2466"/>
                    </a:lnTo>
                    <a:lnTo>
                      <a:pt x="149" y="2670"/>
                    </a:lnTo>
                    <a:lnTo>
                      <a:pt x="204" y="2874"/>
                    </a:lnTo>
                    <a:lnTo>
                      <a:pt x="278" y="3059"/>
                    </a:lnTo>
                    <a:lnTo>
                      <a:pt x="445" y="3411"/>
                    </a:lnTo>
                    <a:lnTo>
                      <a:pt x="556" y="3578"/>
                    </a:lnTo>
                    <a:lnTo>
                      <a:pt x="686" y="3745"/>
                    </a:lnTo>
                    <a:lnTo>
                      <a:pt x="834" y="3893"/>
                    </a:lnTo>
                    <a:lnTo>
                      <a:pt x="1001" y="4041"/>
                    </a:lnTo>
                    <a:lnTo>
                      <a:pt x="1168" y="4190"/>
                    </a:lnTo>
                    <a:lnTo>
                      <a:pt x="1353" y="4301"/>
                    </a:lnTo>
                    <a:lnTo>
                      <a:pt x="1557" y="4431"/>
                    </a:lnTo>
                    <a:lnTo>
                      <a:pt x="1761" y="4523"/>
                    </a:lnTo>
                    <a:lnTo>
                      <a:pt x="1965" y="4616"/>
                    </a:lnTo>
                    <a:lnTo>
                      <a:pt x="2187" y="4709"/>
                    </a:lnTo>
                    <a:lnTo>
                      <a:pt x="2391" y="4764"/>
                    </a:lnTo>
                    <a:lnTo>
                      <a:pt x="2614" y="4801"/>
                    </a:lnTo>
                    <a:lnTo>
                      <a:pt x="2818" y="4838"/>
                    </a:lnTo>
                    <a:lnTo>
                      <a:pt x="3022" y="4838"/>
                    </a:lnTo>
                    <a:lnTo>
                      <a:pt x="3207" y="4820"/>
                    </a:lnTo>
                    <a:lnTo>
                      <a:pt x="3374" y="4783"/>
                    </a:lnTo>
                    <a:lnTo>
                      <a:pt x="3466" y="4746"/>
                    </a:lnTo>
                    <a:lnTo>
                      <a:pt x="3540" y="4690"/>
                    </a:lnTo>
                    <a:lnTo>
                      <a:pt x="3596" y="4635"/>
                    </a:lnTo>
                    <a:lnTo>
                      <a:pt x="3652" y="4542"/>
                    </a:lnTo>
                    <a:lnTo>
                      <a:pt x="3689" y="4449"/>
                    </a:lnTo>
                    <a:lnTo>
                      <a:pt x="3726" y="4338"/>
                    </a:lnTo>
                    <a:lnTo>
                      <a:pt x="3781" y="4078"/>
                    </a:lnTo>
                    <a:lnTo>
                      <a:pt x="3800" y="3782"/>
                    </a:lnTo>
                    <a:lnTo>
                      <a:pt x="3819" y="3467"/>
                    </a:lnTo>
                    <a:lnTo>
                      <a:pt x="3800" y="3133"/>
                    </a:lnTo>
                    <a:lnTo>
                      <a:pt x="3763" y="2781"/>
                    </a:lnTo>
                    <a:lnTo>
                      <a:pt x="3670" y="2114"/>
                    </a:lnTo>
                    <a:lnTo>
                      <a:pt x="3578" y="1521"/>
                    </a:lnTo>
                    <a:lnTo>
                      <a:pt x="3466" y="965"/>
                    </a:lnTo>
                    <a:lnTo>
                      <a:pt x="3374" y="835"/>
                    </a:lnTo>
                    <a:lnTo>
                      <a:pt x="3262" y="705"/>
                    </a:lnTo>
                    <a:lnTo>
                      <a:pt x="3133" y="575"/>
                    </a:lnTo>
                    <a:lnTo>
                      <a:pt x="3003" y="464"/>
                    </a:lnTo>
                    <a:lnTo>
                      <a:pt x="2725" y="279"/>
                    </a:lnTo>
                    <a:lnTo>
                      <a:pt x="2465" y="131"/>
                    </a:lnTo>
                    <a:lnTo>
                      <a:pt x="2317" y="75"/>
                    </a:lnTo>
                    <a:lnTo>
                      <a:pt x="2150" y="38"/>
                    </a:lnTo>
                    <a:lnTo>
                      <a:pt x="1947"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31" name="Google Shape;3088;p46">
                <a:extLst>
                  <a:ext uri="{FF2B5EF4-FFF2-40B4-BE49-F238E27FC236}">
                    <a16:creationId xmlns:a16="http://schemas.microsoft.com/office/drawing/2014/main" xmlns="" id="{642A8F9C-B6FE-B21F-04B2-D825143558AB}"/>
                  </a:ext>
                </a:extLst>
              </p:cNvPr>
              <p:cNvSpPr/>
              <p:nvPr/>
            </p:nvSpPr>
            <p:spPr>
              <a:xfrm>
                <a:off x="5398150" y="3576150"/>
                <a:ext cx="73700" cy="45900"/>
              </a:xfrm>
              <a:custGeom>
                <a:avLst/>
                <a:gdLst/>
                <a:ahLst/>
                <a:cxnLst/>
                <a:rect l="l" t="t" r="r" b="b"/>
                <a:pathLst>
                  <a:path w="2948" h="1836" extrusionOk="0">
                    <a:moveTo>
                      <a:pt x="75" y="1"/>
                    </a:moveTo>
                    <a:lnTo>
                      <a:pt x="37" y="19"/>
                    </a:lnTo>
                    <a:lnTo>
                      <a:pt x="0" y="38"/>
                    </a:lnTo>
                    <a:lnTo>
                      <a:pt x="0" y="75"/>
                    </a:lnTo>
                    <a:lnTo>
                      <a:pt x="0" y="112"/>
                    </a:lnTo>
                    <a:lnTo>
                      <a:pt x="19" y="149"/>
                    </a:lnTo>
                    <a:lnTo>
                      <a:pt x="37" y="186"/>
                    </a:lnTo>
                    <a:lnTo>
                      <a:pt x="2799" y="1817"/>
                    </a:lnTo>
                    <a:lnTo>
                      <a:pt x="2855" y="1836"/>
                    </a:lnTo>
                    <a:lnTo>
                      <a:pt x="2910" y="1817"/>
                    </a:lnTo>
                    <a:lnTo>
                      <a:pt x="2947" y="1780"/>
                    </a:lnTo>
                    <a:lnTo>
                      <a:pt x="2947" y="1743"/>
                    </a:lnTo>
                    <a:lnTo>
                      <a:pt x="2947" y="1706"/>
                    </a:lnTo>
                    <a:lnTo>
                      <a:pt x="2929" y="1669"/>
                    </a:lnTo>
                    <a:lnTo>
                      <a:pt x="2910" y="1650"/>
                    </a:lnTo>
                    <a:lnTo>
                      <a:pt x="149" y="1"/>
                    </a:lnTo>
                    <a:close/>
                  </a:path>
                </a:pathLst>
              </a:custGeom>
              <a:solidFill>
                <a:srgbClr val="2C3045"/>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32" name="Google Shape;3089;p46">
                <a:extLst>
                  <a:ext uri="{FF2B5EF4-FFF2-40B4-BE49-F238E27FC236}">
                    <a16:creationId xmlns:a16="http://schemas.microsoft.com/office/drawing/2014/main" xmlns="" id="{EC319CBC-30B3-AEB9-B174-E38E7BEA22FD}"/>
                  </a:ext>
                </a:extLst>
              </p:cNvPr>
              <p:cNvSpPr/>
              <p:nvPr/>
            </p:nvSpPr>
            <p:spPr>
              <a:xfrm>
                <a:off x="5416225" y="3571525"/>
                <a:ext cx="47275" cy="59800"/>
              </a:xfrm>
              <a:custGeom>
                <a:avLst/>
                <a:gdLst/>
                <a:ahLst/>
                <a:cxnLst/>
                <a:rect l="l" t="t" r="r" b="b"/>
                <a:pathLst>
                  <a:path w="1891" h="2392" extrusionOk="0">
                    <a:moveTo>
                      <a:pt x="1742" y="1"/>
                    </a:moveTo>
                    <a:lnTo>
                      <a:pt x="1724" y="38"/>
                    </a:lnTo>
                    <a:lnTo>
                      <a:pt x="19" y="2225"/>
                    </a:lnTo>
                    <a:lnTo>
                      <a:pt x="19" y="2262"/>
                    </a:lnTo>
                    <a:lnTo>
                      <a:pt x="0" y="2299"/>
                    </a:lnTo>
                    <a:lnTo>
                      <a:pt x="19" y="2336"/>
                    </a:lnTo>
                    <a:lnTo>
                      <a:pt x="37" y="2373"/>
                    </a:lnTo>
                    <a:lnTo>
                      <a:pt x="111" y="2391"/>
                    </a:lnTo>
                    <a:lnTo>
                      <a:pt x="149" y="2373"/>
                    </a:lnTo>
                    <a:lnTo>
                      <a:pt x="186" y="2354"/>
                    </a:lnTo>
                    <a:lnTo>
                      <a:pt x="1872" y="149"/>
                    </a:lnTo>
                    <a:lnTo>
                      <a:pt x="1891" y="112"/>
                    </a:lnTo>
                    <a:lnTo>
                      <a:pt x="1891" y="75"/>
                    </a:lnTo>
                    <a:lnTo>
                      <a:pt x="1891" y="38"/>
                    </a:lnTo>
                    <a:lnTo>
                      <a:pt x="1854" y="19"/>
                    </a:lnTo>
                    <a:lnTo>
                      <a:pt x="1817" y="1"/>
                    </a:lnTo>
                    <a:close/>
                  </a:path>
                </a:pathLst>
              </a:custGeom>
              <a:solidFill>
                <a:srgbClr val="2C3045"/>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33" name="Google Shape;3090;p46">
                <a:extLst>
                  <a:ext uri="{FF2B5EF4-FFF2-40B4-BE49-F238E27FC236}">
                    <a16:creationId xmlns:a16="http://schemas.microsoft.com/office/drawing/2014/main" xmlns="" id="{F3ED717D-DDFA-CB6C-D44F-A3B6DAB491AB}"/>
                  </a:ext>
                </a:extLst>
              </p:cNvPr>
              <p:cNvSpPr/>
              <p:nvPr/>
            </p:nvSpPr>
            <p:spPr>
              <a:xfrm>
                <a:off x="5382850" y="3541400"/>
                <a:ext cx="91325" cy="125150"/>
              </a:xfrm>
              <a:custGeom>
                <a:avLst/>
                <a:gdLst/>
                <a:ahLst/>
                <a:cxnLst/>
                <a:rect l="l" t="t" r="r" b="b"/>
                <a:pathLst>
                  <a:path w="3653" h="5006" extrusionOk="0">
                    <a:moveTo>
                      <a:pt x="1799" y="1"/>
                    </a:moveTo>
                    <a:lnTo>
                      <a:pt x="1558" y="19"/>
                    </a:lnTo>
                    <a:lnTo>
                      <a:pt x="1317" y="93"/>
                    </a:lnTo>
                    <a:lnTo>
                      <a:pt x="1076" y="186"/>
                    </a:lnTo>
                    <a:lnTo>
                      <a:pt x="853" y="316"/>
                    </a:lnTo>
                    <a:lnTo>
                      <a:pt x="612" y="483"/>
                    </a:lnTo>
                    <a:lnTo>
                      <a:pt x="464" y="612"/>
                    </a:lnTo>
                    <a:lnTo>
                      <a:pt x="334" y="761"/>
                    </a:lnTo>
                    <a:lnTo>
                      <a:pt x="242" y="928"/>
                    </a:lnTo>
                    <a:lnTo>
                      <a:pt x="149" y="1094"/>
                    </a:lnTo>
                    <a:lnTo>
                      <a:pt x="93" y="1280"/>
                    </a:lnTo>
                    <a:lnTo>
                      <a:pt x="38" y="1465"/>
                    </a:lnTo>
                    <a:lnTo>
                      <a:pt x="19" y="1669"/>
                    </a:lnTo>
                    <a:lnTo>
                      <a:pt x="1" y="1873"/>
                    </a:lnTo>
                    <a:lnTo>
                      <a:pt x="19" y="2095"/>
                    </a:lnTo>
                    <a:lnTo>
                      <a:pt x="38" y="2299"/>
                    </a:lnTo>
                    <a:lnTo>
                      <a:pt x="75" y="2521"/>
                    </a:lnTo>
                    <a:lnTo>
                      <a:pt x="130" y="2725"/>
                    </a:lnTo>
                    <a:lnTo>
                      <a:pt x="186" y="2929"/>
                    </a:lnTo>
                    <a:lnTo>
                      <a:pt x="260" y="3152"/>
                    </a:lnTo>
                    <a:lnTo>
                      <a:pt x="353" y="3337"/>
                    </a:lnTo>
                    <a:lnTo>
                      <a:pt x="464" y="3541"/>
                    </a:lnTo>
                    <a:lnTo>
                      <a:pt x="557" y="3689"/>
                    </a:lnTo>
                    <a:lnTo>
                      <a:pt x="668" y="3837"/>
                    </a:lnTo>
                    <a:lnTo>
                      <a:pt x="798" y="3986"/>
                    </a:lnTo>
                    <a:lnTo>
                      <a:pt x="927" y="4115"/>
                    </a:lnTo>
                    <a:lnTo>
                      <a:pt x="1076" y="4245"/>
                    </a:lnTo>
                    <a:lnTo>
                      <a:pt x="1243" y="4356"/>
                    </a:lnTo>
                    <a:lnTo>
                      <a:pt x="1409" y="4468"/>
                    </a:lnTo>
                    <a:lnTo>
                      <a:pt x="1595" y="4579"/>
                    </a:lnTo>
                    <a:lnTo>
                      <a:pt x="1947" y="4764"/>
                    </a:lnTo>
                    <a:lnTo>
                      <a:pt x="2151" y="4838"/>
                    </a:lnTo>
                    <a:lnTo>
                      <a:pt x="2336" y="4894"/>
                    </a:lnTo>
                    <a:lnTo>
                      <a:pt x="2521" y="4949"/>
                    </a:lnTo>
                    <a:lnTo>
                      <a:pt x="2707" y="4987"/>
                    </a:lnTo>
                    <a:lnTo>
                      <a:pt x="2892" y="5005"/>
                    </a:lnTo>
                    <a:lnTo>
                      <a:pt x="3077" y="5005"/>
                    </a:lnTo>
                    <a:lnTo>
                      <a:pt x="3300" y="4987"/>
                    </a:lnTo>
                    <a:lnTo>
                      <a:pt x="3504" y="4949"/>
                    </a:lnTo>
                    <a:lnTo>
                      <a:pt x="3541" y="4931"/>
                    </a:lnTo>
                    <a:lnTo>
                      <a:pt x="3559" y="4912"/>
                    </a:lnTo>
                    <a:lnTo>
                      <a:pt x="3578" y="4875"/>
                    </a:lnTo>
                    <a:lnTo>
                      <a:pt x="3578" y="4838"/>
                    </a:lnTo>
                    <a:lnTo>
                      <a:pt x="3559" y="4801"/>
                    </a:lnTo>
                    <a:lnTo>
                      <a:pt x="3522" y="4764"/>
                    </a:lnTo>
                    <a:lnTo>
                      <a:pt x="3448" y="4764"/>
                    </a:lnTo>
                    <a:lnTo>
                      <a:pt x="3281" y="4801"/>
                    </a:lnTo>
                    <a:lnTo>
                      <a:pt x="2911" y="4801"/>
                    </a:lnTo>
                    <a:lnTo>
                      <a:pt x="2725" y="4783"/>
                    </a:lnTo>
                    <a:lnTo>
                      <a:pt x="2521" y="4746"/>
                    </a:lnTo>
                    <a:lnTo>
                      <a:pt x="2318" y="4671"/>
                    </a:lnTo>
                    <a:lnTo>
                      <a:pt x="2114" y="4597"/>
                    </a:lnTo>
                    <a:lnTo>
                      <a:pt x="1910" y="4523"/>
                    </a:lnTo>
                    <a:lnTo>
                      <a:pt x="1706" y="4412"/>
                    </a:lnTo>
                    <a:lnTo>
                      <a:pt x="1521" y="4301"/>
                    </a:lnTo>
                    <a:lnTo>
                      <a:pt x="1335" y="4190"/>
                    </a:lnTo>
                    <a:lnTo>
                      <a:pt x="1150" y="4041"/>
                    </a:lnTo>
                    <a:lnTo>
                      <a:pt x="1002" y="3912"/>
                    </a:lnTo>
                    <a:lnTo>
                      <a:pt x="853" y="3763"/>
                    </a:lnTo>
                    <a:lnTo>
                      <a:pt x="742" y="3596"/>
                    </a:lnTo>
                    <a:lnTo>
                      <a:pt x="631" y="3448"/>
                    </a:lnTo>
                    <a:lnTo>
                      <a:pt x="538" y="3263"/>
                    </a:lnTo>
                    <a:lnTo>
                      <a:pt x="446" y="3078"/>
                    </a:lnTo>
                    <a:lnTo>
                      <a:pt x="371" y="2892"/>
                    </a:lnTo>
                    <a:lnTo>
                      <a:pt x="316" y="2688"/>
                    </a:lnTo>
                    <a:lnTo>
                      <a:pt x="260" y="2503"/>
                    </a:lnTo>
                    <a:lnTo>
                      <a:pt x="223" y="2299"/>
                    </a:lnTo>
                    <a:lnTo>
                      <a:pt x="205" y="2095"/>
                    </a:lnTo>
                    <a:lnTo>
                      <a:pt x="205" y="1910"/>
                    </a:lnTo>
                    <a:lnTo>
                      <a:pt x="205" y="1724"/>
                    </a:lnTo>
                    <a:lnTo>
                      <a:pt x="223" y="1539"/>
                    </a:lnTo>
                    <a:lnTo>
                      <a:pt x="260" y="1354"/>
                    </a:lnTo>
                    <a:lnTo>
                      <a:pt x="334" y="1187"/>
                    </a:lnTo>
                    <a:lnTo>
                      <a:pt x="409" y="1039"/>
                    </a:lnTo>
                    <a:lnTo>
                      <a:pt x="501" y="890"/>
                    </a:lnTo>
                    <a:lnTo>
                      <a:pt x="612" y="742"/>
                    </a:lnTo>
                    <a:lnTo>
                      <a:pt x="742" y="631"/>
                    </a:lnTo>
                    <a:lnTo>
                      <a:pt x="890" y="520"/>
                    </a:lnTo>
                    <a:lnTo>
                      <a:pt x="1039" y="427"/>
                    </a:lnTo>
                    <a:lnTo>
                      <a:pt x="1187" y="353"/>
                    </a:lnTo>
                    <a:lnTo>
                      <a:pt x="1335" y="297"/>
                    </a:lnTo>
                    <a:lnTo>
                      <a:pt x="1465" y="242"/>
                    </a:lnTo>
                    <a:lnTo>
                      <a:pt x="1595" y="223"/>
                    </a:lnTo>
                    <a:lnTo>
                      <a:pt x="1836" y="186"/>
                    </a:lnTo>
                    <a:lnTo>
                      <a:pt x="2058" y="186"/>
                    </a:lnTo>
                    <a:lnTo>
                      <a:pt x="2225" y="223"/>
                    </a:lnTo>
                    <a:lnTo>
                      <a:pt x="2373" y="260"/>
                    </a:lnTo>
                    <a:lnTo>
                      <a:pt x="2484" y="297"/>
                    </a:lnTo>
                    <a:lnTo>
                      <a:pt x="2707" y="390"/>
                    </a:lnTo>
                    <a:lnTo>
                      <a:pt x="2892" y="520"/>
                    </a:lnTo>
                    <a:lnTo>
                      <a:pt x="3077" y="649"/>
                    </a:lnTo>
                    <a:lnTo>
                      <a:pt x="3207" y="779"/>
                    </a:lnTo>
                    <a:lnTo>
                      <a:pt x="3411" y="1002"/>
                    </a:lnTo>
                    <a:lnTo>
                      <a:pt x="3467" y="1094"/>
                    </a:lnTo>
                    <a:lnTo>
                      <a:pt x="3504" y="1131"/>
                    </a:lnTo>
                    <a:lnTo>
                      <a:pt x="3541" y="1131"/>
                    </a:lnTo>
                    <a:lnTo>
                      <a:pt x="3578" y="1150"/>
                    </a:lnTo>
                    <a:lnTo>
                      <a:pt x="3615" y="1131"/>
                    </a:lnTo>
                    <a:lnTo>
                      <a:pt x="3633" y="1094"/>
                    </a:lnTo>
                    <a:lnTo>
                      <a:pt x="3652" y="1057"/>
                    </a:lnTo>
                    <a:lnTo>
                      <a:pt x="3652" y="1020"/>
                    </a:lnTo>
                    <a:lnTo>
                      <a:pt x="3633" y="983"/>
                    </a:lnTo>
                    <a:lnTo>
                      <a:pt x="3559" y="872"/>
                    </a:lnTo>
                    <a:lnTo>
                      <a:pt x="3467" y="779"/>
                    </a:lnTo>
                    <a:lnTo>
                      <a:pt x="3355" y="649"/>
                    </a:lnTo>
                    <a:lnTo>
                      <a:pt x="3189" y="501"/>
                    </a:lnTo>
                    <a:lnTo>
                      <a:pt x="3003" y="353"/>
                    </a:lnTo>
                    <a:lnTo>
                      <a:pt x="2799" y="223"/>
                    </a:lnTo>
                    <a:lnTo>
                      <a:pt x="2540" y="112"/>
                    </a:lnTo>
                    <a:lnTo>
                      <a:pt x="2299" y="38"/>
                    </a:lnTo>
                    <a:lnTo>
                      <a:pt x="2040" y="1"/>
                    </a:lnTo>
                    <a:close/>
                  </a:path>
                </a:pathLst>
              </a:custGeom>
              <a:solidFill>
                <a:srgbClr val="2C3045"/>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34" name="Google Shape;3091;p46">
                <a:extLst>
                  <a:ext uri="{FF2B5EF4-FFF2-40B4-BE49-F238E27FC236}">
                    <a16:creationId xmlns:a16="http://schemas.microsoft.com/office/drawing/2014/main" xmlns="" id="{6D48B80F-EC7A-87DF-DB8A-CD4BDA46258E}"/>
                  </a:ext>
                </a:extLst>
              </p:cNvPr>
              <p:cNvSpPr/>
              <p:nvPr/>
            </p:nvSpPr>
            <p:spPr>
              <a:xfrm>
                <a:off x="5469500" y="3372750"/>
                <a:ext cx="53775" cy="43100"/>
              </a:xfrm>
              <a:custGeom>
                <a:avLst/>
                <a:gdLst/>
                <a:ahLst/>
                <a:cxnLst/>
                <a:rect l="l" t="t" r="r" b="b"/>
                <a:pathLst>
                  <a:path w="2151" h="1724" extrusionOk="0">
                    <a:moveTo>
                      <a:pt x="112" y="0"/>
                    </a:moveTo>
                    <a:lnTo>
                      <a:pt x="75" y="19"/>
                    </a:lnTo>
                    <a:lnTo>
                      <a:pt x="38" y="19"/>
                    </a:lnTo>
                    <a:lnTo>
                      <a:pt x="1" y="56"/>
                    </a:lnTo>
                    <a:lnTo>
                      <a:pt x="1" y="93"/>
                    </a:lnTo>
                    <a:lnTo>
                      <a:pt x="1" y="130"/>
                    </a:lnTo>
                    <a:lnTo>
                      <a:pt x="1" y="167"/>
                    </a:lnTo>
                    <a:lnTo>
                      <a:pt x="38" y="186"/>
                    </a:lnTo>
                    <a:lnTo>
                      <a:pt x="334" y="371"/>
                    </a:lnTo>
                    <a:lnTo>
                      <a:pt x="649" y="612"/>
                    </a:lnTo>
                    <a:lnTo>
                      <a:pt x="1280" y="1094"/>
                    </a:lnTo>
                    <a:lnTo>
                      <a:pt x="1780" y="1520"/>
                    </a:lnTo>
                    <a:lnTo>
                      <a:pt x="1984" y="1687"/>
                    </a:lnTo>
                    <a:lnTo>
                      <a:pt x="2021" y="1705"/>
                    </a:lnTo>
                    <a:lnTo>
                      <a:pt x="2058" y="1724"/>
                    </a:lnTo>
                    <a:lnTo>
                      <a:pt x="2095" y="1705"/>
                    </a:lnTo>
                    <a:lnTo>
                      <a:pt x="2132" y="1687"/>
                    </a:lnTo>
                    <a:lnTo>
                      <a:pt x="2151" y="1650"/>
                    </a:lnTo>
                    <a:lnTo>
                      <a:pt x="2151" y="1613"/>
                    </a:lnTo>
                    <a:lnTo>
                      <a:pt x="2151" y="1576"/>
                    </a:lnTo>
                    <a:lnTo>
                      <a:pt x="2114" y="1539"/>
                    </a:lnTo>
                    <a:lnTo>
                      <a:pt x="1891" y="1353"/>
                    </a:lnTo>
                    <a:lnTo>
                      <a:pt x="1391" y="927"/>
                    </a:lnTo>
                    <a:lnTo>
                      <a:pt x="742" y="445"/>
                    </a:lnTo>
                    <a:lnTo>
                      <a:pt x="427" y="204"/>
                    </a:lnTo>
                    <a:lnTo>
                      <a:pt x="149" y="19"/>
                    </a:lnTo>
                    <a:lnTo>
                      <a:pt x="112" y="0"/>
                    </a:lnTo>
                    <a:close/>
                  </a:path>
                </a:pathLst>
              </a:custGeom>
              <a:solidFill>
                <a:srgbClr val="2C3045"/>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35" name="Google Shape;3092;p46">
                <a:extLst>
                  <a:ext uri="{FF2B5EF4-FFF2-40B4-BE49-F238E27FC236}">
                    <a16:creationId xmlns:a16="http://schemas.microsoft.com/office/drawing/2014/main" xmlns="" id="{B0D1D0FB-EB5A-5D6F-0CF1-236C9AC58F23}"/>
                  </a:ext>
                </a:extLst>
              </p:cNvPr>
              <p:cNvSpPr/>
              <p:nvPr/>
            </p:nvSpPr>
            <p:spPr>
              <a:xfrm>
                <a:off x="5583950" y="3523800"/>
                <a:ext cx="39425" cy="39875"/>
              </a:xfrm>
              <a:custGeom>
                <a:avLst/>
                <a:gdLst/>
                <a:ahLst/>
                <a:cxnLst/>
                <a:rect l="l" t="t" r="r" b="b"/>
                <a:pathLst>
                  <a:path w="1577" h="1595" extrusionOk="0">
                    <a:moveTo>
                      <a:pt x="761" y="0"/>
                    </a:moveTo>
                    <a:lnTo>
                      <a:pt x="612" y="19"/>
                    </a:lnTo>
                    <a:lnTo>
                      <a:pt x="464" y="75"/>
                    </a:lnTo>
                    <a:lnTo>
                      <a:pt x="334" y="149"/>
                    </a:lnTo>
                    <a:lnTo>
                      <a:pt x="205" y="260"/>
                    </a:lnTo>
                    <a:lnTo>
                      <a:pt x="112" y="371"/>
                    </a:lnTo>
                    <a:lnTo>
                      <a:pt x="56" y="519"/>
                    </a:lnTo>
                    <a:lnTo>
                      <a:pt x="1" y="668"/>
                    </a:lnTo>
                    <a:lnTo>
                      <a:pt x="1" y="816"/>
                    </a:lnTo>
                    <a:lnTo>
                      <a:pt x="19" y="983"/>
                    </a:lnTo>
                    <a:lnTo>
                      <a:pt x="75" y="1131"/>
                    </a:lnTo>
                    <a:lnTo>
                      <a:pt x="149" y="1261"/>
                    </a:lnTo>
                    <a:lnTo>
                      <a:pt x="242" y="1372"/>
                    </a:lnTo>
                    <a:lnTo>
                      <a:pt x="371" y="1465"/>
                    </a:lnTo>
                    <a:lnTo>
                      <a:pt x="501" y="1539"/>
                    </a:lnTo>
                    <a:lnTo>
                      <a:pt x="649" y="1576"/>
                    </a:lnTo>
                    <a:lnTo>
                      <a:pt x="816" y="1594"/>
                    </a:lnTo>
                    <a:lnTo>
                      <a:pt x="964" y="1557"/>
                    </a:lnTo>
                    <a:lnTo>
                      <a:pt x="1113" y="1520"/>
                    </a:lnTo>
                    <a:lnTo>
                      <a:pt x="1242" y="1446"/>
                    </a:lnTo>
                    <a:lnTo>
                      <a:pt x="1372" y="1335"/>
                    </a:lnTo>
                    <a:lnTo>
                      <a:pt x="1465" y="1224"/>
                    </a:lnTo>
                    <a:lnTo>
                      <a:pt x="1520" y="1075"/>
                    </a:lnTo>
                    <a:lnTo>
                      <a:pt x="1558" y="927"/>
                    </a:lnTo>
                    <a:lnTo>
                      <a:pt x="1576" y="779"/>
                    </a:lnTo>
                    <a:lnTo>
                      <a:pt x="1558" y="612"/>
                    </a:lnTo>
                    <a:lnTo>
                      <a:pt x="1502" y="464"/>
                    </a:lnTo>
                    <a:lnTo>
                      <a:pt x="1428" y="334"/>
                    </a:lnTo>
                    <a:lnTo>
                      <a:pt x="1335" y="223"/>
                    </a:lnTo>
                    <a:lnTo>
                      <a:pt x="1205" y="130"/>
                    </a:lnTo>
                    <a:lnTo>
                      <a:pt x="1076" y="56"/>
                    </a:lnTo>
                    <a:lnTo>
                      <a:pt x="927" y="19"/>
                    </a:lnTo>
                    <a:lnTo>
                      <a:pt x="761" y="0"/>
                    </a:lnTo>
                    <a:close/>
                  </a:path>
                </a:pathLst>
              </a:custGeom>
              <a:solidFill>
                <a:srgbClr val="2C3045"/>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36" name="Google Shape;3093;p46">
                <a:extLst>
                  <a:ext uri="{FF2B5EF4-FFF2-40B4-BE49-F238E27FC236}">
                    <a16:creationId xmlns:a16="http://schemas.microsoft.com/office/drawing/2014/main" xmlns="" id="{828C7311-0484-ACF0-9D93-1DAFA8A6C943}"/>
                  </a:ext>
                </a:extLst>
              </p:cNvPr>
              <p:cNvSpPr/>
              <p:nvPr/>
            </p:nvSpPr>
            <p:spPr>
              <a:xfrm>
                <a:off x="5705825" y="3523800"/>
                <a:ext cx="39400" cy="39875"/>
              </a:xfrm>
              <a:custGeom>
                <a:avLst/>
                <a:gdLst/>
                <a:ahLst/>
                <a:cxnLst/>
                <a:rect l="l" t="t" r="r" b="b"/>
                <a:pathLst>
                  <a:path w="1576" h="1595" extrusionOk="0">
                    <a:moveTo>
                      <a:pt x="760" y="0"/>
                    </a:moveTo>
                    <a:lnTo>
                      <a:pt x="612" y="19"/>
                    </a:lnTo>
                    <a:lnTo>
                      <a:pt x="464" y="75"/>
                    </a:lnTo>
                    <a:lnTo>
                      <a:pt x="334" y="149"/>
                    </a:lnTo>
                    <a:lnTo>
                      <a:pt x="223" y="260"/>
                    </a:lnTo>
                    <a:lnTo>
                      <a:pt x="130" y="371"/>
                    </a:lnTo>
                    <a:lnTo>
                      <a:pt x="56" y="519"/>
                    </a:lnTo>
                    <a:lnTo>
                      <a:pt x="19" y="668"/>
                    </a:lnTo>
                    <a:lnTo>
                      <a:pt x="0" y="816"/>
                    </a:lnTo>
                    <a:lnTo>
                      <a:pt x="19" y="983"/>
                    </a:lnTo>
                    <a:lnTo>
                      <a:pt x="74" y="1131"/>
                    </a:lnTo>
                    <a:lnTo>
                      <a:pt x="148" y="1261"/>
                    </a:lnTo>
                    <a:lnTo>
                      <a:pt x="260" y="1372"/>
                    </a:lnTo>
                    <a:lnTo>
                      <a:pt x="371" y="1465"/>
                    </a:lnTo>
                    <a:lnTo>
                      <a:pt x="501" y="1539"/>
                    </a:lnTo>
                    <a:lnTo>
                      <a:pt x="649" y="1576"/>
                    </a:lnTo>
                    <a:lnTo>
                      <a:pt x="816" y="1594"/>
                    </a:lnTo>
                    <a:lnTo>
                      <a:pt x="982" y="1557"/>
                    </a:lnTo>
                    <a:lnTo>
                      <a:pt x="1131" y="1520"/>
                    </a:lnTo>
                    <a:lnTo>
                      <a:pt x="1261" y="1446"/>
                    </a:lnTo>
                    <a:lnTo>
                      <a:pt x="1372" y="1335"/>
                    </a:lnTo>
                    <a:lnTo>
                      <a:pt x="1464" y="1224"/>
                    </a:lnTo>
                    <a:lnTo>
                      <a:pt x="1539" y="1075"/>
                    </a:lnTo>
                    <a:lnTo>
                      <a:pt x="1576" y="927"/>
                    </a:lnTo>
                    <a:lnTo>
                      <a:pt x="1576" y="779"/>
                    </a:lnTo>
                    <a:lnTo>
                      <a:pt x="1557" y="612"/>
                    </a:lnTo>
                    <a:lnTo>
                      <a:pt x="1520" y="464"/>
                    </a:lnTo>
                    <a:lnTo>
                      <a:pt x="1427" y="334"/>
                    </a:lnTo>
                    <a:lnTo>
                      <a:pt x="1335" y="223"/>
                    </a:lnTo>
                    <a:lnTo>
                      <a:pt x="1205" y="130"/>
                    </a:lnTo>
                    <a:lnTo>
                      <a:pt x="1075" y="56"/>
                    </a:lnTo>
                    <a:lnTo>
                      <a:pt x="927" y="19"/>
                    </a:lnTo>
                    <a:lnTo>
                      <a:pt x="760" y="0"/>
                    </a:lnTo>
                    <a:close/>
                  </a:path>
                </a:pathLst>
              </a:custGeom>
              <a:solidFill>
                <a:srgbClr val="2C3045"/>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37" name="Google Shape;3094;p46">
                <a:extLst>
                  <a:ext uri="{FF2B5EF4-FFF2-40B4-BE49-F238E27FC236}">
                    <a16:creationId xmlns:a16="http://schemas.microsoft.com/office/drawing/2014/main" xmlns="" id="{79B14FD0-5985-9057-9821-94CC2C6E4568}"/>
                  </a:ext>
                </a:extLst>
              </p:cNvPr>
              <p:cNvSpPr/>
              <p:nvPr/>
            </p:nvSpPr>
            <p:spPr>
              <a:xfrm>
                <a:off x="5563575" y="3473750"/>
                <a:ext cx="68125" cy="28300"/>
              </a:xfrm>
              <a:custGeom>
                <a:avLst/>
                <a:gdLst/>
                <a:ahLst/>
                <a:cxnLst/>
                <a:rect l="l" t="t" r="r" b="b"/>
                <a:pathLst>
                  <a:path w="2725" h="1132" extrusionOk="0">
                    <a:moveTo>
                      <a:pt x="1576" y="1"/>
                    </a:moveTo>
                    <a:lnTo>
                      <a:pt x="1335" y="56"/>
                    </a:lnTo>
                    <a:lnTo>
                      <a:pt x="1112" y="112"/>
                    </a:lnTo>
                    <a:lnTo>
                      <a:pt x="908" y="205"/>
                    </a:lnTo>
                    <a:lnTo>
                      <a:pt x="742" y="297"/>
                    </a:lnTo>
                    <a:lnTo>
                      <a:pt x="575" y="409"/>
                    </a:lnTo>
                    <a:lnTo>
                      <a:pt x="426" y="520"/>
                    </a:lnTo>
                    <a:lnTo>
                      <a:pt x="204" y="742"/>
                    </a:lnTo>
                    <a:lnTo>
                      <a:pt x="56" y="909"/>
                    </a:lnTo>
                    <a:lnTo>
                      <a:pt x="19" y="965"/>
                    </a:lnTo>
                    <a:lnTo>
                      <a:pt x="0" y="1002"/>
                    </a:lnTo>
                    <a:lnTo>
                      <a:pt x="0" y="1039"/>
                    </a:lnTo>
                    <a:lnTo>
                      <a:pt x="19" y="1076"/>
                    </a:lnTo>
                    <a:lnTo>
                      <a:pt x="37" y="1113"/>
                    </a:lnTo>
                    <a:lnTo>
                      <a:pt x="93" y="1131"/>
                    </a:lnTo>
                    <a:lnTo>
                      <a:pt x="148" y="1113"/>
                    </a:lnTo>
                    <a:lnTo>
                      <a:pt x="167" y="1076"/>
                    </a:lnTo>
                    <a:lnTo>
                      <a:pt x="223" y="1002"/>
                    </a:lnTo>
                    <a:lnTo>
                      <a:pt x="352" y="853"/>
                    </a:lnTo>
                    <a:lnTo>
                      <a:pt x="575" y="649"/>
                    </a:lnTo>
                    <a:lnTo>
                      <a:pt x="704" y="557"/>
                    </a:lnTo>
                    <a:lnTo>
                      <a:pt x="834" y="464"/>
                    </a:lnTo>
                    <a:lnTo>
                      <a:pt x="1001" y="371"/>
                    </a:lnTo>
                    <a:lnTo>
                      <a:pt x="1186" y="297"/>
                    </a:lnTo>
                    <a:lnTo>
                      <a:pt x="1390" y="242"/>
                    </a:lnTo>
                    <a:lnTo>
                      <a:pt x="1594" y="205"/>
                    </a:lnTo>
                    <a:lnTo>
                      <a:pt x="1817" y="205"/>
                    </a:lnTo>
                    <a:lnTo>
                      <a:pt x="2057" y="223"/>
                    </a:lnTo>
                    <a:lnTo>
                      <a:pt x="2317" y="297"/>
                    </a:lnTo>
                    <a:lnTo>
                      <a:pt x="2595" y="390"/>
                    </a:lnTo>
                    <a:lnTo>
                      <a:pt x="2632" y="409"/>
                    </a:lnTo>
                    <a:lnTo>
                      <a:pt x="2669" y="409"/>
                    </a:lnTo>
                    <a:lnTo>
                      <a:pt x="2688" y="371"/>
                    </a:lnTo>
                    <a:lnTo>
                      <a:pt x="2725" y="353"/>
                    </a:lnTo>
                    <a:lnTo>
                      <a:pt x="2725" y="316"/>
                    </a:lnTo>
                    <a:lnTo>
                      <a:pt x="2725" y="279"/>
                    </a:lnTo>
                    <a:lnTo>
                      <a:pt x="2706" y="242"/>
                    </a:lnTo>
                    <a:lnTo>
                      <a:pt x="2669" y="223"/>
                    </a:lnTo>
                    <a:lnTo>
                      <a:pt x="2373" y="93"/>
                    </a:lnTo>
                    <a:lnTo>
                      <a:pt x="2095" y="38"/>
                    </a:lnTo>
                    <a:lnTo>
                      <a:pt x="1817" y="1"/>
                    </a:lnTo>
                    <a:close/>
                  </a:path>
                </a:pathLst>
              </a:custGeom>
              <a:solidFill>
                <a:srgbClr val="2C3045"/>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38" name="Google Shape;3095;p46">
                <a:extLst>
                  <a:ext uri="{FF2B5EF4-FFF2-40B4-BE49-F238E27FC236}">
                    <a16:creationId xmlns:a16="http://schemas.microsoft.com/office/drawing/2014/main" xmlns="" id="{32B4C86C-5402-798E-033D-29C82E77E81C}"/>
                  </a:ext>
                </a:extLst>
              </p:cNvPr>
              <p:cNvSpPr/>
              <p:nvPr/>
            </p:nvSpPr>
            <p:spPr>
              <a:xfrm>
                <a:off x="5706275" y="3473300"/>
                <a:ext cx="62575" cy="28750"/>
              </a:xfrm>
              <a:custGeom>
                <a:avLst/>
                <a:gdLst/>
                <a:ahLst/>
                <a:cxnLst/>
                <a:rect l="l" t="t" r="r" b="b"/>
                <a:pathLst>
                  <a:path w="2503" h="1150" extrusionOk="0">
                    <a:moveTo>
                      <a:pt x="853" y="0"/>
                    </a:moveTo>
                    <a:lnTo>
                      <a:pt x="612" y="19"/>
                    </a:lnTo>
                    <a:lnTo>
                      <a:pt x="353" y="56"/>
                    </a:lnTo>
                    <a:lnTo>
                      <a:pt x="75" y="149"/>
                    </a:lnTo>
                    <a:lnTo>
                      <a:pt x="38" y="167"/>
                    </a:lnTo>
                    <a:lnTo>
                      <a:pt x="19" y="204"/>
                    </a:lnTo>
                    <a:lnTo>
                      <a:pt x="1" y="241"/>
                    </a:lnTo>
                    <a:lnTo>
                      <a:pt x="19" y="278"/>
                    </a:lnTo>
                    <a:lnTo>
                      <a:pt x="38" y="315"/>
                    </a:lnTo>
                    <a:lnTo>
                      <a:pt x="56" y="334"/>
                    </a:lnTo>
                    <a:lnTo>
                      <a:pt x="149" y="334"/>
                    </a:lnTo>
                    <a:lnTo>
                      <a:pt x="390" y="260"/>
                    </a:lnTo>
                    <a:lnTo>
                      <a:pt x="631" y="204"/>
                    </a:lnTo>
                    <a:lnTo>
                      <a:pt x="853" y="186"/>
                    </a:lnTo>
                    <a:lnTo>
                      <a:pt x="1057" y="204"/>
                    </a:lnTo>
                    <a:lnTo>
                      <a:pt x="1243" y="260"/>
                    </a:lnTo>
                    <a:lnTo>
                      <a:pt x="1428" y="315"/>
                    </a:lnTo>
                    <a:lnTo>
                      <a:pt x="1576" y="389"/>
                    </a:lnTo>
                    <a:lnTo>
                      <a:pt x="1724" y="482"/>
                    </a:lnTo>
                    <a:lnTo>
                      <a:pt x="1873" y="575"/>
                    </a:lnTo>
                    <a:lnTo>
                      <a:pt x="1984" y="686"/>
                    </a:lnTo>
                    <a:lnTo>
                      <a:pt x="2169" y="871"/>
                    </a:lnTo>
                    <a:lnTo>
                      <a:pt x="2280" y="1020"/>
                    </a:lnTo>
                    <a:lnTo>
                      <a:pt x="2318" y="1094"/>
                    </a:lnTo>
                    <a:lnTo>
                      <a:pt x="2355" y="1131"/>
                    </a:lnTo>
                    <a:lnTo>
                      <a:pt x="2410" y="1149"/>
                    </a:lnTo>
                    <a:lnTo>
                      <a:pt x="2466" y="1131"/>
                    </a:lnTo>
                    <a:lnTo>
                      <a:pt x="2484" y="1094"/>
                    </a:lnTo>
                    <a:lnTo>
                      <a:pt x="2503" y="1075"/>
                    </a:lnTo>
                    <a:lnTo>
                      <a:pt x="2503" y="1020"/>
                    </a:lnTo>
                    <a:lnTo>
                      <a:pt x="2503" y="983"/>
                    </a:lnTo>
                    <a:lnTo>
                      <a:pt x="2447" y="927"/>
                    </a:lnTo>
                    <a:lnTo>
                      <a:pt x="2318" y="760"/>
                    </a:lnTo>
                    <a:lnTo>
                      <a:pt x="2132" y="556"/>
                    </a:lnTo>
                    <a:lnTo>
                      <a:pt x="2002" y="445"/>
                    </a:lnTo>
                    <a:lnTo>
                      <a:pt x="1854" y="334"/>
                    </a:lnTo>
                    <a:lnTo>
                      <a:pt x="1687" y="241"/>
                    </a:lnTo>
                    <a:lnTo>
                      <a:pt x="1502" y="149"/>
                    </a:lnTo>
                    <a:lnTo>
                      <a:pt x="1298" y="74"/>
                    </a:lnTo>
                    <a:lnTo>
                      <a:pt x="1094" y="19"/>
                    </a:lnTo>
                    <a:lnTo>
                      <a:pt x="853" y="0"/>
                    </a:lnTo>
                    <a:close/>
                  </a:path>
                </a:pathLst>
              </a:custGeom>
              <a:solidFill>
                <a:srgbClr val="2C3045"/>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39" name="Google Shape;3096;p46">
                <a:extLst>
                  <a:ext uri="{FF2B5EF4-FFF2-40B4-BE49-F238E27FC236}">
                    <a16:creationId xmlns:a16="http://schemas.microsoft.com/office/drawing/2014/main" xmlns="" id="{DA54B140-6303-114A-4FE4-73DBDD4C6964}"/>
                  </a:ext>
                </a:extLst>
              </p:cNvPr>
              <p:cNvSpPr/>
              <p:nvPr/>
            </p:nvSpPr>
            <p:spPr>
              <a:xfrm>
                <a:off x="5601550" y="3631300"/>
                <a:ext cx="116800" cy="34300"/>
              </a:xfrm>
              <a:custGeom>
                <a:avLst/>
                <a:gdLst/>
                <a:ahLst/>
                <a:cxnLst/>
                <a:rect l="l" t="t" r="r" b="b"/>
                <a:pathLst>
                  <a:path w="4672" h="1372" extrusionOk="0">
                    <a:moveTo>
                      <a:pt x="75" y="0"/>
                    </a:moveTo>
                    <a:lnTo>
                      <a:pt x="38" y="19"/>
                    </a:lnTo>
                    <a:lnTo>
                      <a:pt x="1" y="56"/>
                    </a:lnTo>
                    <a:lnTo>
                      <a:pt x="1" y="93"/>
                    </a:lnTo>
                    <a:lnTo>
                      <a:pt x="1" y="130"/>
                    </a:lnTo>
                    <a:lnTo>
                      <a:pt x="19" y="167"/>
                    </a:lnTo>
                    <a:lnTo>
                      <a:pt x="75" y="223"/>
                    </a:lnTo>
                    <a:lnTo>
                      <a:pt x="205" y="371"/>
                    </a:lnTo>
                    <a:lnTo>
                      <a:pt x="427" y="556"/>
                    </a:lnTo>
                    <a:lnTo>
                      <a:pt x="724" y="779"/>
                    </a:lnTo>
                    <a:lnTo>
                      <a:pt x="909" y="890"/>
                    </a:lnTo>
                    <a:lnTo>
                      <a:pt x="1113" y="1001"/>
                    </a:lnTo>
                    <a:lnTo>
                      <a:pt x="1317" y="1094"/>
                    </a:lnTo>
                    <a:lnTo>
                      <a:pt x="1558" y="1187"/>
                    </a:lnTo>
                    <a:lnTo>
                      <a:pt x="1799" y="1261"/>
                    </a:lnTo>
                    <a:lnTo>
                      <a:pt x="2058" y="1316"/>
                    </a:lnTo>
                    <a:lnTo>
                      <a:pt x="2336" y="1353"/>
                    </a:lnTo>
                    <a:lnTo>
                      <a:pt x="2633" y="1372"/>
                    </a:lnTo>
                    <a:lnTo>
                      <a:pt x="2855" y="1372"/>
                    </a:lnTo>
                    <a:lnTo>
                      <a:pt x="3096" y="1335"/>
                    </a:lnTo>
                    <a:lnTo>
                      <a:pt x="3337" y="1298"/>
                    </a:lnTo>
                    <a:lnTo>
                      <a:pt x="3578" y="1242"/>
                    </a:lnTo>
                    <a:lnTo>
                      <a:pt x="3838" y="1150"/>
                    </a:lnTo>
                    <a:lnTo>
                      <a:pt x="4097" y="1038"/>
                    </a:lnTo>
                    <a:lnTo>
                      <a:pt x="4357" y="909"/>
                    </a:lnTo>
                    <a:lnTo>
                      <a:pt x="4635" y="760"/>
                    </a:lnTo>
                    <a:lnTo>
                      <a:pt x="4653" y="723"/>
                    </a:lnTo>
                    <a:lnTo>
                      <a:pt x="4672" y="686"/>
                    </a:lnTo>
                    <a:lnTo>
                      <a:pt x="4672" y="649"/>
                    </a:lnTo>
                    <a:lnTo>
                      <a:pt x="4653" y="612"/>
                    </a:lnTo>
                    <a:lnTo>
                      <a:pt x="4635" y="594"/>
                    </a:lnTo>
                    <a:lnTo>
                      <a:pt x="4597" y="575"/>
                    </a:lnTo>
                    <a:lnTo>
                      <a:pt x="4560" y="575"/>
                    </a:lnTo>
                    <a:lnTo>
                      <a:pt x="4523" y="594"/>
                    </a:lnTo>
                    <a:lnTo>
                      <a:pt x="4282" y="723"/>
                    </a:lnTo>
                    <a:lnTo>
                      <a:pt x="4060" y="835"/>
                    </a:lnTo>
                    <a:lnTo>
                      <a:pt x="3838" y="946"/>
                    </a:lnTo>
                    <a:lnTo>
                      <a:pt x="3615" y="1020"/>
                    </a:lnTo>
                    <a:lnTo>
                      <a:pt x="3393" y="1075"/>
                    </a:lnTo>
                    <a:lnTo>
                      <a:pt x="3189" y="1131"/>
                    </a:lnTo>
                    <a:lnTo>
                      <a:pt x="2985" y="1168"/>
                    </a:lnTo>
                    <a:lnTo>
                      <a:pt x="2781" y="1187"/>
                    </a:lnTo>
                    <a:lnTo>
                      <a:pt x="2392" y="1187"/>
                    </a:lnTo>
                    <a:lnTo>
                      <a:pt x="2040" y="1131"/>
                    </a:lnTo>
                    <a:lnTo>
                      <a:pt x="1725" y="1057"/>
                    </a:lnTo>
                    <a:lnTo>
                      <a:pt x="1428" y="946"/>
                    </a:lnTo>
                    <a:lnTo>
                      <a:pt x="1150" y="816"/>
                    </a:lnTo>
                    <a:lnTo>
                      <a:pt x="909" y="668"/>
                    </a:lnTo>
                    <a:lnTo>
                      <a:pt x="705" y="519"/>
                    </a:lnTo>
                    <a:lnTo>
                      <a:pt x="520" y="390"/>
                    </a:lnTo>
                    <a:lnTo>
                      <a:pt x="279" y="149"/>
                    </a:lnTo>
                    <a:lnTo>
                      <a:pt x="168" y="38"/>
                    </a:lnTo>
                    <a:lnTo>
                      <a:pt x="149" y="19"/>
                    </a:lnTo>
                    <a:lnTo>
                      <a:pt x="112" y="0"/>
                    </a:lnTo>
                    <a:close/>
                  </a:path>
                </a:pathLst>
              </a:custGeom>
              <a:solidFill>
                <a:srgbClr val="2C3045"/>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40" name="Google Shape;3097;p46">
                <a:extLst>
                  <a:ext uri="{FF2B5EF4-FFF2-40B4-BE49-F238E27FC236}">
                    <a16:creationId xmlns:a16="http://schemas.microsoft.com/office/drawing/2014/main" xmlns="" id="{85ED0A85-1A2C-6D83-9DF2-0302867EBF6A}"/>
                  </a:ext>
                </a:extLst>
              </p:cNvPr>
              <p:cNvSpPr/>
              <p:nvPr/>
            </p:nvSpPr>
            <p:spPr>
              <a:xfrm>
                <a:off x="5675225" y="3519625"/>
                <a:ext cx="35250" cy="122825"/>
              </a:xfrm>
              <a:custGeom>
                <a:avLst/>
                <a:gdLst/>
                <a:ahLst/>
                <a:cxnLst/>
                <a:rect l="l" t="t" r="r" b="b"/>
                <a:pathLst>
                  <a:path w="1410" h="4913" extrusionOk="0">
                    <a:moveTo>
                      <a:pt x="205" y="1"/>
                    </a:moveTo>
                    <a:lnTo>
                      <a:pt x="149" y="19"/>
                    </a:lnTo>
                    <a:lnTo>
                      <a:pt x="131" y="38"/>
                    </a:lnTo>
                    <a:lnTo>
                      <a:pt x="112" y="75"/>
                    </a:lnTo>
                    <a:lnTo>
                      <a:pt x="94" y="112"/>
                    </a:lnTo>
                    <a:lnTo>
                      <a:pt x="94" y="1632"/>
                    </a:lnTo>
                    <a:lnTo>
                      <a:pt x="112" y="1669"/>
                    </a:lnTo>
                    <a:lnTo>
                      <a:pt x="131" y="1706"/>
                    </a:lnTo>
                    <a:lnTo>
                      <a:pt x="353" y="1873"/>
                    </a:lnTo>
                    <a:lnTo>
                      <a:pt x="538" y="2077"/>
                    </a:lnTo>
                    <a:lnTo>
                      <a:pt x="724" y="2317"/>
                    </a:lnTo>
                    <a:lnTo>
                      <a:pt x="872" y="2577"/>
                    </a:lnTo>
                    <a:lnTo>
                      <a:pt x="1020" y="2836"/>
                    </a:lnTo>
                    <a:lnTo>
                      <a:pt x="1113" y="3096"/>
                    </a:lnTo>
                    <a:lnTo>
                      <a:pt x="1187" y="3374"/>
                    </a:lnTo>
                    <a:lnTo>
                      <a:pt x="1224" y="3615"/>
                    </a:lnTo>
                    <a:lnTo>
                      <a:pt x="75" y="4023"/>
                    </a:lnTo>
                    <a:lnTo>
                      <a:pt x="19" y="4060"/>
                    </a:lnTo>
                    <a:lnTo>
                      <a:pt x="1" y="4115"/>
                    </a:lnTo>
                    <a:lnTo>
                      <a:pt x="19" y="4820"/>
                    </a:lnTo>
                    <a:lnTo>
                      <a:pt x="19" y="4857"/>
                    </a:lnTo>
                    <a:lnTo>
                      <a:pt x="38" y="4894"/>
                    </a:lnTo>
                    <a:lnTo>
                      <a:pt x="75" y="4912"/>
                    </a:lnTo>
                    <a:lnTo>
                      <a:pt x="149" y="4912"/>
                    </a:lnTo>
                    <a:lnTo>
                      <a:pt x="186" y="4894"/>
                    </a:lnTo>
                    <a:lnTo>
                      <a:pt x="205" y="4857"/>
                    </a:lnTo>
                    <a:lnTo>
                      <a:pt x="205" y="4820"/>
                    </a:lnTo>
                    <a:lnTo>
                      <a:pt x="205" y="4189"/>
                    </a:lnTo>
                    <a:lnTo>
                      <a:pt x="1354" y="3782"/>
                    </a:lnTo>
                    <a:lnTo>
                      <a:pt x="1391" y="3745"/>
                    </a:lnTo>
                    <a:lnTo>
                      <a:pt x="1410" y="3689"/>
                    </a:lnTo>
                    <a:lnTo>
                      <a:pt x="1391" y="3411"/>
                    </a:lnTo>
                    <a:lnTo>
                      <a:pt x="1335" y="3133"/>
                    </a:lnTo>
                    <a:lnTo>
                      <a:pt x="1224" y="2836"/>
                    </a:lnTo>
                    <a:lnTo>
                      <a:pt x="1094" y="2540"/>
                    </a:lnTo>
                    <a:lnTo>
                      <a:pt x="928" y="2262"/>
                    </a:lnTo>
                    <a:lnTo>
                      <a:pt x="724" y="2002"/>
                    </a:lnTo>
                    <a:lnTo>
                      <a:pt x="520" y="1780"/>
                    </a:lnTo>
                    <a:lnTo>
                      <a:pt x="297" y="1576"/>
                    </a:lnTo>
                    <a:lnTo>
                      <a:pt x="297" y="112"/>
                    </a:lnTo>
                    <a:lnTo>
                      <a:pt x="279" y="75"/>
                    </a:lnTo>
                    <a:lnTo>
                      <a:pt x="260" y="38"/>
                    </a:lnTo>
                    <a:lnTo>
                      <a:pt x="242" y="19"/>
                    </a:lnTo>
                    <a:lnTo>
                      <a:pt x="205" y="1"/>
                    </a:lnTo>
                    <a:close/>
                  </a:path>
                </a:pathLst>
              </a:custGeom>
              <a:solidFill>
                <a:srgbClr val="2C3045"/>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41" name="Google Shape;3098;p46">
                <a:extLst>
                  <a:ext uri="{FF2B5EF4-FFF2-40B4-BE49-F238E27FC236}">
                    <a16:creationId xmlns:a16="http://schemas.microsoft.com/office/drawing/2014/main" xmlns="" id="{1C6F82A2-AD83-6D6F-64B1-826FE6A879FA}"/>
                  </a:ext>
                </a:extLst>
              </p:cNvPr>
              <p:cNvSpPr/>
              <p:nvPr/>
            </p:nvSpPr>
            <p:spPr>
              <a:xfrm>
                <a:off x="5472275" y="3829625"/>
                <a:ext cx="257650" cy="377650"/>
              </a:xfrm>
              <a:custGeom>
                <a:avLst/>
                <a:gdLst/>
                <a:ahLst/>
                <a:cxnLst/>
                <a:rect l="l" t="t" r="r" b="b"/>
                <a:pathLst>
                  <a:path w="10306" h="15106" extrusionOk="0">
                    <a:moveTo>
                      <a:pt x="8304" y="0"/>
                    </a:moveTo>
                    <a:lnTo>
                      <a:pt x="2151" y="56"/>
                    </a:lnTo>
                    <a:lnTo>
                      <a:pt x="1" y="612"/>
                    </a:lnTo>
                    <a:lnTo>
                      <a:pt x="5506" y="15106"/>
                    </a:lnTo>
                    <a:lnTo>
                      <a:pt x="10306" y="612"/>
                    </a:lnTo>
                    <a:lnTo>
                      <a:pt x="8304" y="0"/>
                    </a:lnTo>
                    <a:close/>
                  </a:path>
                </a:pathLst>
              </a:custGeom>
              <a:solidFill>
                <a:srgbClr val="71BDDA"/>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42" name="Google Shape;3099;p46">
                <a:extLst>
                  <a:ext uri="{FF2B5EF4-FFF2-40B4-BE49-F238E27FC236}">
                    <a16:creationId xmlns:a16="http://schemas.microsoft.com/office/drawing/2014/main" xmlns="" id="{501D4776-207C-8563-7124-922051C68D49}"/>
                  </a:ext>
                </a:extLst>
              </p:cNvPr>
              <p:cNvSpPr/>
              <p:nvPr/>
            </p:nvSpPr>
            <p:spPr>
              <a:xfrm>
                <a:off x="5567275" y="3824050"/>
                <a:ext cx="80650" cy="383225"/>
              </a:xfrm>
              <a:custGeom>
                <a:avLst/>
                <a:gdLst/>
                <a:ahLst/>
                <a:cxnLst/>
                <a:rect l="l" t="t" r="r" b="b"/>
                <a:pathLst>
                  <a:path w="3226" h="15329" extrusionOk="0">
                    <a:moveTo>
                      <a:pt x="1650" y="1"/>
                    </a:moveTo>
                    <a:lnTo>
                      <a:pt x="112" y="2966"/>
                    </a:lnTo>
                    <a:lnTo>
                      <a:pt x="686" y="4282"/>
                    </a:lnTo>
                    <a:lnTo>
                      <a:pt x="0" y="10862"/>
                    </a:lnTo>
                    <a:lnTo>
                      <a:pt x="1706" y="15329"/>
                    </a:lnTo>
                    <a:lnTo>
                      <a:pt x="3188" y="10825"/>
                    </a:lnTo>
                    <a:lnTo>
                      <a:pt x="2558" y="4301"/>
                    </a:lnTo>
                    <a:lnTo>
                      <a:pt x="3225" y="2966"/>
                    </a:lnTo>
                    <a:lnTo>
                      <a:pt x="1650" y="1"/>
                    </a:lnTo>
                    <a:close/>
                  </a:path>
                </a:pathLst>
              </a:custGeom>
              <a:solidFill>
                <a:srgbClr val="F28749"/>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43" name="Google Shape;3100;p46">
                <a:extLst>
                  <a:ext uri="{FF2B5EF4-FFF2-40B4-BE49-F238E27FC236}">
                    <a16:creationId xmlns:a16="http://schemas.microsoft.com/office/drawing/2014/main" xmlns="" id="{B3D33C58-F358-4F4C-0718-79AFADAB4440}"/>
                  </a:ext>
                </a:extLst>
              </p:cNvPr>
              <p:cNvSpPr/>
              <p:nvPr/>
            </p:nvSpPr>
            <p:spPr>
              <a:xfrm>
                <a:off x="5509350" y="3788375"/>
                <a:ext cx="182600" cy="123275"/>
              </a:xfrm>
              <a:custGeom>
                <a:avLst/>
                <a:gdLst/>
                <a:ahLst/>
                <a:cxnLst/>
                <a:rect l="l" t="t" r="r" b="b"/>
                <a:pathLst>
                  <a:path w="7304" h="4931" extrusionOk="0">
                    <a:moveTo>
                      <a:pt x="705" y="1"/>
                    </a:moveTo>
                    <a:lnTo>
                      <a:pt x="1" y="1873"/>
                    </a:lnTo>
                    <a:lnTo>
                      <a:pt x="2188" y="4857"/>
                    </a:lnTo>
                    <a:lnTo>
                      <a:pt x="3967" y="1428"/>
                    </a:lnTo>
                    <a:lnTo>
                      <a:pt x="705" y="1"/>
                    </a:lnTo>
                    <a:close/>
                    <a:moveTo>
                      <a:pt x="6747" y="353"/>
                    </a:moveTo>
                    <a:lnTo>
                      <a:pt x="3967" y="1428"/>
                    </a:lnTo>
                    <a:lnTo>
                      <a:pt x="5839" y="4931"/>
                    </a:lnTo>
                    <a:lnTo>
                      <a:pt x="7303" y="1706"/>
                    </a:lnTo>
                    <a:lnTo>
                      <a:pt x="6747" y="353"/>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44" name="Google Shape;3101;p46">
                <a:extLst>
                  <a:ext uri="{FF2B5EF4-FFF2-40B4-BE49-F238E27FC236}">
                    <a16:creationId xmlns:a16="http://schemas.microsoft.com/office/drawing/2014/main" xmlns="" id="{9B9AFEC5-BE83-46C2-142A-E7ACBEBD8C5B}"/>
                  </a:ext>
                </a:extLst>
              </p:cNvPr>
              <p:cNvSpPr/>
              <p:nvPr/>
            </p:nvSpPr>
            <p:spPr>
              <a:xfrm>
                <a:off x="5507025" y="3821275"/>
                <a:ext cx="187225" cy="92700"/>
              </a:xfrm>
              <a:custGeom>
                <a:avLst/>
                <a:gdLst/>
                <a:ahLst/>
                <a:cxnLst/>
                <a:rect l="l" t="t" r="r" b="b"/>
                <a:pathLst>
                  <a:path w="7489" h="3708" extrusionOk="0">
                    <a:moveTo>
                      <a:pt x="4041" y="1"/>
                    </a:moveTo>
                    <a:lnTo>
                      <a:pt x="4023" y="19"/>
                    </a:lnTo>
                    <a:lnTo>
                      <a:pt x="3986" y="56"/>
                    </a:lnTo>
                    <a:lnTo>
                      <a:pt x="2262" y="3355"/>
                    </a:lnTo>
                    <a:lnTo>
                      <a:pt x="186" y="501"/>
                    </a:lnTo>
                    <a:lnTo>
                      <a:pt x="149" y="464"/>
                    </a:lnTo>
                    <a:lnTo>
                      <a:pt x="75" y="464"/>
                    </a:lnTo>
                    <a:lnTo>
                      <a:pt x="38" y="482"/>
                    </a:lnTo>
                    <a:lnTo>
                      <a:pt x="19" y="501"/>
                    </a:lnTo>
                    <a:lnTo>
                      <a:pt x="1" y="538"/>
                    </a:lnTo>
                    <a:lnTo>
                      <a:pt x="1" y="575"/>
                    </a:lnTo>
                    <a:lnTo>
                      <a:pt x="19" y="612"/>
                    </a:lnTo>
                    <a:lnTo>
                      <a:pt x="2207" y="3596"/>
                    </a:lnTo>
                    <a:lnTo>
                      <a:pt x="2244" y="3633"/>
                    </a:lnTo>
                    <a:lnTo>
                      <a:pt x="2281" y="3633"/>
                    </a:lnTo>
                    <a:lnTo>
                      <a:pt x="2336" y="3615"/>
                    </a:lnTo>
                    <a:lnTo>
                      <a:pt x="2373" y="3578"/>
                    </a:lnTo>
                    <a:lnTo>
                      <a:pt x="4060" y="316"/>
                    </a:lnTo>
                    <a:lnTo>
                      <a:pt x="5839" y="3652"/>
                    </a:lnTo>
                    <a:lnTo>
                      <a:pt x="5876" y="3707"/>
                    </a:lnTo>
                    <a:lnTo>
                      <a:pt x="5932" y="3707"/>
                    </a:lnTo>
                    <a:lnTo>
                      <a:pt x="5988" y="3689"/>
                    </a:lnTo>
                    <a:lnTo>
                      <a:pt x="6025" y="3652"/>
                    </a:lnTo>
                    <a:lnTo>
                      <a:pt x="7470" y="427"/>
                    </a:lnTo>
                    <a:lnTo>
                      <a:pt x="7489" y="390"/>
                    </a:lnTo>
                    <a:lnTo>
                      <a:pt x="7489" y="353"/>
                    </a:lnTo>
                    <a:lnTo>
                      <a:pt x="7452" y="316"/>
                    </a:lnTo>
                    <a:lnTo>
                      <a:pt x="7433" y="297"/>
                    </a:lnTo>
                    <a:lnTo>
                      <a:pt x="7359" y="297"/>
                    </a:lnTo>
                    <a:lnTo>
                      <a:pt x="7322" y="316"/>
                    </a:lnTo>
                    <a:lnTo>
                      <a:pt x="7303" y="353"/>
                    </a:lnTo>
                    <a:lnTo>
                      <a:pt x="5913" y="3392"/>
                    </a:lnTo>
                    <a:lnTo>
                      <a:pt x="4153" y="56"/>
                    </a:lnTo>
                    <a:lnTo>
                      <a:pt x="4116" y="19"/>
                    </a:lnTo>
                    <a:lnTo>
                      <a:pt x="4060" y="1"/>
                    </a:lnTo>
                    <a:close/>
                  </a:path>
                </a:pathLst>
              </a:custGeom>
              <a:solidFill>
                <a:srgbClr val="2C3045"/>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45" name="Google Shape;3102;p46">
                <a:extLst>
                  <a:ext uri="{FF2B5EF4-FFF2-40B4-BE49-F238E27FC236}">
                    <a16:creationId xmlns:a16="http://schemas.microsoft.com/office/drawing/2014/main" xmlns="" id="{DF7560BE-9F4C-763B-4FAB-1E101614FEC9}"/>
                  </a:ext>
                </a:extLst>
              </p:cNvPr>
              <p:cNvSpPr/>
              <p:nvPr/>
            </p:nvSpPr>
            <p:spPr>
              <a:xfrm>
                <a:off x="5524650" y="3786050"/>
                <a:ext cx="156175" cy="40350"/>
              </a:xfrm>
              <a:custGeom>
                <a:avLst/>
                <a:gdLst/>
                <a:ahLst/>
                <a:cxnLst/>
                <a:rect l="l" t="t" r="r" b="b"/>
                <a:pathLst>
                  <a:path w="6247" h="1614" extrusionOk="0">
                    <a:moveTo>
                      <a:pt x="56" y="1"/>
                    </a:moveTo>
                    <a:lnTo>
                      <a:pt x="19" y="19"/>
                    </a:lnTo>
                    <a:lnTo>
                      <a:pt x="0" y="57"/>
                    </a:lnTo>
                    <a:lnTo>
                      <a:pt x="0" y="94"/>
                    </a:lnTo>
                    <a:lnTo>
                      <a:pt x="0" y="131"/>
                    </a:lnTo>
                    <a:lnTo>
                      <a:pt x="19" y="168"/>
                    </a:lnTo>
                    <a:lnTo>
                      <a:pt x="56" y="186"/>
                    </a:lnTo>
                    <a:lnTo>
                      <a:pt x="3318" y="1595"/>
                    </a:lnTo>
                    <a:lnTo>
                      <a:pt x="3355" y="1613"/>
                    </a:lnTo>
                    <a:lnTo>
                      <a:pt x="3392" y="1595"/>
                    </a:lnTo>
                    <a:lnTo>
                      <a:pt x="6172" y="538"/>
                    </a:lnTo>
                    <a:lnTo>
                      <a:pt x="6209" y="520"/>
                    </a:lnTo>
                    <a:lnTo>
                      <a:pt x="6228" y="483"/>
                    </a:lnTo>
                    <a:lnTo>
                      <a:pt x="6246" y="446"/>
                    </a:lnTo>
                    <a:lnTo>
                      <a:pt x="6228" y="409"/>
                    </a:lnTo>
                    <a:lnTo>
                      <a:pt x="6209" y="372"/>
                    </a:lnTo>
                    <a:lnTo>
                      <a:pt x="6191" y="353"/>
                    </a:lnTo>
                    <a:lnTo>
                      <a:pt x="6154" y="335"/>
                    </a:lnTo>
                    <a:lnTo>
                      <a:pt x="6098" y="353"/>
                    </a:lnTo>
                    <a:lnTo>
                      <a:pt x="3374" y="1410"/>
                    </a:lnTo>
                    <a:lnTo>
                      <a:pt x="130" y="1"/>
                    </a:lnTo>
                    <a:close/>
                  </a:path>
                </a:pathLst>
              </a:custGeom>
              <a:solidFill>
                <a:srgbClr val="2C3045"/>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46" name="Google Shape;3103;p46">
                <a:extLst>
                  <a:ext uri="{FF2B5EF4-FFF2-40B4-BE49-F238E27FC236}">
                    <a16:creationId xmlns:a16="http://schemas.microsoft.com/office/drawing/2014/main" xmlns="" id="{8F41767B-5268-2D7D-4189-EAE09DC018A0}"/>
                  </a:ext>
                </a:extLst>
              </p:cNvPr>
              <p:cNvSpPr/>
              <p:nvPr/>
            </p:nvSpPr>
            <p:spPr>
              <a:xfrm>
                <a:off x="5583500" y="3927375"/>
                <a:ext cx="48675" cy="5125"/>
              </a:xfrm>
              <a:custGeom>
                <a:avLst/>
                <a:gdLst/>
                <a:ahLst/>
                <a:cxnLst/>
                <a:rect l="l" t="t" r="r" b="b"/>
                <a:pathLst>
                  <a:path w="1947" h="205" extrusionOk="0">
                    <a:moveTo>
                      <a:pt x="93" y="1"/>
                    </a:moveTo>
                    <a:lnTo>
                      <a:pt x="56" y="19"/>
                    </a:lnTo>
                    <a:lnTo>
                      <a:pt x="19" y="38"/>
                    </a:lnTo>
                    <a:lnTo>
                      <a:pt x="0" y="75"/>
                    </a:lnTo>
                    <a:lnTo>
                      <a:pt x="0" y="112"/>
                    </a:lnTo>
                    <a:lnTo>
                      <a:pt x="0" y="149"/>
                    </a:lnTo>
                    <a:lnTo>
                      <a:pt x="19" y="186"/>
                    </a:lnTo>
                    <a:lnTo>
                      <a:pt x="56" y="205"/>
                    </a:lnTo>
                    <a:lnTo>
                      <a:pt x="1891" y="205"/>
                    </a:lnTo>
                    <a:lnTo>
                      <a:pt x="1928" y="186"/>
                    </a:lnTo>
                    <a:lnTo>
                      <a:pt x="1946" y="149"/>
                    </a:lnTo>
                    <a:lnTo>
                      <a:pt x="1946" y="112"/>
                    </a:lnTo>
                    <a:lnTo>
                      <a:pt x="1946" y="75"/>
                    </a:lnTo>
                    <a:lnTo>
                      <a:pt x="1928" y="38"/>
                    </a:lnTo>
                    <a:lnTo>
                      <a:pt x="1891" y="19"/>
                    </a:lnTo>
                    <a:lnTo>
                      <a:pt x="1854" y="1"/>
                    </a:lnTo>
                    <a:close/>
                  </a:path>
                </a:pathLst>
              </a:custGeom>
              <a:solidFill>
                <a:srgbClr val="2C3045"/>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47" name="Google Shape;3104;p46">
                <a:extLst>
                  <a:ext uri="{FF2B5EF4-FFF2-40B4-BE49-F238E27FC236}">
                    <a16:creationId xmlns:a16="http://schemas.microsoft.com/office/drawing/2014/main" xmlns="" id="{453EFB5D-0FF1-61F9-E444-020EE7DA7642}"/>
                  </a:ext>
                </a:extLst>
              </p:cNvPr>
              <p:cNvSpPr/>
              <p:nvPr/>
            </p:nvSpPr>
            <p:spPr>
              <a:xfrm>
                <a:off x="5433375" y="3855100"/>
                <a:ext cx="101500" cy="165900"/>
              </a:xfrm>
              <a:custGeom>
                <a:avLst/>
                <a:gdLst/>
                <a:ahLst/>
                <a:cxnLst/>
                <a:rect l="l" t="t" r="r" b="b"/>
                <a:pathLst>
                  <a:path w="4060" h="6636" extrusionOk="0">
                    <a:moveTo>
                      <a:pt x="612" y="1"/>
                    </a:moveTo>
                    <a:lnTo>
                      <a:pt x="575" y="19"/>
                    </a:lnTo>
                    <a:lnTo>
                      <a:pt x="556" y="38"/>
                    </a:lnTo>
                    <a:lnTo>
                      <a:pt x="537" y="93"/>
                    </a:lnTo>
                    <a:lnTo>
                      <a:pt x="0" y="5802"/>
                    </a:lnTo>
                    <a:lnTo>
                      <a:pt x="0" y="5839"/>
                    </a:lnTo>
                    <a:lnTo>
                      <a:pt x="19" y="5876"/>
                    </a:lnTo>
                    <a:lnTo>
                      <a:pt x="56" y="5895"/>
                    </a:lnTo>
                    <a:lnTo>
                      <a:pt x="93" y="5913"/>
                    </a:lnTo>
                    <a:lnTo>
                      <a:pt x="3948" y="6636"/>
                    </a:lnTo>
                    <a:lnTo>
                      <a:pt x="4003" y="6636"/>
                    </a:lnTo>
                    <a:lnTo>
                      <a:pt x="4022" y="6617"/>
                    </a:lnTo>
                    <a:lnTo>
                      <a:pt x="4059" y="6599"/>
                    </a:lnTo>
                    <a:lnTo>
                      <a:pt x="4059" y="6562"/>
                    </a:lnTo>
                    <a:lnTo>
                      <a:pt x="4059" y="6525"/>
                    </a:lnTo>
                    <a:lnTo>
                      <a:pt x="4040" y="6488"/>
                    </a:lnTo>
                    <a:lnTo>
                      <a:pt x="4022" y="6451"/>
                    </a:lnTo>
                    <a:lnTo>
                      <a:pt x="3985" y="6451"/>
                    </a:lnTo>
                    <a:lnTo>
                      <a:pt x="204" y="5728"/>
                    </a:lnTo>
                    <a:lnTo>
                      <a:pt x="741" y="112"/>
                    </a:lnTo>
                    <a:lnTo>
                      <a:pt x="741" y="56"/>
                    </a:lnTo>
                    <a:lnTo>
                      <a:pt x="723" y="38"/>
                    </a:lnTo>
                    <a:lnTo>
                      <a:pt x="686" y="1"/>
                    </a:lnTo>
                    <a:close/>
                  </a:path>
                </a:pathLst>
              </a:custGeom>
              <a:solidFill>
                <a:srgbClr val="2C3045"/>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48" name="Google Shape;3105;p46">
                <a:extLst>
                  <a:ext uri="{FF2B5EF4-FFF2-40B4-BE49-F238E27FC236}">
                    <a16:creationId xmlns:a16="http://schemas.microsoft.com/office/drawing/2014/main" xmlns="" id="{1953937B-EFD1-3C8F-35E6-DD3E5B1EFF25}"/>
                  </a:ext>
                </a:extLst>
              </p:cNvPr>
              <p:cNvSpPr/>
              <p:nvPr/>
            </p:nvSpPr>
            <p:spPr>
              <a:xfrm>
                <a:off x="5493600" y="4010325"/>
                <a:ext cx="118650" cy="199725"/>
              </a:xfrm>
              <a:custGeom>
                <a:avLst/>
                <a:gdLst/>
                <a:ahLst/>
                <a:cxnLst/>
                <a:rect l="l" t="t" r="r" b="b"/>
                <a:pathLst>
                  <a:path w="4746" h="7989" extrusionOk="0">
                    <a:moveTo>
                      <a:pt x="278" y="1"/>
                    </a:moveTo>
                    <a:lnTo>
                      <a:pt x="241" y="19"/>
                    </a:lnTo>
                    <a:lnTo>
                      <a:pt x="223" y="56"/>
                    </a:lnTo>
                    <a:lnTo>
                      <a:pt x="204" y="93"/>
                    </a:lnTo>
                    <a:lnTo>
                      <a:pt x="0" y="3652"/>
                    </a:lnTo>
                    <a:lnTo>
                      <a:pt x="19" y="3689"/>
                    </a:lnTo>
                    <a:lnTo>
                      <a:pt x="38" y="3726"/>
                    </a:lnTo>
                    <a:lnTo>
                      <a:pt x="4578" y="7952"/>
                    </a:lnTo>
                    <a:lnTo>
                      <a:pt x="4616" y="7970"/>
                    </a:lnTo>
                    <a:lnTo>
                      <a:pt x="4653" y="7989"/>
                    </a:lnTo>
                    <a:lnTo>
                      <a:pt x="4690" y="7970"/>
                    </a:lnTo>
                    <a:lnTo>
                      <a:pt x="4727" y="7952"/>
                    </a:lnTo>
                    <a:lnTo>
                      <a:pt x="4745" y="7915"/>
                    </a:lnTo>
                    <a:lnTo>
                      <a:pt x="4745" y="7878"/>
                    </a:lnTo>
                    <a:lnTo>
                      <a:pt x="4745" y="7841"/>
                    </a:lnTo>
                    <a:lnTo>
                      <a:pt x="4727" y="7822"/>
                    </a:lnTo>
                    <a:lnTo>
                      <a:pt x="204" y="3615"/>
                    </a:lnTo>
                    <a:lnTo>
                      <a:pt x="408" y="112"/>
                    </a:lnTo>
                    <a:lnTo>
                      <a:pt x="408" y="56"/>
                    </a:lnTo>
                    <a:lnTo>
                      <a:pt x="390" y="38"/>
                    </a:lnTo>
                    <a:lnTo>
                      <a:pt x="353" y="1"/>
                    </a:lnTo>
                    <a:close/>
                  </a:path>
                </a:pathLst>
              </a:custGeom>
              <a:solidFill>
                <a:srgbClr val="2C3045"/>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49" name="Google Shape;3106;p46">
                <a:extLst>
                  <a:ext uri="{FF2B5EF4-FFF2-40B4-BE49-F238E27FC236}">
                    <a16:creationId xmlns:a16="http://schemas.microsoft.com/office/drawing/2014/main" xmlns="" id="{5509C03E-7A0B-337D-667A-BDCC1231818D}"/>
                  </a:ext>
                </a:extLst>
              </p:cNvPr>
              <p:cNvSpPr/>
              <p:nvPr/>
            </p:nvSpPr>
            <p:spPr>
              <a:xfrm>
                <a:off x="5672450" y="3854175"/>
                <a:ext cx="101500" cy="166825"/>
              </a:xfrm>
              <a:custGeom>
                <a:avLst/>
                <a:gdLst/>
                <a:ahLst/>
                <a:cxnLst/>
                <a:rect l="l" t="t" r="r" b="b"/>
                <a:pathLst>
                  <a:path w="4060" h="6673" extrusionOk="0">
                    <a:moveTo>
                      <a:pt x="3448" y="1"/>
                    </a:moveTo>
                    <a:lnTo>
                      <a:pt x="3411" y="19"/>
                    </a:lnTo>
                    <a:lnTo>
                      <a:pt x="3374" y="38"/>
                    </a:lnTo>
                    <a:lnTo>
                      <a:pt x="3355" y="75"/>
                    </a:lnTo>
                    <a:lnTo>
                      <a:pt x="3355" y="112"/>
                    </a:lnTo>
                    <a:lnTo>
                      <a:pt x="3856" y="5765"/>
                    </a:lnTo>
                    <a:lnTo>
                      <a:pt x="93" y="6488"/>
                    </a:lnTo>
                    <a:lnTo>
                      <a:pt x="56" y="6488"/>
                    </a:lnTo>
                    <a:lnTo>
                      <a:pt x="19" y="6525"/>
                    </a:lnTo>
                    <a:lnTo>
                      <a:pt x="1" y="6562"/>
                    </a:lnTo>
                    <a:lnTo>
                      <a:pt x="1" y="6599"/>
                    </a:lnTo>
                    <a:lnTo>
                      <a:pt x="19" y="6636"/>
                    </a:lnTo>
                    <a:lnTo>
                      <a:pt x="38" y="6654"/>
                    </a:lnTo>
                    <a:lnTo>
                      <a:pt x="75" y="6673"/>
                    </a:lnTo>
                    <a:lnTo>
                      <a:pt x="130" y="6673"/>
                    </a:lnTo>
                    <a:lnTo>
                      <a:pt x="3986" y="5950"/>
                    </a:lnTo>
                    <a:lnTo>
                      <a:pt x="4023" y="5932"/>
                    </a:lnTo>
                    <a:lnTo>
                      <a:pt x="4041" y="5913"/>
                    </a:lnTo>
                    <a:lnTo>
                      <a:pt x="4060" y="5876"/>
                    </a:lnTo>
                    <a:lnTo>
                      <a:pt x="4060" y="5839"/>
                    </a:lnTo>
                    <a:lnTo>
                      <a:pt x="3559" y="93"/>
                    </a:lnTo>
                    <a:lnTo>
                      <a:pt x="3541" y="56"/>
                    </a:lnTo>
                    <a:lnTo>
                      <a:pt x="3522" y="19"/>
                    </a:lnTo>
                    <a:lnTo>
                      <a:pt x="3485" y="1"/>
                    </a:lnTo>
                    <a:close/>
                  </a:path>
                </a:pathLst>
              </a:custGeom>
              <a:solidFill>
                <a:srgbClr val="2C3045"/>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50" name="Google Shape;3107;p46">
                <a:extLst>
                  <a:ext uri="{FF2B5EF4-FFF2-40B4-BE49-F238E27FC236}">
                    <a16:creationId xmlns:a16="http://schemas.microsoft.com/office/drawing/2014/main" xmlns="" id="{4607EDB7-C1AB-3DDD-4D88-FD946659B086}"/>
                  </a:ext>
                </a:extLst>
              </p:cNvPr>
              <p:cNvSpPr/>
              <p:nvPr/>
            </p:nvSpPr>
            <p:spPr>
              <a:xfrm>
                <a:off x="5607575" y="4010325"/>
                <a:ext cx="106150" cy="199725"/>
              </a:xfrm>
              <a:custGeom>
                <a:avLst/>
                <a:gdLst/>
                <a:ahLst/>
                <a:cxnLst/>
                <a:rect l="l" t="t" r="r" b="b"/>
                <a:pathLst>
                  <a:path w="4246" h="7989" extrusionOk="0">
                    <a:moveTo>
                      <a:pt x="3912" y="1"/>
                    </a:moveTo>
                    <a:lnTo>
                      <a:pt x="3875" y="38"/>
                    </a:lnTo>
                    <a:lnTo>
                      <a:pt x="3856" y="56"/>
                    </a:lnTo>
                    <a:lnTo>
                      <a:pt x="3856" y="112"/>
                    </a:lnTo>
                    <a:lnTo>
                      <a:pt x="4060" y="3615"/>
                    </a:lnTo>
                    <a:lnTo>
                      <a:pt x="19" y="7822"/>
                    </a:lnTo>
                    <a:lnTo>
                      <a:pt x="1" y="7859"/>
                    </a:lnTo>
                    <a:lnTo>
                      <a:pt x="1" y="7896"/>
                    </a:lnTo>
                    <a:lnTo>
                      <a:pt x="1" y="7933"/>
                    </a:lnTo>
                    <a:lnTo>
                      <a:pt x="19" y="7952"/>
                    </a:lnTo>
                    <a:lnTo>
                      <a:pt x="57" y="7970"/>
                    </a:lnTo>
                    <a:lnTo>
                      <a:pt x="94" y="7989"/>
                    </a:lnTo>
                    <a:lnTo>
                      <a:pt x="131" y="7970"/>
                    </a:lnTo>
                    <a:lnTo>
                      <a:pt x="168" y="7952"/>
                    </a:lnTo>
                    <a:lnTo>
                      <a:pt x="4227" y="3726"/>
                    </a:lnTo>
                    <a:lnTo>
                      <a:pt x="4245" y="3689"/>
                    </a:lnTo>
                    <a:lnTo>
                      <a:pt x="4245" y="3652"/>
                    </a:lnTo>
                    <a:lnTo>
                      <a:pt x="4041" y="93"/>
                    </a:lnTo>
                    <a:lnTo>
                      <a:pt x="4041" y="56"/>
                    </a:lnTo>
                    <a:lnTo>
                      <a:pt x="4023" y="19"/>
                    </a:lnTo>
                    <a:lnTo>
                      <a:pt x="3986" y="1"/>
                    </a:lnTo>
                    <a:close/>
                  </a:path>
                </a:pathLst>
              </a:custGeom>
              <a:solidFill>
                <a:srgbClr val="2C3045"/>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51" name="Google Shape;3108;p46">
                <a:extLst>
                  <a:ext uri="{FF2B5EF4-FFF2-40B4-BE49-F238E27FC236}">
                    <a16:creationId xmlns:a16="http://schemas.microsoft.com/office/drawing/2014/main" xmlns="" id="{A7A7238B-EFDC-6880-818E-E282719467A3}"/>
                  </a:ext>
                </a:extLst>
              </p:cNvPr>
              <p:cNvSpPr/>
              <p:nvPr/>
            </p:nvSpPr>
            <p:spPr>
              <a:xfrm>
                <a:off x="5413450" y="4567750"/>
                <a:ext cx="379500" cy="51925"/>
              </a:xfrm>
              <a:custGeom>
                <a:avLst/>
                <a:gdLst/>
                <a:ahLst/>
                <a:cxnLst/>
                <a:rect l="l" t="t" r="r" b="b"/>
                <a:pathLst>
                  <a:path w="15180" h="2077" extrusionOk="0">
                    <a:moveTo>
                      <a:pt x="74" y="1"/>
                    </a:moveTo>
                    <a:lnTo>
                      <a:pt x="37" y="38"/>
                    </a:lnTo>
                    <a:lnTo>
                      <a:pt x="19" y="56"/>
                    </a:lnTo>
                    <a:lnTo>
                      <a:pt x="0" y="112"/>
                    </a:lnTo>
                    <a:lnTo>
                      <a:pt x="19" y="130"/>
                    </a:lnTo>
                    <a:lnTo>
                      <a:pt x="37" y="167"/>
                    </a:lnTo>
                    <a:lnTo>
                      <a:pt x="222" y="316"/>
                    </a:lnTo>
                    <a:lnTo>
                      <a:pt x="426" y="482"/>
                    </a:lnTo>
                    <a:lnTo>
                      <a:pt x="704" y="668"/>
                    </a:lnTo>
                    <a:lnTo>
                      <a:pt x="1038" y="872"/>
                    </a:lnTo>
                    <a:lnTo>
                      <a:pt x="1446" y="1075"/>
                    </a:lnTo>
                    <a:lnTo>
                      <a:pt x="1909" y="1279"/>
                    </a:lnTo>
                    <a:lnTo>
                      <a:pt x="2169" y="1372"/>
                    </a:lnTo>
                    <a:lnTo>
                      <a:pt x="2428" y="1465"/>
                    </a:lnTo>
                    <a:lnTo>
                      <a:pt x="2706" y="1539"/>
                    </a:lnTo>
                    <a:lnTo>
                      <a:pt x="2984" y="1594"/>
                    </a:lnTo>
                    <a:lnTo>
                      <a:pt x="3281" y="1650"/>
                    </a:lnTo>
                    <a:lnTo>
                      <a:pt x="3596" y="1687"/>
                    </a:lnTo>
                    <a:lnTo>
                      <a:pt x="3911" y="1706"/>
                    </a:lnTo>
                    <a:lnTo>
                      <a:pt x="4226" y="1706"/>
                    </a:lnTo>
                    <a:lnTo>
                      <a:pt x="4559" y="1669"/>
                    </a:lnTo>
                    <a:lnTo>
                      <a:pt x="4912" y="1632"/>
                    </a:lnTo>
                    <a:lnTo>
                      <a:pt x="5264" y="1557"/>
                    </a:lnTo>
                    <a:lnTo>
                      <a:pt x="5616" y="1465"/>
                    </a:lnTo>
                    <a:lnTo>
                      <a:pt x="5968" y="1335"/>
                    </a:lnTo>
                    <a:lnTo>
                      <a:pt x="6339" y="1187"/>
                    </a:lnTo>
                    <a:lnTo>
                      <a:pt x="6709" y="1001"/>
                    </a:lnTo>
                    <a:lnTo>
                      <a:pt x="7080" y="779"/>
                    </a:lnTo>
                    <a:lnTo>
                      <a:pt x="7469" y="519"/>
                    </a:lnTo>
                    <a:lnTo>
                      <a:pt x="7840" y="241"/>
                    </a:lnTo>
                    <a:lnTo>
                      <a:pt x="8025" y="408"/>
                    </a:lnTo>
                    <a:lnTo>
                      <a:pt x="8303" y="668"/>
                    </a:lnTo>
                    <a:lnTo>
                      <a:pt x="8693" y="964"/>
                    </a:lnTo>
                    <a:lnTo>
                      <a:pt x="8934" y="1131"/>
                    </a:lnTo>
                    <a:lnTo>
                      <a:pt x="9175" y="1298"/>
                    </a:lnTo>
                    <a:lnTo>
                      <a:pt x="9453" y="1446"/>
                    </a:lnTo>
                    <a:lnTo>
                      <a:pt x="9749" y="1594"/>
                    </a:lnTo>
                    <a:lnTo>
                      <a:pt x="10064" y="1724"/>
                    </a:lnTo>
                    <a:lnTo>
                      <a:pt x="10379" y="1835"/>
                    </a:lnTo>
                    <a:lnTo>
                      <a:pt x="10731" y="1947"/>
                    </a:lnTo>
                    <a:lnTo>
                      <a:pt x="11102" y="2021"/>
                    </a:lnTo>
                    <a:lnTo>
                      <a:pt x="11491" y="2076"/>
                    </a:lnTo>
                    <a:lnTo>
                      <a:pt x="12270" y="2076"/>
                    </a:lnTo>
                    <a:lnTo>
                      <a:pt x="12640" y="2021"/>
                    </a:lnTo>
                    <a:lnTo>
                      <a:pt x="13030" y="1947"/>
                    </a:lnTo>
                    <a:lnTo>
                      <a:pt x="13437" y="1835"/>
                    </a:lnTo>
                    <a:lnTo>
                      <a:pt x="13845" y="1669"/>
                    </a:lnTo>
                    <a:lnTo>
                      <a:pt x="14271" y="1465"/>
                    </a:lnTo>
                    <a:lnTo>
                      <a:pt x="14698" y="1224"/>
                    </a:lnTo>
                    <a:lnTo>
                      <a:pt x="15143" y="927"/>
                    </a:lnTo>
                    <a:lnTo>
                      <a:pt x="15161" y="909"/>
                    </a:lnTo>
                    <a:lnTo>
                      <a:pt x="15180" y="872"/>
                    </a:lnTo>
                    <a:lnTo>
                      <a:pt x="15180" y="835"/>
                    </a:lnTo>
                    <a:lnTo>
                      <a:pt x="15161" y="797"/>
                    </a:lnTo>
                    <a:lnTo>
                      <a:pt x="15143" y="779"/>
                    </a:lnTo>
                    <a:lnTo>
                      <a:pt x="15105" y="760"/>
                    </a:lnTo>
                    <a:lnTo>
                      <a:pt x="15068" y="760"/>
                    </a:lnTo>
                    <a:lnTo>
                      <a:pt x="15031" y="779"/>
                    </a:lnTo>
                    <a:lnTo>
                      <a:pt x="14661" y="1020"/>
                    </a:lnTo>
                    <a:lnTo>
                      <a:pt x="14290" y="1242"/>
                    </a:lnTo>
                    <a:lnTo>
                      <a:pt x="13938" y="1428"/>
                    </a:lnTo>
                    <a:lnTo>
                      <a:pt x="13586" y="1576"/>
                    </a:lnTo>
                    <a:lnTo>
                      <a:pt x="13252" y="1687"/>
                    </a:lnTo>
                    <a:lnTo>
                      <a:pt x="12918" y="1780"/>
                    </a:lnTo>
                    <a:lnTo>
                      <a:pt x="12585" y="1854"/>
                    </a:lnTo>
                    <a:lnTo>
                      <a:pt x="12270" y="1891"/>
                    </a:lnTo>
                    <a:lnTo>
                      <a:pt x="11955" y="1910"/>
                    </a:lnTo>
                    <a:lnTo>
                      <a:pt x="11640" y="1891"/>
                    </a:lnTo>
                    <a:lnTo>
                      <a:pt x="11362" y="1872"/>
                    </a:lnTo>
                    <a:lnTo>
                      <a:pt x="11065" y="1835"/>
                    </a:lnTo>
                    <a:lnTo>
                      <a:pt x="10806" y="1780"/>
                    </a:lnTo>
                    <a:lnTo>
                      <a:pt x="10528" y="1706"/>
                    </a:lnTo>
                    <a:lnTo>
                      <a:pt x="10287" y="1632"/>
                    </a:lnTo>
                    <a:lnTo>
                      <a:pt x="10046" y="1539"/>
                    </a:lnTo>
                    <a:lnTo>
                      <a:pt x="9805" y="1428"/>
                    </a:lnTo>
                    <a:lnTo>
                      <a:pt x="9582" y="1316"/>
                    </a:lnTo>
                    <a:lnTo>
                      <a:pt x="9193" y="1094"/>
                    </a:lnTo>
                    <a:lnTo>
                      <a:pt x="8841" y="853"/>
                    </a:lnTo>
                    <a:lnTo>
                      <a:pt x="8544" y="612"/>
                    </a:lnTo>
                    <a:lnTo>
                      <a:pt x="8285" y="408"/>
                    </a:lnTo>
                    <a:lnTo>
                      <a:pt x="8118" y="223"/>
                    </a:lnTo>
                    <a:lnTo>
                      <a:pt x="7933" y="38"/>
                    </a:lnTo>
                    <a:lnTo>
                      <a:pt x="7896" y="19"/>
                    </a:lnTo>
                    <a:lnTo>
                      <a:pt x="7859" y="1"/>
                    </a:lnTo>
                    <a:lnTo>
                      <a:pt x="7822" y="1"/>
                    </a:lnTo>
                    <a:lnTo>
                      <a:pt x="7784" y="19"/>
                    </a:lnTo>
                    <a:lnTo>
                      <a:pt x="7414" y="316"/>
                    </a:lnTo>
                    <a:lnTo>
                      <a:pt x="7062" y="575"/>
                    </a:lnTo>
                    <a:lnTo>
                      <a:pt x="6691" y="797"/>
                    </a:lnTo>
                    <a:lnTo>
                      <a:pt x="6339" y="983"/>
                    </a:lnTo>
                    <a:lnTo>
                      <a:pt x="5968" y="1131"/>
                    </a:lnTo>
                    <a:lnTo>
                      <a:pt x="5634" y="1261"/>
                    </a:lnTo>
                    <a:lnTo>
                      <a:pt x="5282" y="1372"/>
                    </a:lnTo>
                    <a:lnTo>
                      <a:pt x="4949" y="1446"/>
                    </a:lnTo>
                    <a:lnTo>
                      <a:pt x="4615" y="1483"/>
                    </a:lnTo>
                    <a:lnTo>
                      <a:pt x="4300" y="1520"/>
                    </a:lnTo>
                    <a:lnTo>
                      <a:pt x="3670" y="1520"/>
                    </a:lnTo>
                    <a:lnTo>
                      <a:pt x="3373" y="1483"/>
                    </a:lnTo>
                    <a:lnTo>
                      <a:pt x="3095" y="1446"/>
                    </a:lnTo>
                    <a:lnTo>
                      <a:pt x="2817" y="1391"/>
                    </a:lnTo>
                    <a:lnTo>
                      <a:pt x="2539" y="1316"/>
                    </a:lnTo>
                    <a:lnTo>
                      <a:pt x="2298" y="1242"/>
                    </a:lnTo>
                    <a:lnTo>
                      <a:pt x="2057" y="1150"/>
                    </a:lnTo>
                    <a:lnTo>
                      <a:pt x="1594" y="964"/>
                    </a:lnTo>
                    <a:lnTo>
                      <a:pt x="1205" y="760"/>
                    </a:lnTo>
                    <a:lnTo>
                      <a:pt x="871" y="557"/>
                    </a:lnTo>
                    <a:lnTo>
                      <a:pt x="593" y="353"/>
                    </a:lnTo>
                    <a:lnTo>
                      <a:pt x="389" y="204"/>
                    </a:lnTo>
                    <a:lnTo>
                      <a:pt x="167" y="19"/>
                    </a:lnTo>
                    <a:lnTo>
                      <a:pt x="148" y="1"/>
                    </a:lnTo>
                    <a:close/>
                  </a:path>
                </a:pathLst>
              </a:custGeom>
              <a:solidFill>
                <a:srgbClr val="2C3045"/>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52" name="Google Shape;3109;p46">
                <a:extLst>
                  <a:ext uri="{FF2B5EF4-FFF2-40B4-BE49-F238E27FC236}">
                    <a16:creationId xmlns:a16="http://schemas.microsoft.com/office/drawing/2014/main" xmlns="" id="{43BE6995-8FC8-791D-CB48-7E473F3FB563}"/>
                  </a:ext>
                </a:extLst>
              </p:cNvPr>
              <p:cNvSpPr/>
              <p:nvPr/>
            </p:nvSpPr>
            <p:spPr>
              <a:xfrm>
                <a:off x="5607575" y="4207250"/>
                <a:ext cx="4675" cy="365625"/>
              </a:xfrm>
              <a:custGeom>
                <a:avLst/>
                <a:gdLst/>
                <a:ahLst/>
                <a:cxnLst/>
                <a:rect l="l" t="t" r="r" b="b"/>
                <a:pathLst>
                  <a:path w="187" h="14625" extrusionOk="0">
                    <a:moveTo>
                      <a:pt x="94" y="1"/>
                    </a:moveTo>
                    <a:lnTo>
                      <a:pt x="57" y="19"/>
                    </a:lnTo>
                    <a:lnTo>
                      <a:pt x="19" y="38"/>
                    </a:lnTo>
                    <a:lnTo>
                      <a:pt x="1" y="75"/>
                    </a:lnTo>
                    <a:lnTo>
                      <a:pt x="1" y="112"/>
                    </a:lnTo>
                    <a:lnTo>
                      <a:pt x="1" y="14513"/>
                    </a:lnTo>
                    <a:lnTo>
                      <a:pt x="1" y="14550"/>
                    </a:lnTo>
                    <a:lnTo>
                      <a:pt x="19" y="14587"/>
                    </a:lnTo>
                    <a:lnTo>
                      <a:pt x="57" y="14606"/>
                    </a:lnTo>
                    <a:lnTo>
                      <a:pt x="94" y="14624"/>
                    </a:lnTo>
                    <a:lnTo>
                      <a:pt x="131" y="14606"/>
                    </a:lnTo>
                    <a:lnTo>
                      <a:pt x="168" y="14587"/>
                    </a:lnTo>
                    <a:lnTo>
                      <a:pt x="186" y="14550"/>
                    </a:lnTo>
                    <a:lnTo>
                      <a:pt x="186" y="14513"/>
                    </a:lnTo>
                    <a:lnTo>
                      <a:pt x="186" y="112"/>
                    </a:lnTo>
                    <a:lnTo>
                      <a:pt x="186" y="75"/>
                    </a:lnTo>
                    <a:lnTo>
                      <a:pt x="168" y="38"/>
                    </a:lnTo>
                    <a:lnTo>
                      <a:pt x="131" y="19"/>
                    </a:lnTo>
                    <a:lnTo>
                      <a:pt x="94" y="1"/>
                    </a:lnTo>
                    <a:close/>
                  </a:path>
                </a:pathLst>
              </a:custGeom>
              <a:solidFill>
                <a:srgbClr val="2C3045"/>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53" name="Google Shape;3110;p46">
                <a:extLst>
                  <a:ext uri="{FF2B5EF4-FFF2-40B4-BE49-F238E27FC236}">
                    <a16:creationId xmlns:a16="http://schemas.microsoft.com/office/drawing/2014/main" xmlns="" id="{DC5FBE59-69AD-344C-7CED-7511E7C9FEE3}"/>
                  </a:ext>
                </a:extLst>
              </p:cNvPr>
              <p:cNvSpPr/>
              <p:nvPr/>
            </p:nvSpPr>
            <p:spPr>
              <a:xfrm>
                <a:off x="5620100" y="4213275"/>
                <a:ext cx="30150" cy="32000"/>
              </a:xfrm>
              <a:custGeom>
                <a:avLst/>
                <a:gdLst/>
                <a:ahLst/>
                <a:cxnLst/>
                <a:rect l="l" t="t" r="r" b="b"/>
                <a:pathLst>
                  <a:path w="1206" h="1280" extrusionOk="0">
                    <a:moveTo>
                      <a:pt x="482" y="1"/>
                    </a:moveTo>
                    <a:lnTo>
                      <a:pt x="371" y="38"/>
                    </a:lnTo>
                    <a:lnTo>
                      <a:pt x="278" y="93"/>
                    </a:lnTo>
                    <a:lnTo>
                      <a:pt x="186" y="186"/>
                    </a:lnTo>
                    <a:lnTo>
                      <a:pt x="112" y="279"/>
                    </a:lnTo>
                    <a:lnTo>
                      <a:pt x="56" y="390"/>
                    </a:lnTo>
                    <a:lnTo>
                      <a:pt x="19" y="501"/>
                    </a:lnTo>
                    <a:lnTo>
                      <a:pt x="0" y="631"/>
                    </a:lnTo>
                    <a:lnTo>
                      <a:pt x="19" y="761"/>
                    </a:lnTo>
                    <a:lnTo>
                      <a:pt x="56" y="890"/>
                    </a:lnTo>
                    <a:lnTo>
                      <a:pt x="112" y="1002"/>
                    </a:lnTo>
                    <a:lnTo>
                      <a:pt x="186" y="1094"/>
                    </a:lnTo>
                    <a:lnTo>
                      <a:pt x="278" y="1168"/>
                    </a:lnTo>
                    <a:lnTo>
                      <a:pt x="371" y="1224"/>
                    </a:lnTo>
                    <a:lnTo>
                      <a:pt x="482" y="1261"/>
                    </a:lnTo>
                    <a:lnTo>
                      <a:pt x="612" y="1280"/>
                    </a:lnTo>
                    <a:lnTo>
                      <a:pt x="723" y="1261"/>
                    </a:lnTo>
                    <a:lnTo>
                      <a:pt x="853" y="1224"/>
                    </a:lnTo>
                    <a:lnTo>
                      <a:pt x="946" y="1168"/>
                    </a:lnTo>
                    <a:lnTo>
                      <a:pt x="1038" y="1094"/>
                    </a:lnTo>
                    <a:lnTo>
                      <a:pt x="1112" y="1002"/>
                    </a:lnTo>
                    <a:lnTo>
                      <a:pt x="1168" y="890"/>
                    </a:lnTo>
                    <a:lnTo>
                      <a:pt x="1205" y="761"/>
                    </a:lnTo>
                    <a:lnTo>
                      <a:pt x="1205" y="631"/>
                    </a:lnTo>
                    <a:lnTo>
                      <a:pt x="1205" y="501"/>
                    </a:lnTo>
                    <a:lnTo>
                      <a:pt x="1168" y="390"/>
                    </a:lnTo>
                    <a:lnTo>
                      <a:pt x="1112" y="279"/>
                    </a:lnTo>
                    <a:lnTo>
                      <a:pt x="1038" y="186"/>
                    </a:lnTo>
                    <a:lnTo>
                      <a:pt x="946" y="93"/>
                    </a:lnTo>
                    <a:lnTo>
                      <a:pt x="853" y="38"/>
                    </a:lnTo>
                    <a:lnTo>
                      <a:pt x="723" y="1"/>
                    </a:lnTo>
                    <a:close/>
                  </a:path>
                </a:pathLst>
              </a:custGeom>
              <a:solidFill>
                <a:srgbClr val="568EBF"/>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54" name="Google Shape;3111;p46">
                <a:extLst>
                  <a:ext uri="{FF2B5EF4-FFF2-40B4-BE49-F238E27FC236}">
                    <a16:creationId xmlns:a16="http://schemas.microsoft.com/office/drawing/2014/main" xmlns="" id="{9BB616FF-B179-E1EC-BA98-5180ECA6DF11}"/>
                  </a:ext>
                </a:extLst>
              </p:cNvPr>
              <p:cNvSpPr/>
              <p:nvPr/>
            </p:nvSpPr>
            <p:spPr>
              <a:xfrm>
                <a:off x="5621475" y="4305950"/>
                <a:ext cx="30150" cy="32000"/>
              </a:xfrm>
              <a:custGeom>
                <a:avLst/>
                <a:gdLst/>
                <a:ahLst/>
                <a:cxnLst/>
                <a:rect l="l" t="t" r="r" b="b"/>
                <a:pathLst>
                  <a:path w="1206" h="1280" extrusionOk="0">
                    <a:moveTo>
                      <a:pt x="483" y="1"/>
                    </a:moveTo>
                    <a:lnTo>
                      <a:pt x="372" y="38"/>
                    </a:lnTo>
                    <a:lnTo>
                      <a:pt x="260" y="112"/>
                    </a:lnTo>
                    <a:lnTo>
                      <a:pt x="168" y="186"/>
                    </a:lnTo>
                    <a:lnTo>
                      <a:pt x="94" y="279"/>
                    </a:lnTo>
                    <a:lnTo>
                      <a:pt x="38" y="390"/>
                    </a:lnTo>
                    <a:lnTo>
                      <a:pt x="19" y="501"/>
                    </a:lnTo>
                    <a:lnTo>
                      <a:pt x="1" y="631"/>
                    </a:lnTo>
                    <a:lnTo>
                      <a:pt x="19" y="760"/>
                    </a:lnTo>
                    <a:lnTo>
                      <a:pt x="38" y="890"/>
                    </a:lnTo>
                    <a:lnTo>
                      <a:pt x="94" y="1001"/>
                    </a:lnTo>
                    <a:lnTo>
                      <a:pt x="168" y="1094"/>
                    </a:lnTo>
                    <a:lnTo>
                      <a:pt x="260" y="1168"/>
                    </a:lnTo>
                    <a:lnTo>
                      <a:pt x="372" y="1224"/>
                    </a:lnTo>
                    <a:lnTo>
                      <a:pt x="483" y="1261"/>
                    </a:lnTo>
                    <a:lnTo>
                      <a:pt x="594" y="1279"/>
                    </a:lnTo>
                    <a:lnTo>
                      <a:pt x="724" y="1261"/>
                    </a:lnTo>
                    <a:lnTo>
                      <a:pt x="835" y="1224"/>
                    </a:lnTo>
                    <a:lnTo>
                      <a:pt x="946" y="1168"/>
                    </a:lnTo>
                    <a:lnTo>
                      <a:pt x="1020" y="1094"/>
                    </a:lnTo>
                    <a:lnTo>
                      <a:pt x="1094" y="1001"/>
                    </a:lnTo>
                    <a:lnTo>
                      <a:pt x="1150" y="890"/>
                    </a:lnTo>
                    <a:lnTo>
                      <a:pt x="1187" y="760"/>
                    </a:lnTo>
                    <a:lnTo>
                      <a:pt x="1206" y="631"/>
                    </a:lnTo>
                    <a:lnTo>
                      <a:pt x="1187" y="501"/>
                    </a:lnTo>
                    <a:lnTo>
                      <a:pt x="1150" y="390"/>
                    </a:lnTo>
                    <a:lnTo>
                      <a:pt x="1094" y="279"/>
                    </a:lnTo>
                    <a:lnTo>
                      <a:pt x="1020" y="186"/>
                    </a:lnTo>
                    <a:lnTo>
                      <a:pt x="946" y="112"/>
                    </a:lnTo>
                    <a:lnTo>
                      <a:pt x="835" y="38"/>
                    </a:lnTo>
                    <a:lnTo>
                      <a:pt x="724" y="1"/>
                    </a:lnTo>
                    <a:close/>
                  </a:path>
                </a:pathLst>
              </a:custGeom>
              <a:solidFill>
                <a:srgbClr val="568EBF"/>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55" name="Google Shape;3112;p46">
                <a:extLst>
                  <a:ext uri="{FF2B5EF4-FFF2-40B4-BE49-F238E27FC236}">
                    <a16:creationId xmlns:a16="http://schemas.microsoft.com/office/drawing/2014/main" xmlns="" id="{D19ADE25-3F8C-003A-FDA0-8693DEB4D5F8}"/>
                  </a:ext>
                </a:extLst>
              </p:cNvPr>
              <p:cNvSpPr/>
              <p:nvPr/>
            </p:nvSpPr>
            <p:spPr>
              <a:xfrm>
                <a:off x="5618700" y="4422725"/>
                <a:ext cx="30150" cy="32450"/>
              </a:xfrm>
              <a:custGeom>
                <a:avLst/>
                <a:gdLst/>
                <a:ahLst/>
                <a:cxnLst/>
                <a:rect l="l" t="t" r="r" b="b"/>
                <a:pathLst>
                  <a:path w="1206" h="1298" extrusionOk="0">
                    <a:moveTo>
                      <a:pt x="594" y="0"/>
                    </a:moveTo>
                    <a:lnTo>
                      <a:pt x="483" y="19"/>
                    </a:lnTo>
                    <a:lnTo>
                      <a:pt x="371" y="56"/>
                    </a:lnTo>
                    <a:lnTo>
                      <a:pt x="260" y="111"/>
                    </a:lnTo>
                    <a:lnTo>
                      <a:pt x="168" y="204"/>
                    </a:lnTo>
                    <a:lnTo>
                      <a:pt x="93" y="297"/>
                    </a:lnTo>
                    <a:lnTo>
                      <a:pt x="38" y="408"/>
                    </a:lnTo>
                    <a:lnTo>
                      <a:pt x="1" y="519"/>
                    </a:lnTo>
                    <a:lnTo>
                      <a:pt x="1" y="649"/>
                    </a:lnTo>
                    <a:lnTo>
                      <a:pt x="1" y="779"/>
                    </a:lnTo>
                    <a:lnTo>
                      <a:pt x="38" y="908"/>
                    </a:lnTo>
                    <a:lnTo>
                      <a:pt x="93" y="1020"/>
                    </a:lnTo>
                    <a:lnTo>
                      <a:pt x="168" y="1112"/>
                    </a:lnTo>
                    <a:lnTo>
                      <a:pt x="260" y="1186"/>
                    </a:lnTo>
                    <a:lnTo>
                      <a:pt x="371" y="1242"/>
                    </a:lnTo>
                    <a:lnTo>
                      <a:pt x="483" y="1279"/>
                    </a:lnTo>
                    <a:lnTo>
                      <a:pt x="594" y="1298"/>
                    </a:lnTo>
                    <a:lnTo>
                      <a:pt x="724" y="1279"/>
                    </a:lnTo>
                    <a:lnTo>
                      <a:pt x="835" y="1242"/>
                    </a:lnTo>
                    <a:lnTo>
                      <a:pt x="927" y="1186"/>
                    </a:lnTo>
                    <a:lnTo>
                      <a:pt x="1020" y="1112"/>
                    </a:lnTo>
                    <a:lnTo>
                      <a:pt x="1094" y="1020"/>
                    </a:lnTo>
                    <a:lnTo>
                      <a:pt x="1150" y="908"/>
                    </a:lnTo>
                    <a:lnTo>
                      <a:pt x="1187" y="779"/>
                    </a:lnTo>
                    <a:lnTo>
                      <a:pt x="1205" y="649"/>
                    </a:lnTo>
                    <a:lnTo>
                      <a:pt x="1187" y="519"/>
                    </a:lnTo>
                    <a:lnTo>
                      <a:pt x="1150" y="408"/>
                    </a:lnTo>
                    <a:lnTo>
                      <a:pt x="1094" y="297"/>
                    </a:lnTo>
                    <a:lnTo>
                      <a:pt x="1020" y="204"/>
                    </a:lnTo>
                    <a:lnTo>
                      <a:pt x="927" y="111"/>
                    </a:lnTo>
                    <a:lnTo>
                      <a:pt x="835" y="56"/>
                    </a:lnTo>
                    <a:lnTo>
                      <a:pt x="724" y="19"/>
                    </a:lnTo>
                    <a:lnTo>
                      <a:pt x="594" y="0"/>
                    </a:lnTo>
                    <a:close/>
                  </a:path>
                </a:pathLst>
              </a:custGeom>
              <a:solidFill>
                <a:srgbClr val="568EBF"/>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56" name="Google Shape;3113;p46">
                <a:extLst>
                  <a:ext uri="{FF2B5EF4-FFF2-40B4-BE49-F238E27FC236}">
                    <a16:creationId xmlns:a16="http://schemas.microsoft.com/office/drawing/2014/main" xmlns="" id="{19E2D996-01F3-9CBC-CEA9-DAE75EAFE53D}"/>
                  </a:ext>
                </a:extLst>
              </p:cNvPr>
              <p:cNvSpPr/>
              <p:nvPr/>
            </p:nvSpPr>
            <p:spPr>
              <a:xfrm>
                <a:off x="5620100" y="4529750"/>
                <a:ext cx="30150" cy="32000"/>
              </a:xfrm>
              <a:custGeom>
                <a:avLst/>
                <a:gdLst/>
                <a:ahLst/>
                <a:cxnLst/>
                <a:rect l="l" t="t" r="r" b="b"/>
                <a:pathLst>
                  <a:path w="1206" h="1280" extrusionOk="0">
                    <a:moveTo>
                      <a:pt x="482" y="1"/>
                    </a:moveTo>
                    <a:lnTo>
                      <a:pt x="371" y="38"/>
                    </a:lnTo>
                    <a:lnTo>
                      <a:pt x="278" y="93"/>
                    </a:lnTo>
                    <a:lnTo>
                      <a:pt x="186" y="186"/>
                    </a:lnTo>
                    <a:lnTo>
                      <a:pt x="112" y="279"/>
                    </a:lnTo>
                    <a:lnTo>
                      <a:pt x="56" y="390"/>
                    </a:lnTo>
                    <a:lnTo>
                      <a:pt x="19" y="501"/>
                    </a:lnTo>
                    <a:lnTo>
                      <a:pt x="0" y="631"/>
                    </a:lnTo>
                    <a:lnTo>
                      <a:pt x="19" y="761"/>
                    </a:lnTo>
                    <a:lnTo>
                      <a:pt x="56" y="890"/>
                    </a:lnTo>
                    <a:lnTo>
                      <a:pt x="112" y="1002"/>
                    </a:lnTo>
                    <a:lnTo>
                      <a:pt x="186" y="1094"/>
                    </a:lnTo>
                    <a:lnTo>
                      <a:pt x="278" y="1168"/>
                    </a:lnTo>
                    <a:lnTo>
                      <a:pt x="371" y="1224"/>
                    </a:lnTo>
                    <a:lnTo>
                      <a:pt x="482" y="1261"/>
                    </a:lnTo>
                    <a:lnTo>
                      <a:pt x="612" y="1280"/>
                    </a:lnTo>
                    <a:lnTo>
                      <a:pt x="723" y="1261"/>
                    </a:lnTo>
                    <a:lnTo>
                      <a:pt x="853" y="1224"/>
                    </a:lnTo>
                    <a:lnTo>
                      <a:pt x="946" y="1168"/>
                    </a:lnTo>
                    <a:lnTo>
                      <a:pt x="1038" y="1094"/>
                    </a:lnTo>
                    <a:lnTo>
                      <a:pt x="1112" y="1002"/>
                    </a:lnTo>
                    <a:lnTo>
                      <a:pt x="1168" y="890"/>
                    </a:lnTo>
                    <a:lnTo>
                      <a:pt x="1205" y="761"/>
                    </a:lnTo>
                    <a:lnTo>
                      <a:pt x="1205" y="631"/>
                    </a:lnTo>
                    <a:lnTo>
                      <a:pt x="1205" y="501"/>
                    </a:lnTo>
                    <a:lnTo>
                      <a:pt x="1168" y="390"/>
                    </a:lnTo>
                    <a:lnTo>
                      <a:pt x="1112" y="279"/>
                    </a:lnTo>
                    <a:lnTo>
                      <a:pt x="1038" y="186"/>
                    </a:lnTo>
                    <a:lnTo>
                      <a:pt x="946" y="93"/>
                    </a:lnTo>
                    <a:lnTo>
                      <a:pt x="853" y="38"/>
                    </a:lnTo>
                    <a:lnTo>
                      <a:pt x="723" y="1"/>
                    </a:lnTo>
                    <a:close/>
                  </a:path>
                </a:pathLst>
              </a:custGeom>
              <a:solidFill>
                <a:srgbClr val="568EBF"/>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57" name="Google Shape;3114;p46">
                <a:extLst>
                  <a:ext uri="{FF2B5EF4-FFF2-40B4-BE49-F238E27FC236}">
                    <a16:creationId xmlns:a16="http://schemas.microsoft.com/office/drawing/2014/main" xmlns="" id="{8C68F895-7911-BB97-A195-69E36E3F4AA0}"/>
                  </a:ext>
                </a:extLst>
              </p:cNvPr>
              <p:cNvSpPr/>
              <p:nvPr/>
            </p:nvSpPr>
            <p:spPr>
              <a:xfrm>
                <a:off x="5400475" y="3981125"/>
                <a:ext cx="271075" cy="412425"/>
              </a:xfrm>
              <a:custGeom>
                <a:avLst/>
                <a:gdLst/>
                <a:ahLst/>
                <a:cxnLst/>
                <a:rect l="l" t="t" r="r" b="b"/>
                <a:pathLst>
                  <a:path w="10843" h="16497" extrusionOk="0">
                    <a:moveTo>
                      <a:pt x="1390" y="1"/>
                    </a:moveTo>
                    <a:lnTo>
                      <a:pt x="0" y="15533"/>
                    </a:lnTo>
                    <a:lnTo>
                      <a:pt x="9453" y="16497"/>
                    </a:lnTo>
                    <a:lnTo>
                      <a:pt x="10843" y="965"/>
                    </a:lnTo>
                    <a:lnTo>
                      <a:pt x="1390" y="1"/>
                    </a:lnTo>
                    <a:close/>
                  </a:path>
                </a:pathLst>
              </a:custGeom>
              <a:solidFill>
                <a:srgbClr val="2C3045"/>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58" name="Google Shape;3115;p46">
                <a:extLst>
                  <a:ext uri="{FF2B5EF4-FFF2-40B4-BE49-F238E27FC236}">
                    <a16:creationId xmlns:a16="http://schemas.microsoft.com/office/drawing/2014/main" xmlns="" id="{95EC577F-4539-2D46-817B-30D4D2147BB3}"/>
                  </a:ext>
                </a:extLst>
              </p:cNvPr>
              <p:cNvSpPr/>
              <p:nvPr/>
            </p:nvSpPr>
            <p:spPr>
              <a:xfrm>
                <a:off x="5395375" y="3993650"/>
                <a:ext cx="292850" cy="425850"/>
              </a:xfrm>
              <a:custGeom>
                <a:avLst/>
                <a:gdLst/>
                <a:ahLst/>
                <a:cxnLst/>
                <a:rect l="l" t="t" r="r" b="b"/>
                <a:pathLst>
                  <a:path w="11714" h="17034" extrusionOk="0">
                    <a:moveTo>
                      <a:pt x="2336" y="0"/>
                    </a:moveTo>
                    <a:lnTo>
                      <a:pt x="0" y="15402"/>
                    </a:lnTo>
                    <a:lnTo>
                      <a:pt x="9379" y="17033"/>
                    </a:lnTo>
                    <a:lnTo>
                      <a:pt x="11714" y="1631"/>
                    </a:lnTo>
                    <a:lnTo>
                      <a:pt x="2336" y="0"/>
                    </a:lnTo>
                    <a:close/>
                  </a:path>
                </a:pathLst>
              </a:custGeom>
              <a:solidFill>
                <a:srgbClr val="FFCD50"/>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59" name="Google Shape;3116;p46">
                <a:extLst>
                  <a:ext uri="{FF2B5EF4-FFF2-40B4-BE49-F238E27FC236}">
                    <a16:creationId xmlns:a16="http://schemas.microsoft.com/office/drawing/2014/main" xmlns="" id="{81DD7114-B363-8C7B-5BC3-C43311088402}"/>
                  </a:ext>
                </a:extLst>
              </p:cNvPr>
              <p:cNvSpPr/>
              <p:nvPr/>
            </p:nvSpPr>
            <p:spPr>
              <a:xfrm>
                <a:off x="5263775" y="4195200"/>
                <a:ext cx="313250" cy="124675"/>
              </a:xfrm>
              <a:custGeom>
                <a:avLst/>
                <a:gdLst/>
                <a:ahLst/>
                <a:cxnLst/>
                <a:rect l="l" t="t" r="r" b="b"/>
                <a:pathLst>
                  <a:path w="12530" h="4987" extrusionOk="0">
                    <a:moveTo>
                      <a:pt x="3652" y="1"/>
                    </a:moveTo>
                    <a:lnTo>
                      <a:pt x="0" y="3040"/>
                    </a:lnTo>
                    <a:lnTo>
                      <a:pt x="167" y="3189"/>
                    </a:lnTo>
                    <a:lnTo>
                      <a:pt x="371" y="3337"/>
                    </a:lnTo>
                    <a:lnTo>
                      <a:pt x="631" y="3485"/>
                    </a:lnTo>
                    <a:lnTo>
                      <a:pt x="927" y="3615"/>
                    </a:lnTo>
                    <a:lnTo>
                      <a:pt x="1279" y="3745"/>
                    </a:lnTo>
                    <a:lnTo>
                      <a:pt x="1650" y="3856"/>
                    </a:lnTo>
                    <a:lnTo>
                      <a:pt x="2058" y="3967"/>
                    </a:lnTo>
                    <a:lnTo>
                      <a:pt x="2484" y="4060"/>
                    </a:lnTo>
                    <a:lnTo>
                      <a:pt x="3429" y="4245"/>
                    </a:lnTo>
                    <a:lnTo>
                      <a:pt x="4430" y="4412"/>
                    </a:lnTo>
                    <a:lnTo>
                      <a:pt x="5487" y="4542"/>
                    </a:lnTo>
                    <a:lnTo>
                      <a:pt x="6543" y="4653"/>
                    </a:lnTo>
                    <a:lnTo>
                      <a:pt x="7600" y="4746"/>
                    </a:lnTo>
                    <a:lnTo>
                      <a:pt x="8582" y="4820"/>
                    </a:lnTo>
                    <a:lnTo>
                      <a:pt x="10324" y="4931"/>
                    </a:lnTo>
                    <a:lnTo>
                      <a:pt x="11547" y="4987"/>
                    </a:lnTo>
                    <a:lnTo>
                      <a:pt x="11992" y="4987"/>
                    </a:lnTo>
                    <a:lnTo>
                      <a:pt x="12530" y="1409"/>
                    </a:lnTo>
                    <a:lnTo>
                      <a:pt x="3652"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60" name="Google Shape;3117;p46">
                <a:extLst>
                  <a:ext uri="{FF2B5EF4-FFF2-40B4-BE49-F238E27FC236}">
                    <a16:creationId xmlns:a16="http://schemas.microsoft.com/office/drawing/2014/main" xmlns="" id="{34AB29D9-061A-EE47-95FA-A727F60AAD9F}"/>
                  </a:ext>
                </a:extLst>
              </p:cNvPr>
              <p:cNvSpPr/>
              <p:nvPr/>
            </p:nvSpPr>
            <p:spPr>
              <a:xfrm>
                <a:off x="5563575" y="4187325"/>
                <a:ext cx="116325" cy="152475"/>
              </a:xfrm>
              <a:custGeom>
                <a:avLst/>
                <a:gdLst/>
                <a:ahLst/>
                <a:cxnLst/>
                <a:rect l="l" t="t" r="r" b="b"/>
                <a:pathLst>
                  <a:path w="4653" h="6099" extrusionOk="0">
                    <a:moveTo>
                      <a:pt x="3003" y="1"/>
                    </a:moveTo>
                    <a:lnTo>
                      <a:pt x="2632" y="38"/>
                    </a:lnTo>
                    <a:lnTo>
                      <a:pt x="2428" y="75"/>
                    </a:lnTo>
                    <a:lnTo>
                      <a:pt x="2224" y="130"/>
                    </a:lnTo>
                    <a:lnTo>
                      <a:pt x="2039" y="186"/>
                    </a:lnTo>
                    <a:lnTo>
                      <a:pt x="1854" y="242"/>
                    </a:lnTo>
                    <a:lnTo>
                      <a:pt x="1668" y="334"/>
                    </a:lnTo>
                    <a:lnTo>
                      <a:pt x="1501" y="427"/>
                    </a:lnTo>
                    <a:lnTo>
                      <a:pt x="1353" y="520"/>
                    </a:lnTo>
                    <a:lnTo>
                      <a:pt x="1242" y="631"/>
                    </a:lnTo>
                    <a:lnTo>
                      <a:pt x="1020" y="872"/>
                    </a:lnTo>
                    <a:lnTo>
                      <a:pt x="816" y="1094"/>
                    </a:lnTo>
                    <a:lnTo>
                      <a:pt x="482" y="1521"/>
                    </a:lnTo>
                    <a:lnTo>
                      <a:pt x="278" y="1817"/>
                    </a:lnTo>
                    <a:lnTo>
                      <a:pt x="204" y="1947"/>
                    </a:lnTo>
                    <a:lnTo>
                      <a:pt x="0" y="5302"/>
                    </a:lnTo>
                    <a:lnTo>
                      <a:pt x="389" y="5450"/>
                    </a:lnTo>
                    <a:lnTo>
                      <a:pt x="871" y="5598"/>
                    </a:lnTo>
                    <a:lnTo>
                      <a:pt x="1390" y="5765"/>
                    </a:lnTo>
                    <a:lnTo>
                      <a:pt x="1946" y="5895"/>
                    </a:lnTo>
                    <a:lnTo>
                      <a:pt x="2465" y="6006"/>
                    </a:lnTo>
                    <a:lnTo>
                      <a:pt x="2929" y="6080"/>
                    </a:lnTo>
                    <a:lnTo>
                      <a:pt x="3132" y="6099"/>
                    </a:lnTo>
                    <a:lnTo>
                      <a:pt x="3429" y="6099"/>
                    </a:lnTo>
                    <a:lnTo>
                      <a:pt x="3540" y="6062"/>
                    </a:lnTo>
                    <a:lnTo>
                      <a:pt x="3633" y="6006"/>
                    </a:lnTo>
                    <a:lnTo>
                      <a:pt x="3726" y="5950"/>
                    </a:lnTo>
                    <a:lnTo>
                      <a:pt x="3800" y="5876"/>
                    </a:lnTo>
                    <a:lnTo>
                      <a:pt x="3874" y="5802"/>
                    </a:lnTo>
                    <a:lnTo>
                      <a:pt x="3985" y="5654"/>
                    </a:lnTo>
                    <a:lnTo>
                      <a:pt x="4059" y="5505"/>
                    </a:lnTo>
                    <a:lnTo>
                      <a:pt x="4096" y="5376"/>
                    </a:lnTo>
                    <a:lnTo>
                      <a:pt x="4133" y="5265"/>
                    </a:lnTo>
                    <a:lnTo>
                      <a:pt x="4133" y="5153"/>
                    </a:lnTo>
                    <a:lnTo>
                      <a:pt x="4207" y="5079"/>
                    </a:lnTo>
                    <a:lnTo>
                      <a:pt x="4282" y="4968"/>
                    </a:lnTo>
                    <a:lnTo>
                      <a:pt x="4337" y="4857"/>
                    </a:lnTo>
                    <a:lnTo>
                      <a:pt x="4374" y="4746"/>
                    </a:lnTo>
                    <a:lnTo>
                      <a:pt x="4448" y="4523"/>
                    </a:lnTo>
                    <a:lnTo>
                      <a:pt x="4485" y="4301"/>
                    </a:lnTo>
                    <a:lnTo>
                      <a:pt x="4504" y="4097"/>
                    </a:lnTo>
                    <a:lnTo>
                      <a:pt x="4485" y="3930"/>
                    </a:lnTo>
                    <a:lnTo>
                      <a:pt x="4485" y="3819"/>
                    </a:lnTo>
                    <a:lnTo>
                      <a:pt x="4467" y="3782"/>
                    </a:lnTo>
                    <a:lnTo>
                      <a:pt x="4523" y="3652"/>
                    </a:lnTo>
                    <a:lnTo>
                      <a:pt x="4578" y="3522"/>
                    </a:lnTo>
                    <a:lnTo>
                      <a:pt x="4615" y="3393"/>
                    </a:lnTo>
                    <a:lnTo>
                      <a:pt x="4634" y="3281"/>
                    </a:lnTo>
                    <a:lnTo>
                      <a:pt x="4652" y="3040"/>
                    </a:lnTo>
                    <a:lnTo>
                      <a:pt x="4615" y="2818"/>
                    </a:lnTo>
                    <a:lnTo>
                      <a:pt x="4578" y="2614"/>
                    </a:lnTo>
                    <a:lnTo>
                      <a:pt x="4523" y="2466"/>
                    </a:lnTo>
                    <a:lnTo>
                      <a:pt x="4467" y="2336"/>
                    </a:lnTo>
                    <a:lnTo>
                      <a:pt x="4485" y="2188"/>
                    </a:lnTo>
                    <a:lnTo>
                      <a:pt x="4485" y="2058"/>
                    </a:lnTo>
                    <a:lnTo>
                      <a:pt x="4448" y="1928"/>
                    </a:lnTo>
                    <a:lnTo>
                      <a:pt x="4430" y="1817"/>
                    </a:lnTo>
                    <a:lnTo>
                      <a:pt x="4374" y="1706"/>
                    </a:lnTo>
                    <a:lnTo>
                      <a:pt x="4337" y="1613"/>
                    </a:lnTo>
                    <a:lnTo>
                      <a:pt x="4207" y="1446"/>
                    </a:lnTo>
                    <a:lnTo>
                      <a:pt x="4096" y="1317"/>
                    </a:lnTo>
                    <a:lnTo>
                      <a:pt x="3985" y="1224"/>
                    </a:lnTo>
                    <a:lnTo>
                      <a:pt x="3874" y="1150"/>
                    </a:lnTo>
                    <a:lnTo>
                      <a:pt x="3800" y="1372"/>
                    </a:lnTo>
                    <a:lnTo>
                      <a:pt x="3726" y="1539"/>
                    </a:lnTo>
                    <a:lnTo>
                      <a:pt x="3688" y="1576"/>
                    </a:lnTo>
                    <a:lnTo>
                      <a:pt x="3651" y="1613"/>
                    </a:lnTo>
                    <a:lnTo>
                      <a:pt x="3448" y="1558"/>
                    </a:lnTo>
                    <a:lnTo>
                      <a:pt x="3077" y="1465"/>
                    </a:lnTo>
                    <a:lnTo>
                      <a:pt x="2539" y="1317"/>
                    </a:lnTo>
                    <a:lnTo>
                      <a:pt x="2762" y="1187"/>
                    </a:lnTo>
                    <a:lnTo>
                      <a:pt x="3003" y="1057"/>
                    </a:lnTo>
                    <a:lnTo>
                      <a:pt x="3262" y="872"/>
                    </a:lnTo>
                    <a:lnTo>
                      <a:pt x="3503" y="705"/>
                    </a:lnTo>
                    <a:lnTo>
                      <a:pt x="3614" y="594"/>
                    </a:lnTo>
                    <a:lnTo>
                      <a:pt x="3707" y="501"/>
                    </a:lnTo>
                    <a:lnTo>
                      <a:pt x="3763" y="427"/>
                    </a:lnTo>
                    <a:lnTo>
                      <a:pt x="3800" y="334"/>
                    </a:lnTo>
                    <a:lnTo>
                      <a:pt x="3800" y="260"/>
                    </a:lnTo>
                    <a:lnTo>
                      <a:pt x="3781" y="186"/>
                    </a:lnTo>
                    <a:lnTo>
                      <a:pt x="3707" y="130"/>
                    </a:lnTo>
                    <a:lnTo>
                      <a:pt x="3596" y="75"/>
                    </a:lnTo>
                    <a:lnTo>
                      <a:pt x="3485" y="38"/>
                    </a:lnTo>
                    <a:lnTo>
                      <a:pt x="3336" y="19"/>
                    </a:lnTo>
                    <a:lnTo>
                      <a:pt x="3170"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61" name="Google Shape;3118;p46">
                <a:extLst>
                  <a:ext uri="{FF2B5EF4-FFF2-40B4-BE49-F238E27FC236}">
                    <a16:creationId xmlns:a16="http://schemas.microsoft.com/office/drawing/2014/main" xmlns="" id="{5A868C31-3801-B241-C3D7-49B25D03A02A}"/>
                  </a:ext>
                </a:extLst>
              </p:cNvPr>
              <p:cNvSpPr/>
              <p:nvPr/>
            </p:nvSpPr>
            <p:spPr>
              <a:xfrm>
                <a:off x="5530675" y="4218850"/>
                <a:ext cx="41250" cy="116325"/>
              </a:xfrm>
              <a:custGeom>
                <a:avLst/>
                <a:gdLst/>
                <a:ahLst/>
                <a:cxnLst/>
                <a:rect l="l" t="t" r="r" b="b"/>
                <a:pathLst>
                  <a:path w="1650" h="4653" extrusionOk="0">
                    <a:moveTo>
                      <a:pt x="742" y="0"/>
                    </a:moveTo>
                    <a:lnTo>
                      <a:pt x="0" y="4374"/>
                    </a:lnTo>
                    <a:lnTo>
                      <a:pt x="1168" y="4652"/>
                    </a:lnTo>
                    <a:lnTo>
                      <a:pt x="1650" y="223"/>
                    </a:lnTo>
                    <a:lnTo>
                      <a:pt x="742"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62" name="Google Shape;3119;p46">
                <a:extLst>
                  <a:ext uri="{FF2B5EF4-FFF2-40B4-BE49-F238E27FC236}">
                    <a16:creationId xmlns:a16="http://schemas.microsoft.com/office/drawing/2014/main" xmlns="" id="{81AA7549-8EAC-28FD-4031-3F249411690D}"/>
                  </a:ext>
                </a:extLst>
              </p:cNvPr>
              <p:cNvSpPr/>
              <p:nvPr/>
            </p:nvSpPr>
            <p:spPr>
              <a:xfrm>
                <a:off x="5528350" y="4216525"/>
                <a:ext cx="45900" cy="120950"/>
              </a:xfrm>
              <a:custGeom>
                <a:avLst/>
                <a:gdLst/>
                <a:ahLst/>
                <a:cxnLst/>
                <a:rect l="l" t="t" r="r" b="b"/>
                <a:pathLst>
                  <a:path w="1836" h="4838" extrusionOk="0">
                    <a:moveTo>
                      <a:pt x="909" y="223"/>
                    </a:moveTo>
                    <a:lnTo>
                      <a:pt x="1632" y="390"/>
                    </a:lnTo>
                    <a:lnTo>
                      <a:pt x="1168" y="4615"/>
                    </a:lnTo>
                    <a:lnTo>
                      <a:pt x="204" y="4393"/>
                    </a:lnTo>
                    <a:lnTo>
                      <a:pt x="909" y="223"/>
                    </a:lnTo>
                    <a:close/>
                    <a:moveTo>
                      <a:pt x="816" y="0"/>
                    </a:moveTo>
                    <a:lnTo>
                      <a:pt x="779" y="19"/>
                    </a:lnTo>
                    <a:lnTo>
                      <a:pt x="760" y="37"/>
                    </a:lnTo>
                    <a:lnTo>
                      <a:pt x="742" y="75"/>
                    </a:lnTo>
                    <a:lnTo>
                      <a:pt x="1" y="4449"/>
                    </a:lnTo>
                    <a:lnTo>
                      <a:pt x="1" y="4486"/>
                    </a:lnTo>
                    <a:lnTo>
                      <a:pt x="19" y="4523"/>
                    </a:lnTo>
                    <a:lnTo>
                      <a:pt x="38" y="4560"/>
                    </a:lnTo>
                    <a:lnTo>
                      <a:pt x="75" y="4560"/>
                    </a:lnTo>
                    <a:lnTo>
                      <a:pt x="1224" y="4838"/>
                    </a:lnTo>
                    <a:lnTo>
                      <a:pt x="1261" y="4838"/>
                    </a:lnTo>
                    <a:lnTo>
                      <a:pt x="1316" y="4819"/>
                    </a:lnTo>
                    <a:lnTo>
                      <a:pt x="1335" y="4782"/>
                    </a:lnTo>
                    <a:lnTo>
                      <a:pt x="1354" y="4745"/>
                    </a:lnTo>
                    <a:lnTo>
                      <a:pt x="1835" y="334"/>
                    </a:lnTo>
                    <a:lnTo>
                      <a:pt x="1835" y="297"/>
                    </a:lnTo>
                    <a:lnTo>
                      <a:pt x="1817" y="260"/>
                    </a:lnTo>
                    <a:lnTo>
                      <a:pt x="1798" y="241"/>
                    </a:lnTo>
                    <a:lnTo>
                      <a:pt x="1761" y="223"/>
                    </a:lnTo>
                    <a:lnTo>
                      <a:pt x="853" y="0"/>
                    </a:lnTo>
                    <a:close/>
                  </a:path>
                </a:pathLst>
              </a:custGeom>
              <a:solidFill>
                <a:srgbClr val="2C3045"/>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63" name="Google Shape;3120;p46">
                <a:extLst>
                  <a:ext uri="{FF2B5EF4-FFF2-40B4-BE49-F238E27FC236}">
                    <a16:creationId xmlns:a16="http://schemas.microsoft.com/office/drawing/2014/main" xmlns="" id="{D83EA177-0507-2783-40D7-8B55B52BAAC0}"/>
                  </a:ext>
                </a:extLst>
              </p:cNvPr>
              <p:cNvSpPr/>
              <p:nvPr/>
            </p:nvSpPr>
            <p:spPr>
              <a:xfrm>
                <a:off x="5246175" y="4171575"/>
                <a:ext cx="308600" cy="168225"/>
              </a:xfrm>
              <a:custGeom>
                <a:avLst/>
                <a:gdLst/>
                <a:ahLst/>
                <a:cxnLst/>
                <a:rect l="l" t="t" r="r" b="b"/>
                <a:pathLst>
                  <a:path w="12344" h="6729" extrusionOk="0">
                    <a:moveTo>
                      <a:pt x="3651" y="1"/>
                    </a:moveTo>
                    <a:lnTo>
                      <a:pt x="0" y="4226"/>
                    </a:lnTo>
                    <a:lnTo>
                      <a:pt x="74" y="4393"/>
                    </a:lnTo>
                    <a:lnTo>
                      <a:pt x="167" y="4560"/>
                    </a:lnTo>
                    <a:lnTo>
                      <a:pt x="297" y="4708"/>
                    </a:lnTo>
                    <a:lnTo>
                      <a:pt x="445" y="4857"/>
                    </a:lnTo>
                    <a:lnTo>
                      <a:pt x="649" y="4986"/>
                    </a:lnTo>
                    <a:lnTo>
                      <a:pt x="871" y="5098"/>
                    </a:lnTo>
                    <a:lnTo>
                      <a:pt x="1112" y="5209"/>
                    </a:lnTo>
                    <a:lnTo>
                      <a:pt x="1390" y="5320"/>
                    </a:lnTo>
                    <a:lnTo>
                      <a:pt x="1687" y="5413"/>
                    </a:lnTo>
                    <a:lnTo>
                      <a:pt x="2020" y="5505"/>
                    </a:lnTo>
                    <a:lnTo>
                      <a:pt x="2725" y="5654"/>
                    </a:lnTo>
                    <a:lnTo>
                      <a:pt x="3503" y="5802"/>
                    </a:lnTo>
                    <a:lnTo>
                      <a:pt x="4337" y="5913"/>
                    </a:lnTo>
                    <a:lnTo>
                      <a:pt x="5227" y="6006"/>
                    </a:lnTo>
                    <a:lnTo>
                      <a:pt x="6135" y="6098"/>
                    </a:lnTo>
                    <a:lnTo>
                      <a:pt x="8007" y="6284"/>
                    </a:lnTo>
                    <a:lnTo>
                      <a:pt x="8934" y="6376"/>
                    </a:lnTo>
                    <a:lnTo>
                      <a:pt x="9842" y="6469"/>
                    </a:lnTo>
                    <a:lnTo>
                      <a:pt x="10713" y="6599"/>
                    </a:lnTo>
                    <a:lnTo>
                      <a:pt x="11547" y="6729"/>
                    </a:lnTo>
                    <a:lnTo>
                      <a:pt x="12344" y="1780"/>
                    </a:lnTo>
                    <a:lnTo>
                      <a:pt x="3651" y="1"/>
                    </a:lnTo>
                    <a:close/>
                  </a:path>
                </a:pathLst>
              </a:custGeom>
              <a:solidFill>
                <a:srgbClr val="2D8CB5"/>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64" name="Google Shape;3121;p46">
                <a:extLst>
                  <a:ext uri="{FF2B5EF4-FFF2-40B4-BE49-F238E27FC236}">
                    <a16:creationId xmlns:a16="http://schemas.microsoft.com/office/drawing/2014/main" xmlns="" id="{0ADC79D1-558D-FE0E-0FFE-5717AE078E1C}"/>
                  </a:ext>
                </a:extLst>
              </p:cNvPr>
              <p:cNvSpPr/>
              <p:nvPr/>
            </p:nvSpPr>
            <p:spPr>
              <a:xfrm>
                <a:off x="5817950" y="3873625"/>
                <a:ext cx="211775" cy="377675"/>
              </a:xfrm>
              <a:custGeom>
                <a:avLst/>
                <a:gdLst/>
                <a:ahLst/>
                <a:cxnLst/>
                <a:rect l="l" t="t" r="r" b="b"/>
                <a:pathLst>
                  <a:path w="8471" h="15107" extrusionOk="0">
                    <a:moveTo>
                      <a:pt x="427" y="1"/>
                    </a:moveTo>
                    <a:lnTo>
                      <a:pt x="0" y="7322"/>
                    </a:lnTo>
                    <a:lnTo>
                      <a:pt x="1205" y="8527"/>
                    </a:lnTo>
                    <a:lnTo>
                      <a:pt x="2466" y="9750"/>
                    </a:lnTo>
                    <a:lnTo>
                      <a:pt x="3930" y="11159"/>
                    </a:lnTo>
                    <a:lnTo>
                      <a:pt x="5431" y="12586"/>
                    </a:lnTo>
                    <a:lnTo>
                      <a:pt x="6135" y="13235"/>
                    </a:lnTo>
                    <a:lnTo>
                      <a:pt x="6803" y="13828"/>
                    </a:lnTo>
                    <a:lnTo>
                      <a:pt x="7377" y="14328"/>
                    </a:lnTo>
                    <a:lnTo>
                      <a:pt x="7878" y="14736"/>
                    </a:lnTo>
                    <a:lnTo>
                      <a:pt x="8248" y="14995"/>
                    </a:lnTo>
                    <a:lnTo>
                      <a:pt x="8378" y="15069"/>
                    </a:lnTo>
                    <a:lnTo>
                      <a:pt x="8471" y="15107"/>
                    </a:lnTo>
                    <a:lnTo>
                      <a:pt x="8471" y="15107"/>
                    </a:lnTo>
                    <a:lnTo>
                      <a:pt x="8304" y="7860"/>
                    </a:lnTo>
                    <a:lnTo>
                      <a:pt x="427" y="1"/>
                    </a:lnTo>
                    <a:close/>
                  </a:path>
                </a:pathLst>
              </a:custGeom>
              <a:solidFill>
                <a:srgbClr val="2D8CB5"/>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65" name="Google Shape;3122;p46">
                <a:extLst>
                  <a:ext uri="{FF2B5EF4-FFF2-40B4-BE49-F238E27FC236}">
                    <a16:creationId xmlns:a16="http://schemas.microsoft.com/office/drawing/2014/main" xmlns="" id="{E69B6848-D7FF-8AE3-B23C-7246B67518F9}"/>
                  </a:ext>
                </a:extLst>
              </p:cNvPr>
              <p:cNvSpPr/>
              <p:nvPr/>
            </p:nvSpPr>
            <p:spPr>
              <a:xfrm>
                <a:off x="6089025" y="3898650"/>
                <a:ext cx="102425" cy="59800"/>
              </a:xfrm>
              <a:custGeom>
                <a:avLst/>
                <a:gdLst/>
                <a:ahLst/>
                <a:cxnLst/>
                <a:rect l="l" t="t" r="r" b="b"/>
                <a:pathLst>
                  <a:path w="4097" h="2392" extrusionOk="0">
                    <a:moveTo>
                      <a:pt x="389" y="1"/>
                    </a:moveTo>
                    <a:lnTo>
                      <a:pt x="0" y="853"/>
                    </a:lnTo>
                    <a:lnTo>
                      <a:pt x="3688" y="2392"/>
                    </a:lnTo>
                    <a:lnTo>
                      <a:pt x="4096" y="1409"/>
                    </a:lnTo>
                    <a:lnTo>
                      <a:pt x="389"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66" name="Google Shape;3123;p46">
                <a:extLst>
                  <a:ext uri="{FF2B5EF4-FFF2-40B4-BE49-F238E27FC236}">
                    <a16:creationId xmlns:a16="http://schemas.microsoft.com/office/drawing/2014/main" xmlns="" id="{47294ACB-D1EB-9E4B-8814-08BCDF5A1A5A}"/>
                  </a:ext>
                </a:extLst>
              </p:cNvPr>
              <p:cNvSpPr/>
              <p:nvPr/>
            </p:nvSpPr>
            <p:spPr>
              <a:xfrm>
                <a:off x="6086225" y="3896350"/>
                <a:ext cx="107525" cy="64425"/>
              </a:xfrm>
              <a:custGeom>
                <a:avLst/>
                <a:gdLst/>
                <a:ahLst/>
                <a:cxnLst/>
                <a:rect l="l" t="t" r="r" b="b"/>
                <a:pathLst>
                  <a:path w="4301" h="2577" extrusionOk="0">
                    <a:moveTo>
                      <a:pt x="557" y="223"/>
                    </a:moveTo>
                    <a:lnTo>
                      <a:pt x="4078" y="1557"/>
                    </a:lnTo>
                    <a:lnTo>
                      <a:pt x="3745" y="2354"/>
                    </a:lnTo>
                    <a:lnTo>
                      <a:pt x="242" y="890"/>
                    </a:lnTo>
                    <a:lnTo>
                      <a:pt x="557" y="223"/>
                    </a:lnTo>
                    <a:close/>
                    <a:moveTo>
                      <a:pt x="464" y="0"/>
                    </a:moveTo>
                    <a:lnTo>
                      <a:pt x="446" y="19"/>
                    </a:lnTo>
                    <a:lnTo>
                      <a:pt x="427" y="56"/>
                    </a:lnTo>
                    <a:lnTo>
                      <a:pt x="19" y="890"/>
                    </a:lnTo>
                    <a:lnTo>
                      <a:pt x="1" y="927"/>
                    </a:lnTo>
                    <a:lnTo>
                      <a:pt x="19" y="964"/>
                    </a:lnTo>
                    <a:lnTo>
                      <a:pt x="38" y="1001"/>
                    </a:lnTo>
                    <a:lnTo>
                      <a:pt x="75" y="1038"/>
                    </a:lnTo>
                    <a:lnTo>
                      <a:pt x="3763" y="2576"/>
                    </a:lnTo>
                    <a:lnTo>
                      <a:pt x="3837" y="2576"/>
                    </a:lnTo>
                    <a:lnTo>
                      <a:pt x="3875" y="2558"/>
                    </a:lnTo>
                    <a:lnTo>
                      <a:pt x="3893" y="2521"/>
                    </a:lnTo>
                    <a:lnTo>
                      <a:pt x="4301" y="1539"/>
                    </a:lnTo>
                    <a:lnTo>
                      <a:pt x="4301" y="1501"/>
                    </a:lnTo>
                    <a:lnTo>
                      <a:pt x="4301" y="1464"/>
                    </a:lnTo>
                    <a:lnTo>
                      <a:pt x="4264" y="1427"/>
                    </a:lnTo>
                    <a:lnTo>
                      <a:pt x="4245" y="1409"/>
                    </a:lnTo>
                    <a:lnTo>
                      <a:pt x="538" y="0"/>
                    </a:lnTo>
                    <a:close/>
                  </a:path>
                </a:pathLst>
              </a:custGeom>
              <a:solidFill>
                <a:srgbClr val="2C3045"/>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67" name="Google Shape;3124;p46">
                <a:extLst>
                  <a:ext uri="{FF2B5EF4-FFF2-40B4-BE49-F238E27FC236}">
                    <a16:creationId xmlns:a16="http://schemas.microsoft.com/office/drawing/2014/main" xmlns="" id="{83DC1642-CCA3-1F53-C34C-872EDEF242C6}"/>
                  </a:ext>
                </a:extLst>
              </p:cNvPr>
              <p:cNvSpPr/>
              <p:nvPr/>
            </p:nvSpPr>
            <p:spPr>
              <a:xfrm>
                <a:off x="6006075" y="3911175"/>
                <a:ext cx="181200" cy="340125"/>
              </a:xfrm>
              <a:custGeom>
                <a:avLst/>
                <a:gdLst/>
                <a:ahLst/>
                <a:cxnLst/>
                <a:rect l="l" t="t" r="r" b="b"/>
                <a:pathLst>
                  <a:path w="7248" h="13605" extrusionOk="0">
                    <a:moveTo>
                      <a:pt x="3244" y="0"/>
                    </a:moveTo>
                    <a:lnTo>
                      <a:pt x="0" y="7933"/>
                    </a:lnTo>
                    <a:lnTo>
                      <a:pt x="946" y="13605"/>
                    </a:lnTo>
                    <a:lnTo>
                      <a:pt x="1075" y="13586"/>
                    </a:lnTo>
                    <a:lnTo>
                      <a:pt x="1224" y="13567"/>
                    </a:lnTo>
                    <a:lnTo>
                      <a:pt x="1483" y="13512"/>
                    </a:lnTo>
                    <a:lnTo>
                      <a:pt x="1743" y="13401"/>
                    </a:lnTo>
                    <a:lnTo>
                      <a:pt x="2002" y="13252"/>
                    </a:lnTo>
                    <a:lnTo>
                      <a:pt x="2243" y="13067"/>
                    </a:lnTo>
                    <a:lnTo>
                      <a:pt x="2484" y="12845"/>
                    </a:lnTo>
                    <a:lnTo>
                      <a:pt x="2725" y="12604"/>
                    </a:lnTo>
                    <a:lnTo>
                      <a:pt x="2966" y="12307"/>
                    </a:lnTo>
                    <a:lnTo>
                      <a:pt x="3188" y="12011"/>
                    </a:lnTo>
                    <a:lnTo>
                      <a:pt x="3411" y="11658"/>
                    </a:lnTo>
                    <a:lnTo>
                      <a:pt x="3615" y="11306"/>
                    </a:lnTo>
                    <a:lnTo>
                      <a:pt x="3837" y="10917"/>
                    </a:lnTo>
                    <a:lnTo>
                      <a:pt x="4041" y="10509"/>
                    </a:lnTo>
                    <a:lnTo>
                      <a:pt x="4245" y="10083"/>
                    </a:lnTo>
                    <a:lnTo>
                      <a:pt x="4634" y="9193"/>
                    </a:lnTo>
                    <a:lnTo>
                      <a:pt x="5005" y="8248"/>
                    </a:lnTo>
                    <a:lnTo>
                      <a:pt x="5375" y="7284"/>
                    </a:lnTo>
                    <a:lnTo>
                      <a:pt x="5709" y="6302"/>
                    </a:lnTo>
                    <a:lnTo>
                      <a:pt x="6043" y="5320"/>
                    </a:lnTo>
                    <a:lnTo>
                      <a:pt x="6673" y="3429"/>
                    </a:lnTo>
                    <a:lnTo>
                      <a:pt x="6969" y="2577"/>
                    </a:lnTo>
                    <a:lnTo>
                      <a:pt x="7247" y="1780"/>
                    </a:lnTo>
                    <a:lnTo>
                      <a:pt x="3244" y="0"/>
                    </a:lnTo>
                    <a:close/>
                  </a:path>
                </a:pathLst>
              </a:custGeom>
              <a:solidFill>
                <a:srgbClr val="2D8CB5"/>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68" name="Google Shape;3125;p46">
                <a:extLst>
                  <a:ext uri="{FF2B5EF4-FFF2-40B4-BE49-F238E27FC236}">
                    <a16:creationId xmlns:a16="http://schemas.microsoft.com/office/drawing/2014/main" xmlns="" id="{728DF41C-9EEE-C029-07A7-60693CD251E3}"/>
                  </a:ext>
                </a:extLst>
              </p:cNvPr>
              <p:cNvSpPr/>
              <p:nvPr/>
            </p:nvSpPr>
            <p:spPr>
              <a:xfrm>
                <a:off x="5362925" y="4174825"/>
                <a:ext cx="54250" cy="14850"/>
              </a:xfrm>
              <a:custGeom>
                <a:avLst/>
                <a:gdLst/>
                <a:ahLst/>
                <a:cxnLst/>
                <a:rect l="l" t="t" r="r" b="b"/>
                <a:pathLst>
                  <a:path w="2170" h="594" extrusionOk="0">
                    <a:moveTo>
                      <a:pt x="38" y="0"/>
                    </a:moveTo>
                    <a:lnTo>
                      <a:pt x="19" y="37"/>
                    </a:lnTo>
                    <a:lnTo>
                      <a:pt x="1" y="74"/>
                    </a:lnTo>
                    <a:lnTo>
                      <a:pt x="1" y="112"/>
                    </a:lnTo>
                    <a:lnTo>
                      <a:pt x="19" y="149"/>
                    </a:lnTo>
                    <a:lnTo>
                      <a:pt x="38" y="167"/>
                    </a:lnTo>
                    <a:lnTo>
                      <a:pt x="75" y="186"/>
                    </a:lnTo>
                    <a:lnTo>
                      <a:pt x="2058" y="593"/>
                    </a:lnTo>
                    <a:lnTo>
                      <a:pt x="2114" y="593"/>
                    </a:lnTo>
                    <a:lnTo>
                      <a:pt x="2132" y="575"/>
                    </a:lnTo>
                    <a:lnTo>
                      <a:pt x="2151" y="556"/>
                    </a:lnTo>
                    <a:lnTo>
                      <a:pt x="2169" y="519"/>
                    </a:lnTo>
                    <a:lnTo>
                      <a:pt x="2169" y="482"/>
                    </a:lnTo>
                    <a:lnTo>
                      <a:pt x="2151" y="445"/>
                    </a:lnTo>
                    <a:lnTo>
                      <a:pt x="2132" y="427"/>
                    </a:lnTo>
                    <a:lnTo>
                      <a:pt x="2095" y="408"/>
                    </a:lnTo>
                    <a:lnTo>
                      <a:pt x="112" y="0"/>
                    </a:lnTo>
                    <a:close/>
                  </a:path>
                </a:pathLst>
              </a:custGeom>
              <a:solidFill>
                <a:srgbClr val="2C3045"/>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69" name="Google Shape;3126;p46">
                <a:extLst>
                  <a:ext uri="{FF2B5EF4-FFF2-40B4-BE49-F238E27FC236}">
                    <a16:creationId xmlns:a16="http://schemas.microsoft.com/office/drawing/2014/main" xmlns="" id="{39FF9702-7BEE-8E3C-A356-4B2125AF21B6}"/>
                  </a:ext>
                </a:extLst>
              </p:cNvPr>
              <p:cNvSpPr/>
              <p:nvPr/>
            </p:nvSpPr>
            <p:spPr>
              <a:xfrm>
                <a:off x="5391650" y="4039525"/>
                <a:ext cx="26900" cy="145050"/>
              </a:xfrm>
              <a:custGeom>
                <a:avLst/>
                <a:gdLst/>
                <a:ahLst/>
                <a:cxnLst/>
                <a:rect l="l" t="t" r="r" b="b"/>
                <a:pathLst>
                  <a:path w="1076" h="5802" extrusionOk="0">
                    <a:moveTo>
                      <a:pt x="965" y="0"/>
                    </a:moveTo>
                    <a:lnTo>
                      <a:pt x="928" y="19"/>
                    </a:lnTo>
                    <a:lnTo>
                      <a:pt x="891" y="37"/>
                    </a:lnTo>
                    <a:lnTo>
                      <a:pt x="891" y="74"/>
                    </a:lnTo>
                    <a:lnTo>
                      <a:pt x="1" y="5690"/>
                    </a:lnTo>
                    <a:lnTo>
                      <a:pt x="1" y="5727"/>
                    </a:lnTo>
                    <a:lnTo>
                      <a:pt x="1" y="5764"/>
                    </a:lnTo>
                    <a:lnTo>
                      <a:pt x="38" y="5783"/>
                    </a:lnTo>
                    <a:lnTo>
                      <a:pt x="75" y="5802"/>
                    </a:lnTo>
                    <a:lnTo>
                      <a:pt x="131" y="5802"/>
                    </a:lnTo>
                    <a:lnTo>
                      <a:pt x="149" y="5783"/>
                    </a:lnTo>
                    <a:lnTo>
                      <a:pt x="168" y="5764"/>
                    </a:lnTo>
                    <a:lnTo>
                      <a:pt x="186" y="5727"/>
                    </a:lnTo>
                    <a:lnTo>
                      <a:pt x="1076" y="111"/>
                    </a:lnTo>
                    <a:lnTo>
                      <a:pt x="1076" y="74"/>
                    </a:lnTo>
                    <a:lnTo>
                      <a:pt x="1057" y="37"/>
                    </a:lnTo>
                    <a:lnTo>
                      <a:pt x="1039" y="19"/>
                    </a:lnTo>
                    <a:lnTo>
                      <a:pt x="1002" y="0"/>
                    </a:lnTo>
                    <a:close/>
                  </a:path>
                </a:pathLst>
              </a:custGeom>
              <a:solidFill>
                <a:srgbClr val="2C3045"/>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70" name="Google Shape;3127;p46">
                <a:extLst>
                  <a:ext uri="{FF2B5EF4-FFF2-40B4-BE49-F238E27FC236}">
                    <a16:creationId xmlns:a16="http://schemas.microsoft.com/office/drawing/2014/main" xmlns="" id="{0117F687-22EF-B6A9-0999-FBD9725B7B25}"/>
                  </a:ext>
                </a:extLst>
              </p:cNvPr>
              <p:cNvSpPr/>
              <p:nvPr/>
            </p:nvSpPr>
            <p:spPr>
              <a:xfrm>
                <a:off x="5385625" y="3898200"/>
                <a:ext cx="32925" cy="107050"/>
              </a:xfrm>
              <a:custGeom>
                <a:avLst/>
                <a:gdLst/>
                <a:ahLst/>
                <a:cxnLst/>
                <a:rect l="l" t="t" r="r" b="b"/>
                <a:pathLst>
                  <a:path w="1317" h="4282" extrusionOk="0">
                    <a:moveTo>
                      <a:pt x="75" y="0"/>
                    </a:moveTo>
                    <a:lnTo>
                      <a:pt x="38" y="19"/>
                    </a:lnTo>
                    <a:lnTo>
                      <a:pt x="19" y="56"/>
                    </a:lnTo>
                    <a:lnTo>
                      <a:pt x="1" y="93"/>
                    </a:lnTo>
                    <a:lnTo>
                      <a:pt x="19" y="130"/>
                    </a:lnTo>
                    <a:lnTo>
                      <a:pt x="279" y="853"/>
                    </a:lnTo>
                    <a:lnTo>
                      <a:pt x="409" y="1279"/>
                    </a:lnTo>
                    <a:lnTo>
                      <a:pt x="557" y="1761"/>
                    </a:lnTo>
                    <a:lnTo>
                      <a:pt x="705" y="2299"/>
                    </a:lnTo>
                    <a:lnTo>
                      <a:pt x="854" y="2892"/>
                    </a:lnTo>
                    <a:lnTo>
                      <a:pt x="983" y="3522"/>
                    </a:lnTo>
                    <a:lnTo>
                      <a:pt x="1132" y="4208"/>
                    </a:lnTo>
                    <a:lnTo>
                      <a:pt x="1132" y="4245"/>
                    </a:lnTo>
                    <a:lnTo>
                      <a:pt x="1150" y="4263"/>
                    </a:lnTo>
                    <a:lnTo>
                      <a:pt x="1187" y="4282"/>
                    </a:lnTo>
                    <a:lnTo>
                      <a:pt x="1280" y="4282"/>
                    </a:lnTo>
                    <a:lnTo>
                      <a:pt x="1298" y="4245"/>
                    </a:lnTo>
                    <a:lnTo>
                      <a:pt x="1317" y="4208"/>
                    </a:lnTo>
                    <a:lnTo>
                      <a:pt x="1317" y="4171"/>
                    </a:lnTo>
                    <a:lnTo>
                      <a:pt x="1187" y="3485"/>
                    </a:lnTo>
                    <a:lnTo>
                      <a:pt x="1039" y="2836"/>
                    </a:lnTo>
                    <a:lnTo>
                      <a:pt x="891" y="2243"/>
                    </a:lnTo>
                    <a:lnTo>
                      <a:pt x="742" y="1705"/>
                    </a:lnTo>
                    <a:lnTo>
                      <a:pt x="594" y="1224"/>
                    </a:lnTo>
                    <a:lnTo>
                      <a:pt x="464" y="779"/>
                    </a:lnTo>
                    <a:lnTo>
                      <a:pt x="205" y="56"/>
                    </a:lnTo>
                    <a:lnTo>
                      <a:pt x="186" y="37"/>
                    </a:lnTo>
                    <a:lnTo>
                      <a:pt x="149" y="0"/>
                    </a:lnTo>
                    <a:close/>
                  </a:path>
                </a:pathLst>
              </a:custGeom>
              <a:solidFill>
                <a:srgbClr val="2C3045"/>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71" name="Google Shape;3128;p46">
                <a:extLst>
                  <a:ext uri="{FF2B5EF4-FFF2-40B4-BE49-F238E27FC236}">
                    <a16:creationId xmlns:a16="http://schemas.microsoft.com/office/drawing/2014/main" xmlns="" id="{E7872C9E-4AFF-99FB-C283-DD6734E97ED5}"/>
                  </a:ext>
                </a:extLst>
              </p:cNvPr>
              <p:cNvSpPr/>
              <p:nvPr/>
            </p:nvSpPr>
            <p:spPr>
              <a:xfrm>
                <a:off x="5372675" y="3869475"/>
                <a:ext cx="13450" cy="21800"/>
              </a:xfrm>
              <a:custGeom>
                <a:avLst/>
                <a:gdLst/>
                <a:ahLst/>
                <a:cxnLst/>
                <a:rect l="l" t="t" r="r" b="b"/>
                <a:pathLst>
                  <a:path w="538" h="872" extrusionOk="0">
                    <a:moveTo>
                      <a:pt x="56" y="0"/>
                    </a:moveTo>
                    <a:lnTo>
                      <a:pt x="19" y="37"/>
                    </a:lnTo>
                    <a:lnTo>
                      <a:pt x="19" y="74"/>
                    </a:lnTo>
                    <a:lnTo>
                      <a:pt x="0" y="111"/>
                    </a:lnTo>
                    <a:lnTo>
                      <a:pt x="19" y="148"/>
                    </a:lnTo>
                    <a:lnTo>
                      <a:pt x="111" y="297"/>
                    </a:lnTo>
                    <a:lnTo>
                      <a:pt x="334" y="816"/>
                    </a:lnTo>
                    <a:lnTo>
                      <a:pt x="371" y="853"/>
                    </a:lnTo>
                    <a:lnTo>
                      <a:pt x="426" y="871"/>
                    </a:lnTo>
                    <a:lnTo>
                      <a:pt x="463" y="871"/>
                    </a:lnTo>
                    <a:lnTo>
                      <a:pt x="500" y="853"/>
                    </a:lnTo>
                    <a:lnTo>
                      <a:pt x="519" y="816"/>
                    </a:lnTo>
                    <a:lnTo>
                      <a:pt x="537" y="779"/>
                    </a:lnTo>
                    <a:lnTo>
                      <a:pt x="519" y="742"/>
                    </a:lnTo>
                    <a:lnTo>
                      <a:pt x="278" y="204"/>
                    </a:lnTo>
                    <a:lnTo>
                      <a:pt x="185" y="37"/>
                    </a:lnTo>
                    <a:lnTo>
                      <a:pt x="167" y="19"/>
                    </a:lnTo>
                    <a:lnTo>
                      <a:pt x="130" y="0"/>
                    </a:lnTo>
                    <a:close/>
                  </a:path>
                </a:pathLst>
              </a:custGeom>
              <a:solidFill>
                <a:srgbClr val="2C3045"/>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72" name="Google Shape;3129;p46">
                <a:extLst>
                  <a:ext uri="{FF2B5EF4-FFF2-40B4-BE49-F238E27FC236}">
                    <a16:creationId xmlns:a16="http://schemas.microsoft.com/office/drawing/2014/main" xmlns="" id="{6381BC76-B92F-520C-9FB0-13C18A844F7D}"/>
                  </a:ext>
                </a:extLst>
              </p:cNvPr>
              <p:cNvSpPr/>
              <p:nvPr/>
            </p:nvSpPr>
            <p:spPr>
              <a:xfrm>
                <a:off x="6164550" y="3762425"/>
                <a:ext cx="83425" cy="78350"/>
              </a:xfrm>
              <a:custGeom>
                <a:avLst/>
                <a:gdLst/>
                <a:ahLst/>
                <a:cxnLst/>
                <a:rect l="l" t="t" r="r" b="b"/>
                <a:pathLst>
                  <a:path w="3337" h="3134" extrusionOk="0">
                    <a:moveTo>
                      <a:pt x="742" y="1"/>
                    </a:moveTo>
                    <a:lnTo>
                      <a:pt x="649" y="19"/>
                    </a:lnTo>
                    <a:lnTo>
                      <a:pt x="556" y="56"/>
                    </a:lnTo>
                    <a:lnTo>
                      <a:pt x="482" y="93"/>
                    </a:lnTo>
                    <a:lnTo>
                      <a:pt x="408" y="149"/>
                    </a:lnTo>
                    <a:lnTo>
                      <a:pt x="334" y="205"/>
                    </a:lnTo>
                    <a:lnTo>
                      <a:pt x="278" y="279"/>
                    </a:lnTo>
                    <a:lnTo>
                      <a:pt x="241" y="353"/>
                    </a:lnTo>
                    <a:lnTo>
                      <a:pt x="167" y="557"/>
                    </a:lnTo>
                    <a:lnTo>
                      <a:pt x="93" y="835"/>
                    </a:lnTo>
                    <a:lnTo>
                      <a:pt x="37" y="1150"/>
                    </a:lnTo>
                    <a:lnTo>
                      <a:pt x="0" y="1483"/>
                    </a:lnTo>
                    <a:lnTo>
                      <a:pt x="0" y="1799"/>
                    </a:lnTo>
                    <a:lnTo>
                      <a:pt x="19" y="2077"/>
                    </a:lnTo>
                    <a:lnTo>
                      <a:pt x="37" y="2188"/>
                    </a:lnTo>
                    <a:lnTo>
                      <a:pt x="74" y="2280"/>
                    </a:lnTo>
                    <a:lnTo>
                      <a:pt x="111" y="2336"/>
                    </a:lnTo>
                    <a:lnTo>
                      <a:pt x="167" y="2373"/>
                    </a:lnTo>
                    <a:lnTo>
                      <a:pt x="297" y="2373"/>
                    </a:lnTo>
                    <a:lnTo>
                      <a:pt x="426" y="2336"/>
                    </a:lnTo>
                    <a:lnTo>
                      <a:pt x="556" y="2280"/>
                    </a:lnTo>
                    <a:lnTo>
                      <a:pt x="686" y="2188"/>
                    </a:lnTo>
                    <a:lnTo>
                      <a:pt x="871" y="2021"/>
                    </a:lnTo>
                    <a:lnTo>
                      <a:pt x="964" y="1947"/>
                    </a:lnTo>
                    <a:lnTo>
                      <a:pt x="945" y="2077"/>
                    </a:lnTo>
                    <a:lnTo>
                      <a:pt x="927" y="2206"/>
                    </a:lnTo>
                    <a:lnTo>
                      <a:pt x="945" y="2355"/>
                    </a:lnTo>
                    <a:lnTo>
                      <a:pt x="964" y="2521"/>
                    </a:lnTo>
                    <a:lnTo>
                      <a:pt x="1001" y="2670"/>
                    </a:lnTo>
                    <a:lnTo>
                      <a:pt x="1038" y="2744"/>
                    </a:lnTo>
                    <a:lnTo>
                      <a:pt x="1094" y="2799"/>
                    </a:lnTo>
                    <a:lnTo>
                      <a:pt x="1149" y="2855"/>
                    </a:lnTo>
                    <a:lnTo>
                      <a:pt x="1205" y="2892"/>
                    </a:lnTo>
                    <a:lnTo>
                      <a:pt x="1279" y="2929"/>
                    </a:lnTo>
                    <a:lnTo>
                      <a:pt x="1353" y="2948"/>
                    </a:lnTo>
                    <a:lnTo>
                      <a:pt x="1427" y="2948"/>
                    </a:lnTo>
                    <a:lnTo>
                      <a:pt x="1501" y="2929"/>
                    </a:lnTo>
                    <a:lnTo>
                      <a:pt x="1631" y="2874"/>
                    </a:lnTo>
                    <a:lnTo>
                      <a:pt x="1761" y="2781"/>
                    </a:lnTo>
                    <a:lnTo>
                      <a:pt x="1872" y="2688"/>
                    </a:lnTo>
                    <a:lnTo>
                      <a:pt x="1965" y="2596"/>
                    </a:lnTo>
                    <a:lnTo>
                      <a:pt x="2039" y="2521"/>
                    </a:lnTo>
                    <a:lnTo>
                      <a:pt x="2020" y="2596"/>
                    </a:lnTo>
                    <a:lnTo>
                      <a:pt x="2039" y="2762"/>
                    </a:lnTo>
                    <a:lnTo>
                      <a:pt x="2057" y="2855"/>
                    </a:lnTo>
                    <a:lnTo>
                      <a:pt x="2095" y="2948"/>
                    </a:lnTo>
                    <a:lnTo>
                      <a:pt x="2150" y="3040"/>
                    </a:lnTo>
                    <a:lnTo>
                      <a:pt x="2243" y="3114"/>
                    </a:lnTo>
                    <a:lnTo>
                      <a:pt x="2298" y="3133"/>
                    </a:lnTo>
                    <a:lnTo>
                      <a:pt x="2354" y="3133"/>
                    </a:lnTo>
                    <a:lnTo>
                      <a:pt x="2428" y="3114"/>
                    </a:lnTo>
                    <a:lnTo>
                      <a:pt x="2502" y="3096"/>
                    </a:lnTo>
                    <a:lnTo>
                      <a:pt x="2651" y="3003"/>
                    </a:lnTo>
                    <a:lnTo>
                      <a:pt x="2799" y="2855"/>
                    </a:lnTo>
                    <a:lnTo>
                      <a:pt x="2947" y="2670"/>
                    </a:lnTo>
                    <a:lnTo>
                      <a:pt x="3077" y="2447"/>
                    </a:lnTo>
                    <a:lnTo>
                      <a:pt x="3207" y="2188"/>
                    </a:lnTo>
                    <a:lnTo>
                      <a:pt x="3299" y="1910"/>
                    </a:lnTo>
                    <a:lnTo>
                      <a:pt x="3318" y="1761"/>
                    </a:lnTo>
                    <a:lnTo>
                      <a:pt x="3336" y="1632"/>
                    </a:lnTo>
                    <a:lnTo>
                      <a:pt x="3318" y="1521"/>
                    </a:lnTo>
                    <a:lnTo>
                      <a:pt x="3281" y="1428"/>
                    </a:lnTo>
                    <a:lnTo>
                      <a:pt x="3225" y="1335"/>
                    </a:lnTo>
                    <a:lnTo>
                      <a:pt x="3170" y="1261"/>
                    </a:lnTo>
                    <a:lnTo>
                      <a:pt x="3114" y="1205"/>
                    </a:lnTo>
                    <a:lnTo>
                      <a:pt x="3040" y="1150"/>
                    </a:lnTo>
                    <a:lnTo>
                      <a:pt x="2892" y="1057"/>
                    </a:lnTo>
                    <a:lnTo>
                      <a:pt x="2743" y="1002"/>
                    </a:lnTo>
                    <a:lnTo>
                      <a:pt x="2613" y="983"/>
                    </a:lnTo>
                    <a:lnTo>
                      <a:pt x="2576" y="853"/>
                    </a:lnTo>
                    <a:lnTo>
                      <a:pt x="2521" y="742"/>
                    </a:lnTo>
                    <a:lnTo>
                      <a:pt x="2447" y="649"/>
                    </a:lnTo>
                    <a:lnTo>
                      <a:pt x="2373" y="575"/>
                    </a:lnTo>
                    <a:lnTo>
                      <a:pt x="2280" y="520"/>
                    </a:lnTo>
                    <a:lnTo>
                      <a:pt x="2187" y="464"/>
                    </a:lnTo>
                    <a:lnTo>
                      <a:pt x="1983" y="408"/>
                    </a:lnTo>
                    <a:lnTo>
                      <a:pt x="1798" y="390"/>
                    </a:lnTo>
                    <a:lnTo>
                      <a:pt x="1483" y="390"/>
                    </a:lnTo>
                    <a:lnTo>
                      <a:pt x="1427" y="297"/>
                    </a:lnTo>
                    <a:lnTo>
                      <a:pt x="1353" y="205"/>
                    </a:lnTo>
                    <a:lnTo>
                      <a:pt x="1279" y="130"/>
                    </a:lnTo>
                    <a:lnTo>
                      <a:pt x="1186" y="75"/>
                    </a:lnTo>
                    <a:lnTo>
                      <a:pt x="1112" y="38"/>
                    </a:lnTo>
                    <a:lnTo>
                      <a:pt x="1020" y="19"/>
                    </a:lnTo>
                    <a:lnTo>
                      <a:pt x="927"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73" name="Google Shape;3130;p46">
                <a:extLst>
                  <a:ext uri="{FF2B5EF4-FFF2-40B4-BE49-F238E27FC236}">
                    <a16:creationId xmlns:a16="http://schemas.microsoft.com/office/drawing/2014/main" xmlns="" id="{993344AF-17CE-350A-261D-905D27722CA2}"/>
                  </a:ext>
                </a:extLst>
              </p:cNvPr>
              <p:cNvSpPr/>
              <p:nvPr/>
            </p:nvSpPr>
            <p:spPr>
              <a:xfrm>
                <a:off x="6161750" y="3759650"/>
                <a:ext cx="88525" cy="83425"/>
              </a:xfrm>
              <a:custGeom>
                <a:avLst/>
                <a:gdLst/>
                <a:ahLst/>
                <a:cxnLst/>
                <a:rect l="l" t="t" r="r" b="b"/>
                <a:pathLst>
                  <a:path w="3541" h="3337" extrusionOk="0">
                    <a:moveTo>
                      <a:pt x="1039" y="204"/>
                    </a:moveTo>
                    <a:lnTo>
                      <a:pt x="1132" y="223"/>
                    </a:lnTo>
                    <a:lnTo>
                      <a:pt x="1206" y="260"/>
                    </a:lnTo>
                    <a:lnTo>
                      <a:pt x="1280" y="297"/>
                    </a:lnTo>
                    <a:lnTo>
                      <a:pt x="1354" y="353"/>
                    </a:lnTo>
                    <a:lnTo>
                      <a:pt x="1410" y="408"/>
                    </a:lnTo>
                    <a:lnTo>
                      <a:pt x="1465" y="482"/>
                    </a:lnTo>
                    <a:lnTo>
                      <a:pt x="1521" y="557"/>
                    </a:lnTo>
                    <a:lnTo>
                      <a:pt x="1558" y="594"/>
                    </a:lnTo>
                    <a:lnTo>
                      <a:pt x="1613" y="612"/>
                    </a:lnTo>
                    <a:lnTo>
                      <a:pt x="1762" y="594"/>
                    </a:lnTo>
                    <a:lnTo>
                      <a:pt x="1910" y="594"/>
                    </a:lnTo>
                    <a:lnTo>
                      <a:pt x="2077" y="612"/>
                    </a:lnTo>
                    <a:lnTo>
                      <a:pt x="2244" y="668"/>
                    </a:lnTo>
                    <a:lnTo>
                      <a:pt x="2336" y="705"/>
                    </a:lnTo>
                    <a:lnTo>
                      <a:pt x="2410" y="760"/>
                    </a:lnTo>
                    <a:lnTo>
                      <a:pt x="2485" y="835"/>
                    </a:lnTo>
                    <a:lnTo>
                      <a:pt x="2540" y="909"/>
                    </a:lnTo>
                    <a:lnTo>
                      <a:pt x="2596" y="1001"/>
                    </a:lnTo>
                    <a:lnTo>
                      <a:pt x="2633" y="1113"/>
                    </a:lnTo>
                    <a:lnTo>
                      <a:pt x="2651" y="1150"/>
                    </a:lnTo>
                    <a:lnTo>
                      <a:pt x="2707" y="1187"/>
                    </a:lnTo>
                    <a:lnTo>
                      <a:pt x="2763" y="1205"/>
                    </a:lnTo>
                    <a:lnTo>
                      <a:pt x="2929" y="1242"/>
                    </a:lnTo>
                    <a:lnTo>
                      <a:pt x="3022" y="1298"/>
                    </a:lnTo>
                    <a:lnTo>
                      <a:pt x="3096" y="1354"/>
                    </a:lnTo>
                    <a:lnTo>
                      <a:pt x="3189" y="1428"/>
                    </a:lnTo>
                    <a:lnTo>
                      <a:pt x="3263" y="1502"/>
                    </a:lnTo>
                    <a:lnTo>
                      <a:pt x="3319" y="1613"/>
                    </a:lnTo>
                    <a:lnTo>
                      <a:pt x="3337" y="1724"/>
                    </a:lnTo>
                    <a:lnTo>
                      <a:pt x="3337" y="1854"/>
                    </a:lnTo>
                    <a:lnTo>
                      <a:pt x="3319" y="2002"/>
                    </a:lnTo>
                    <a:lnTo>
                      <a:pt x="3244" y="2206"/>
                    </a:lnTo>
                    <a:lnTo>
                      <a:pt x="3170" y="2391"/>
                    </a:lnTo>
                    <a:lnTo>
                      <a:pt x="3078" y="2577"/>
                    </a:lnTo>
                    <a:lnTo>
                      <a:pt x="2985" y="2725"/>
                    </a:lnTo>
                    <a:lnTo>
                      <a:pt x="2874" y="2873"/>
                    </a:lnTo>
                    <a:lnTo>
                      <a:pt x="2763" y="2985"/>
                    </a:lnTo>
                    <a:lnTo>
                      <a:pt x="2670" y="3059"/>
                    </a:lnTo>
                    <a:lnTo>
                      <a:pt x="2559" y="3114"/>
                    </a:lnTo>
                    <a:lnTo>
                      <a:pt x="2485" y="3151"/>
                    </a:lnTo>
                    <a:lnTo>
                      <a:pt x="2429" y="3151"/>
                    </a:lnTo>
                    <a:lnTo>
                      <a:pt x="2392" y="3133"/>
                    </a:lnTo>
                    <a:lnTo>
                      <a:pt x="2336" y="3077"/>
                    </a:lnTo>
                    <a:lnTo>
                      <a:pt x="2281" y="3003"/>
                    </a:lnTo>
                    <a:lnTo>
                      <a:pt x="2262" y="2929"/>
                    </a:lnTo>
                    <a:lnTo>
                      <a:pt x="2244" y="2855"/>
                    </a:lnTo>
                    <a:lnTo>
                      <a:pt x="2244" y="2707"/>
                    </a:lnTo>
                    <a:lnTo>
                      <a:pt x="2244" y="2651"/>
                    </a:lnTo>
                    <a:lnTo>
                      <a:pt x="2244" y="2614"/>
                    </a:lnTo>
                    <a:lnTo>
                      <a:pt x="2244" y="2577"/>
                    </a:lnTo>
                    <a:lnTo>
                      <a:pt x="2225" y="2558"/>
                    </a:lnTo>
                    <a:lnTo>
                      <a:pt x="2188" y="2540"/>
                    </a:lnTo>
                    <a:lnTo>
                      <a:pt x="2151" y="2521"/>
                    </a:lnTo>
                    <a:lnTo>
                      <a:pt x="2114" y="2540"/>
                    </a:lnTo>
                    <a:lnTo>
                      <a:pt x="2077" y="2558"/>
                    </a:lnTo>
                    <a:lnTo>
                      <a:pt x="2003" y="2651"/>
                    </a:lnTo>
                    <a:lnTo>
                      <a:pt x="1817" y="2799"/>
                    </a:lnTo>
                    <a:lnTo>
                      <a:pt x="1725" y="2873"/>
                    </a:lnTo>
                    <a:lnTo>
                      <a:pt x="1595" y="2929"/>
                    </a:lnTo>
                    <a:lnTo>
                      <a:pt x="1484" y="2947"/>
                    </a:lnTo>
                    <a:lnTo>
                      <a:pt x="1428" y="2947"/>
                    </a:lnTo>
                    <a:lnTo>
                      <a:pt x="1372" y="2929"/>
                    </a:lnTo>
                    <a:lnTo>
                      <a:pt x="1280" y="2855"/>
                    </a:lnTo>
                    <a:lnTo>
                      <a:pt x="1224" y="2762"/>
                    </a:lnTo>
                    <a:lnTo>
                      <a:pt x="1187" y="2651"/>
                    </a:lnTo>
                    <a:lnTo>
                      <a:pt x="1150" y="2521"/>
                    </a:lnTo>
                    <a:lnTo>
                      <a:pt x="1150" y="2391"/>
                    </a:lnTo>
                    <a:lnTo>
                      <a:pt x="1150" y="2262"/>
                    </a:lnTo>
                    <a:lnTo>
                      <a:pt x="1169" y="2076"/>
                    </a:lnTo>
                    <a:lnTo>
                      <a:pt x="1150" y="2021"/>
                    </a:lnTo>
                    <a:lnTo>
                      <a:pt x="1113" y="1965"/>
                    </a:lnTo>
                    <a:lnTo>
                      <a:pt x="1057" y="1965"/>
                    </a:lnTo>
                    <a:lnTo>
                      <a:pt x="1002" y="1984"/>
                    </a:lnTo>
                    <a:lnTo>
                      <a:pt x="835" y="2132"/>
                    </a:lnTo>
                    <a:lnTo>
                      <a:pt x="650" y="2280"/>
                    </a:lnTo>
                    <a:lnTo>
                      <a:pt x="557" y="2336"/>
                    </a:lnTo>
                    <a:lnTo>
                      <a:pt x="464" y="2373"/>
                    </a:lnTo>
                    <a:lnTo>
                      <a:pt x="390" y="2391"/>
                    </a:lnTo>
                    <a:lnTo>
                      <a:pt x="298" y="2391"/>
                    </a:lnTo>
                    <a:lnTo>
                      <a:pt x="298" y="2373"/>
                    </a:lnTo>
                    <a:lnTo>
                      <a:pt x="260" y="2317"/>
                    </a:lnTo>
                    <a:lnTo>
                      <a:pt x="223" y="2169"/>
                    </a:lnTo>
                    <a:lnTo>
                      <a:pt x="205" y="1947"/>
                    </a:lnTo>
                    <a:lnTo>
                      <a:pt x="205" y="1706"/>
                    </a:lnTo>
                    <a:lnTo>
                      <a:pt x="223" y="1428"/>
                    </a:lnTo>
                    <a:lnTo>
                      <a:pt x="260" y="1150"/>
                    </a:lnTo>
                    <a:lnTo>
                      <a:pt x="316" y="890"/>
                    </a:lnTo>
                    <a:lnTo>
                      <a:pt x="372" y="668"/>
                    </a:lnTo>
                    <a:lnTo>
                      <a:pt x="446" y="501"/>
                    </a:lnTo>
                    <a:lnTo>
                      <a:pt x="483" y="445"/>
                    </a:lnTo>
                    <a:lnTo>
                      <a:pt x="520" y="371"/>
                    </a:lnTo>
                    <a:lnTo>
                      <a:pt x="650" y="279"/>
                    </a:lnTo>
                    <a:lnTo>
                      <a:pt x="779" y="223"/>
                    </a:lnTo>
                    <a:lnTo>
                      <a:pt x="946" y="204"/>
                    </a:lnTo>
                    <a:close/>
                    <a:moveTo>
                      <a:pt x="946" y="0"/>
                    </a:moveTo>
                    <a:lnTo>
                      <a:pt x="835" y="19"/>
                    </a:lnTo>
                    <a:lnTo>
                      <a:pt x="724" y="38"/>
                    </a:lnTo>
                    <a:lnTo>
                      <a:pt x="631" y="75"/>
                    </a:lnTo>
                    <a:lnTo>
                      <a:pt x="538" y="112"/>
                    </a:lnTo>
                    <a:lnTo>
                      <a:pt x="446" y="186"/>
                    </a:lnTo>
                    <a:lnTo>
                      <a:pt x="372" y="241"/>
                    </a:lnTo>
                    <a:lnTo>
                      <a:pt x="316" y="334"/>
                    </a:lnTo>
                    <a:lnTo>
                      <a:pt x="260" y="408"/>
                    </a:lnTo>
                    <a:lnTo>
                      <a:pt x="186" y="594"/>
                    </a:lnTo>
                    <a:lnTo>
                      <a:pt x="131" y="835"/>
                    </a:lnTo>
                    <a:lnTo>
                      <a:pt x="75" y="1113"/>
                    </a:lnTo>
                    <a:lnTo>
                      <a:pt x="38" y="1391"/>
                    </a:lnTo>
                    <a:lnTo>
                      <a:pt x="1" y="1687"/>
                    </a:lnTo>
                    <a:lnTo>
                      <a:pt x="1" y="1965"/>
                    </a:lnTo>
                    <a:lnTo>
                      <a:pt x="38" y="2225"/>
                    </a:lnTo>
                    <a:lnTo>
                      <a:pt x="57" y="2317"/>
                    </a:lnTo>
                    <a:lnTo>
                      <a:pt x="75" y="2410"/>
                    </a:lnTo>
                    <a:lnTo>
                      <a:pt x="112" y="2466"/>
                    </a:lnTo>
                    <a:lnTo>
                      <a:pt x="149" y="2521"/>
                    </a:lnTo>
                    <a:lnTo>
                      <a:pt x="205" y="2558"/>
                    </a:lnTo>
                    <a:lnTo>
                      <a:pt x="260" y="2577"/>
                    </a:lnTo>
                    <a:lnTo>
                      <a:pt x="335" y="2595"/>
                    </a:lnTo>
                    <a:lnTo>
                      <a:pt x="427" y="2577"/>
                    </a:lnTo>
                    <a:lnTo>
                      <a:pt x="520" y="2558"/>
                    </a:lnTo>
                    <a:lnTo>
                      <a:pt x="613" y="2521"/>
                    </a:lnTo>
                    <a:lnTo>
                      <a:pt x="798" y="2429"/>
                    </a:lnTo>
                    <a:lnTo>
                      <a:pt x="946" y="2299"/>
                    </a:lnTo>
                    <a:lnTo>
                      <a:pt x="965" y="2521"/>
                    </a:lnTo>
                    <a:lnTo>
                      <a:pt x="983" y="2632"/>
                    </a:lnTo>
                    <a:lnTo>
                      <a:pt x="1002" y="2744"/>
                    </a:lnTo>
                    <a:lnTo>
                      <a:pt x="1039" y="2855"/>
                    </a:lnTo>
                    <a:lnTo>
                      <a:pt x="1094" y="2947"/>
                    </a:lnTo>
                    <a:lnTo>
                      <a:pt x="1169" y="3040"/>
                    </a:lnTo>
                    <a:lnTo>
                      <a:pt x="1280" y="3096"/>
                    </a:lnTo>
                    <a:lnTo>
                      <a:pt x="1372" y="3133"/>
                    </a:lnTo>
                    <a:lnTo>
                      <a:pt x="1484" y="3151"/>
                    </a:lnTo>
                    <a:lnTo>
                      <a:pt x="1595" y="3133"/>
                    </a:lnTo>
                    <a:lnTo>
                      <a:pt x="1688" y="3114"/>
                    </a:lnTo>
                    <a:lnTo>
                      <a:pt x="1799" y="3059"/>
                    </a:lnTo>
                    <a:lnTo>
                      <a:pt x="1891" y="3003"/>
                    </a:lnTo>
                    <a:lnTo>
                      <a:pt x="2040" y="2873"/>
                    </a:lnTo>
                    <a:lnTo>
                      <a:pt x="2058" y="3003"/>
                    </a:lnTo>
                    <a:lnTo>
                      <a:pt x="2114" y="3114"/>
                    </a:lnTo>
                    <a:lnTo>
                      <a:pt x="2188" y="3225"/>
                    </a:lnTo>
                    <a:lnTo>
                      <a:pt x="2244" y="3263"/>
                    </a:lnTo>
                    <a:lnTo>
                      <a:pt x="2299" y="3300"/>
                    </a:lnTo>
                    <a:lnTo>
                      <a:pt x="2373" y="3337"/>
                    </a:lnTo>
                    <a:lnTo>
                      <a:pt x="2540" y="3337"/>
                    </a:lnTo>
                    <a:lnTo>
                      <a:pt x="2651" y="3300"/>
                    </a:lnTo>
                    <a:lnTo>
                      <a:pt x="2781" y="3225"/>
                    </a:lnTo>
                    <a:lnTo>
                      <a:pt x="2911" y="3114"/>
                    </a:lnTo>
                    <a:lnTo>
                      <a:pt x="3041" y="2985"/>
                    </a:lnTo>
                    <a:lnTo>
                      <a:pt x="3152" y="2836"/>
                    </a:lnTo>
                    <a:lnTo>
                      <a:pt x="3263" y="2651"/>
                    </a:lnTo>
                    <a:lnTo>
                      <a:pt x="3356" y="2466"/>
                    </a:lnTo>
                    <a:lnTo>
                      <a:pt x="3448" y="2262"/>
                    </a:lnTo>
                    <a:lnTo>
                      <a:pt x="3504" y="2039"/>
                    </a:lnTo>
                    <a:lnTo>
                      <a:pt x="3541" y="1872"/>
                    </a:lnTo>
                    <a:lnTo>
                      <a:pt x="3541" y="1706"/>
                    </a:lnTo>
                    <a:lnTo>
                      <a:pt x="3504" y="1539"/>
                    </a:lnTo>
                    <a:lnTo>
                      <a:pt x="3430" y="1391"/>
                    </a:lnTo>
                    <a:lnTo>
                      <a:pt x="3356" y="1316"/>
                    </a:lnTo>
                    <a:lnTo>
                      <a:pt x="3282" y="1224"/>
                    </a:lnTo>
                    <a:lnTo>
                      <a:pt x="3189" y="1168"/>
                    </a:lnTo>
                    <a:lnTo>
                      <a:pt x="3096" y="1113"/>
                    </a:lnTo>
                    <a:lnTo>
                      <a:pt x="2929" y="1038"/>
                    </a:lnTo>
                    <a:lnTo>
                      <a:pt x="2800" y="1001"/>
                    </a:lnTo>
                    <a:lnTo>
                      <a:pt x="2763" y="909"/>
                    </a:lnTo>
                    <a:lnTo>
                      <a:pt x="2725" y="816"/>
                    </a:lnTo>
                    <a:lnTo>
                      <a:pt x="2670" y="742"/>
                    </a:lnTo>
                    <a:lnTo>
                      <a:pt x="2596" y="668"/>
                    </a:lnTo>
                    <a:lnTo>
                      <a:pt x="2466" y="557"/>
                    </a:lnTo>
                    <a:lnTo>
                      <a:pt x="2299" y="482"/>
                    </a:lnTo>
                    <a:lnTo>
                      <a:pt x="2132" y="427"/>
                    </a:lnTo>
                    <a:lnTo>
                      <a:pt x="1966" y="408"/>
                    </a:lnTo>
                    <a:lnTo>
                      <a:pt x="1799" y="390"/>
                    </a:lnTo>
                    <a:lnTo>
                      <a:pt x="1651" y="408"/>
                    </a:lnTo>
                    <a:lnTo>
                      <a:pt x="1595" y="316"/>
                    </a:lnTo>
                    <a:lnTo>
                      <a:pt x="1521" y="223"/>
                    </a:lnTo>
                    <a:lnTo>
                      <a:pt x="1428" y="167"/>
                    </a:lnTo>
                    <a:lnTo>
                      <a:pt x="1354" y="112"/>
                    </a:lnTo>
                    <a:lnTo>
                      <a:pt x="1261" y="56"/>
                    </a:lnTo>
                    <a:lnTo>
                      <a:pt x="1150" y="19"/>
                    </a:lnTo>
                    <a:lnTo>
                      <a:pt x="1057" y="0"/>
                    </a:lnTo>
                    <a:close/>
                  </a:path>
                </a:pathLst>
              </a:custGeom>
              <a:solidFill>
                <a:srgbClr val="2C3045"/>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74" name="Google Shape;3131;p46">
                <a:extLst>
                  <a:ext uri="{FF2B5EF4-FFF2-40B4-BE49-F238E27FC236}">
                    <a16:creationId xmlns:a16="http://schemas.microsoft.com/office/drawing/2014/main" xmlns="" id="{4894EEBB-AD3C-003A-5916-49D379CDAED3}"/>
                  </a:ext>
                </a:extLst>
              </p:cNvPr>
              <p:cNvSpPr/>
              <p:nvPr/>
            </p:nvSpPr>
            <p:spPr>
              <a:xfrm>
                <a:off x="6185850" y="3769850"/>
                <a:ext cx="18575" cy="43100"/>
              </a:xfrm>
              <a:custGeom>
                <a:avLst/>
                <a:gdLst/>
                <a:ahLst/>
                <a:cxnLst/>
                <a:rect l="l" t="t" r="r" b="b"/>
                <a:pathLst>
                  <a:path w="743" h="1724" extrusionOk="0">
                    <a:moveTo>
                      <a:pt x="631" y="0"/>
                    </a:moveTo>
                    <a:lnTo>
                      <a:pt x="594" y="19"/>
                    </a:lnTo>
                    <a:lnTo>
                      <a:pt x="557" y="37"/>
                    </a:lnTo>
                    <a:lnTo>
                      <a:pt x="538" y="74"/>
                    </a:lnTo>
                    <a:lnTo>
                      <a:pt x="19" y="1594"/>
                    </a:lnTo>
                    <a:lnTo>
                      <a:pt x="1" y="1650"/>
                    </a:lnTo>
                    <a:lnTo>
                      <a:pt x="19" y="1668"/>
                    </a:lnTo>
                    <a:lnTo>
                      <a:pt x="38" y="1705"/>
                    </a:lnTo>
                    <a:lnTo>
                      <a:pt x="75" y="1724"/>
                    </a:lnTo>
                    <a:lnTo>
                      <a:pt x="168" y="1724"/>
                    </a:lnTo>
                    <a:lnTo>
                      <a:pt x="205" y="1668"/>
                    </a:lnTo>
                    <a:lnTo>
                      <a:pt x="724" y="130"/>
                    </a:lnTo>
                    <a:lnTo>
                      <a:pt x="742" y="93"/>
                    </a:lnTo>
                    <a:lnTo>
                      <a:pt x="724" y="56"/>
                    </a:lnTo>
                    <a:lnTo>
                      <a:pt x="705" y="19"/>
                    </a:lnTo>
                    <a:lnTo>
                      <a:pt x="668" y="0"/>
                    </a:lnTo>
                    <a:close/>
                  </a:path>
                </a:pathLst>
              </a:custGeom>
              <a:solidFill>
                <a:srgbClr val="2C3045"/>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75" name="Google Shape;3132;p46">
                <a:extLst>
                  <a:ext uri="{FF2B5EF4-FFF2-40B4-BE49-F238E27FC236}">
                    <a16:creationId xmlns:a16="http://schemas.microsoft.com/office/drawing/2014/main" xmlns="" id="{48DD90E0-D749-22E3-F277-281C77C21B6B}"/>
                  </a:ext>
                </a:extLst>
              </p:cNvPr>
              <p:cNvSpPr/>
              <p:nvPr/>
            </p:nvSpPr>
            <p:spPr>
              <a:xfrm>
                <a:off x="6213200" y="3784200"/>
                <a:ext cx="19025" cy="43600"/>
              </a:xfrm>
              <a:custGeom>
                <a:avLst/>
                <a:gdLst/>
                <a:ahLst/>
                <a:cxnLst/>
                <a:rect l="l" t="t" r="r" b="b"/>
                <a:pathLst>
                  <a:path w="761" h="1744" extrusionOk="0">
                    <a:moveTo>
                      <a:pt x="667" y="1"/>
                    </a:moveTo>
                    <a:lnTo>
                      <a:pt x="630" y="19"/>
                    </a:lnTo>
                    <a:lnTo>
                      <a:pt x="593" y="38"/>
                    </a:lnTo>
                    <a:lnTo>
                      <a:pt x="575" y="75"/>
                    </a:lnTo>
                    <a:lnTo>
                      <a:pt x="0" y="1613"/>
                    </a:lnTo>
                    <a:lnTo>
                      <a:pt x="0" y="1650"/>
                    </a:lnTo>
                    <a:lnTo>
                      <a:pt x="0" y="1687"/>
                    </a:lnTo>
                    <a:lnTo>
                      <a:pt x="19" y="1725"/>
                    </a:lnTo>
                    <a:lnTo>
                      <a:pt x="56" y="1743"/>
                    </a:lnTo>
                    <a:lnTo>
                      <a:pt x="93" y="1743"/>
                    </a:lnTo>
                    <a:lnTo>
                      <a:pt x="149" y="1725"/>
                    </a:lnTo>
                    <a:lnTo>
                      <a:pt x="186" y="1687"/>
                    </a:lnTo>
                    <a:lnTo>
                      <a:pt x="760" y="131"/>
                    </a:lnTo>
                    <a:lnTo>
                      <a:pt x="760" y="93"/>
                    </a:lnTo>
                    <a:lnTo>
                      <a:pt x="760" y="56"/>
                    </a:lnTo>
                    <a:lnTo>
                      <a:pt x="723" y="38"/>
                    </a:lnTo>
                    <a:lnTo>
                      <a:pt x="705" y="19"/>
                    </a:lnTo>
                    <a:lnTo>
                      <a:pt x="667" y="1"/>
                    </a:lnTo>
                    <a:close/>
                  </a:path>
                </a:pathLst>
              </a:custGeom>
              <a:solidFill>
                <a:srgbClr val="2C3045"/>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76" name="Google Shape;3133;p46">
                <a:extLst>
                  <a:ext uri="{FF2B5EF4-FFF2-40B4-BE49-F238E27FC236}">
                    <a16:creationId xmlns:a16="http://schemas.microsoft.com/office/drawing/2014/main" xmlns="" id="{BDBE644C-7288-FA6E-01B7-60122488CAB4}"/>
                  </a:ext>
                </a:extLst>
              </p:cNvPr>
              <p:cNvSpPr/>
              <p:nvPr/>
            </p:nvSpPr>
            <p:spPr>
              <a:xfrm>
                <a:off x="6132575" y="3810625"/>
                <a:ext cx="34300" cy="50050"/>
              </a:xfrm>
              <a:custGeom>
                <a:avLst/>
                <a:gdLst/>
                <a:ahLst/>
                <a:cxnLst/>
                <a:rect l="l" t="t" r="r" b="b"/>
                <a:pathLst>
                  <a:path w="1372" h="2002" extrusionOk="0">
                    <a:moveTo>
                      <a:pt x="74" y="0"/>
                    </a:moveTo>
                    <a:lnTo>
                      <a:pt x="37" y="19"/>
                    </a:lnTo>
                    <a:lnTo>
                      <a:pt x="19" y="37"/>
                    </a:lnTo>
                    <a:lnTo>
                      <a:pt x="0" y="74"/>
                    </a:lnTo>
                    <a:lnTo>
                      <a:pt x="0" y="111"/>
                    </a:lnTo>
                    <a:lnTo>
                      <a:pt x="19" y="149"/>
                    </a:lnTo>
                    <a:lnTo>
                      <a:pt x="56" y="167"/>
                    </a:lnTo>
                    <a:lnTo>
                      <a:pt x="204" y="297"/>
                    </a:lnTo>
                    <a:lnTo>
                      <a:pt x="371" y="445"/>
                    </a:lnTo>
                    <a:lnTo>
                      <a:pt x="575" y="630"/>
                    </a:lnTo>
                    <a:lnTo>
                      <a:pt x="760" y="890"/>
                    </a:lnTo>
                    <a:lnTo>
                      <a:pt x="853" y="1038"/>
                    </a:lnTo>
                    <a:lnTo>
                      <a:pt x="946" y="1186"/>
                    </a:lnTo>
                    <a:lnTo>
                      <a:pt x="1020" y="1353"/>
                    </a:lnTo>
                    <a:lnTo>
                      <a:pt x="1094" y="1520"/>
                    </a:lnTo>
                    <a:lnTo>
                      <a:pt x="1131" y="1724"/>
                    </a:lnTo>
                    <a:lnTo>
                      <a:pt x="1168" y="1909"/>
                    </a:lnTo>
                    <a:lnTo>
                      <a:pt x="1186" y="1946"/>
                    </a:lnTo>
                    <a:lnTo>
                      <a:pt x="1205" y="1983"/>
                    </a:lnTo>
                    <a:lnTo>
                      <a:pt x="1242" y="2002"/>
                    </a:lnTo>
                    <a:lnTo>
                      <a:pt x="1279" y="2002"/>
                    </a:lnTo>
                    <a:lnTo>
                      <a:pt x="1316" y="1983"/>
                    </a:lnTo>
                    <a:lnTo>
                      <a:pt x="1353" y="1965"/>
                    </a:lnTo>
                    <a:lnTo>
                      <a:pt x="1372" y="1928"/>
                    </a:lnTo>
                    <a:lnTo>
                      <a:pt x="1372" y="1891"/>
                    </a:lnTo>
                    <a:lnTo>
                      <a:pt x="1335" y="1668"/>
                    </a:lnTo>
                    <a:lnTo>
                      <a:pt x="1279" y="1465"/>
                    </a:lnTo>
                    <a:lnTo>
                      <a:pt x="1205" y="1279"/>
                    </a:lnTo>
                    <a:lnTo>
                      <a:pt x="1131" y="1112"/>
                    </a:lnTo>
                    <a:lnTo>
                      <a:pt x="1038" y="946"/>
                    </a:lnTo>
                    <a:lnTo>
                      <a:pt x="946" y="779"/>
                    </a:lnTo>
                    <a:lnTo>
                      <a:pt x="723" y="519"/>
                    </a:lnTo>
                    <a:lnTo>
                      <a:pt x="519" y="297"/>
                    </a:lnTo>
                    <a:lnTo>
                      <a:pt x="352" y="149"/>
                    </a:lnTo>
                    <a:lnTo>
                      <a:pt x="149" y="0"/>
                    </a:lnTo>
                    <a:close/>
                  </a:path>
                </a:pathLst>
              </a:custGeom>
              <a:solidFill>
                <a:srgbClr val="2C3045"/>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77" name="Google Shape;3134;p46">
                <a:extLst>
                  <a:ext uri="{FF2B5EF4-FFF2-40B4-BE49-F238E27FC236}">
                    <a16:creationId xmlns:a16="http://schemas.microsoft.com/office/drawing/2014/main" xmlns="" id="{F004DF9B-FA40-2722-B15D-E2AE7A7F6704}"/>
                  </a:ext>
                </a:extLst>
              </p:cNvPr>
              <p:cNvSpPr/>
              <p:nvPr/>
            </p:nvSpPr>
            <p:spPr>
              <a:xfrm>
                <a:off x="6020900" y="4065925"/>
                <a:ext cx="7900" cy="32475"/>
              </a:xfrm>
              <a:custGeom>
                <a:avLst/>
                <a:gdLst/>
                <a:ahLst/>
                <a:cxnLst/>
                <a:rect l="l" t="t" r="r" b="b"/>
                <a:pathLst>
                  <a:path w="316" h="1299" extrusionOk="0">
                    <a:moveTo>
                      <a:pt x="56" y="1"/>
                    </a:moveTo>
                    <a:lnTo>
                      <a:pt x="19" y="38"/>
                    </a:lnTo>
                    <a:lnTo>
                      <a:pt x="19" y="75"/>
                    </a:lnTo>
                    <a:lnTo>
                      <a:pt x="1" y="112"/>
                    </a:lnTo>
                    <a:lnTo>
                      <a:pt x="130" y="1205"/>
                    </a:lnTo>
                    <a:lnTo>
                      <a:pt x="130" y="1243"/>
                    </a:lnTo>
                    <a:lnTo>
                      <a:pt x="149" y="1280"/>
                    </a:lnTo>
                    <a:lnTo>
                      <a:pt x="186" y="1298"/>
                    </a:lnTo>
                    <a:lnTo>
                      <a:pt x="241" y="1298"/>
                    </a:lnTo>
                    <a:lnTo>
                      <a:pt x="279" y="1280"/>
                    </a:lnTo>
                    <a:lnTo>
                      <a:pt x="297" y="1261"/>
                    </a:lnTo>
                    <a:lnTo>
                      <a:pt x="316" y="1224"/>
                    </a:lnTo>
                    <a:lnTo>
                      <a:pt x="316" y="1187"/>
                    </a:lnTo>
                    <a:lnTo>
                      <a:pt x="204" y="93"/>
                    </a:lnTo>
                    <a:lnTo>
                      <a:pt x="186" y="56"/>
                    </a:lnTo>
                    <a:lnTo>
                      <a:pt x="167" y="19"/>
                    </a:lnTo>
                    <a:lnTo>
                      <a:pt x="130" y="1"/>
                    </a:lnTo>
                    <a:close/>
                  </a:path>
                </a:pathLst>
              </a:custGeom>
              <a:solidFill>
                <a:srgbClr val="2C3045"/>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78" name="Google Shape;3135;p46">
                <a:extLst>
                  <a:ext uri="{FF2B5EF4-FFF2-40B4-BE49-F238E27FC236}">
                    <a16:creationId xmlns:a16="http://schemas.microsoft.com/office/drawing/2014/main" xmlns="" id="{F8C63032-A54B-8287-9E78-FC2E28FA146B}"/>
                  </a:ext>
                </a:extLst>
              </p:cNvPr>
              <p:cNvSpPr/>
              <p:nvPr/>
            </p:nvSpPr>
            <p:spPr>
              <a:xfrm>
                <a:off x="5815175" y="3969100"/>
                <a:ext cx="7425" cy="27350"/>
              </a:xfrm>
              <a:custGeom>
                <a:avLst/>
                <a:gdLst/>
                <a:ahLst/>
                <a:cxnLst/>
                <a:rect l="l" t="t" r="r" b="b"/>
                <a:pathLst>
                  <a:path w="297" h="1094" extrusionOk="0">
                    <a:moveTo>
                      <a:pt x="204" y="0"/>
                    </a:moveTo>
                    <a:lnTo>
                      <a:pt x="167" y="19"/>
                    </a:lnTo>
                    <a:lnTo>
                      <a:pt x="130" y="37"/>
                    </a:lnTo>
                    <a:lnTo>
                      <a:pt x="111" y="56"/>
                    </a:lnTo>
                    <a:lnTo>
                      <a:pt x="93" y="93"/>
                    </a:lnTo>
                    <a:lnTo>
                      <a:pt x="0" y="982"/>
                    </a:lnTo>
                    <a:lnTo>
                      <a:pt x="19" y="1019"/>
                    </a:lnTo>
                    <a:lnTo>
                      <a:pt x="37" y="1057"/>
                    </a:lnTo>
                    <a:lnTo>
                      <a:pt x="56" y="1075"/>
                    </a:lnTo>
                    <a:lnTo>
                      <a:pt x="93" y="1094"/>
                    </a:lnTo>
                    <a:lnTo>
                      <a:pt x="111" y="1094"/>
                    </a:lnTo>
                    <a:lnTo>
                      <a:pt x="149" y="1075"/>
                    </a:lnTo>
                    <a:lnTo>
                      <a:pt x="167" y="1057"/>
                    </a:lnTo>
                    <a:lnTo>
                      <a:pt x="204" y="1038"/>
                    </a:lnTo>
                    <a:lnTo>
                      <a:pt x="204" y="1001"/>
                    </a:lnTo>
                    <a:lnTo>
                      <a:pt x="297" y="111"/>
                    </a:lnTo>
                    <a:lnTo>
                      <a:pt x="278" y="74"/>
                    </a:lnTo>
                    <a:lnTo>
                      <a:pt x="260" y="37"/>
                    </a:lnTo>
                    <a:lnTo>
                      <a:pt x="241" y="19"/>
                    </a:lnTo>
                    <a:lnTo>
                      <a:pt x="204" y="0"/>
                    </a:lnTo>
                    <a:close/>
                  </a:path>
                </a:pathLst>
              </a:custGeom>
              <a:solidFill>
                <a:srgbClr val="2C3045"/>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79" name="Google Shape;3136;p46">
                <a:extLst>
                  <a:ext uri="{FF2B5EF4-FFF2-40B4-BE49-F238E27FC236}">
                    <a16:creationId xmlns:a16="http://schemas.microsoft.com/office/drawing/2014/main" xmlns="" id="{0616D3E9-D9A3-5239-5D5B-0D7BCA97B702}"/>
                  </a:ext>
                </a:extLst>
              </p:cNvPr>
              <p:cNvSpPr/>
              <p:nvPr/>
            </p:nvSpPr>
            <p:spPr>
              <a:xfrm>
                <a:off x="5818425" y="3875500"/>
                <a:ext cx="12975" cy="87125"/>
              </a:xfrm>
              <a:custGeom>
                <a:avLst/>
                <a:gdLst/>
                <a:ahLst/>
                <a:cxnLst/>
                <a:rect l="l" t="t" r="r" b="b"/>
                <a:pathLst>
                  <a:path w="519" h="3485" extrusionOk="0">
                    <a:moveTo>
                      <a:pt x="389" y="0"/>
                    </a:moveTo>
                    <a:lnTo>
                      <a:pt x="352" y="19"/>
                    </a:lnTo>
                    <a:lnTo>
                      <a:pt x="334" y="37"/>
                    </a:lnTo>
                    <a:lnTo>
                      <a:pt x="315" y="74"/>
                    </a:lnTo>
                    <a:lnTo>
                      <a:pt x="0" y="3373"/>
                    </a:lnTo>
                    <a:lnTo>
                      <a:pt x="19" y="3429"/>
                    </a:lnTo>
                    <a:lnTo>
                      <a:pt x="37" y="3447"/>
                    </a:lnTo>
                    <a:lnTo>
                      <a:pt x="56" y="3485"/>
                    </a:lnTo>
                    <a:lnTo>
                      <a:pt x="148" y="3485"/>
                    </a:lnTo>
                    <a:lnTo>
                      <a:pt x="167" y="3466"/>
                    </a:lnTo>
                    <a:lnTo>
                      <a:pt x="185" y="3429"/>
                    </a:lnTo>
                    <a:lnTo>
                      <a:pt x="204" y="3392"/>
                    </a:lnTo>
                    <a:lnTo>
                      <a:pt x="519" y="93"/>
                    </a:lnTo>
                    <a:lnTo>
                      <a:pt x="519" y="56"/>
                    </a:lnTo>
                    <a:lnTo>
                      <a:pt x="500" y="37"/>
                    </a:lnTo>
                    <a:lnTo>
                      <a:pt x="463" y="0"/>
                    </a:lnTo>
                    <a:close/>
                  </a:path>
                </a:pathLst>
              </a:custGeom>
              <a:solidFill>
                <a:srgbClr val="2C3045"/>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180" name="Google Shape;3137;p46">
                <a:extLst>
                  <a:ext uri="{FF2B5EF4-FFF2-40B4-BE49-F238E27FC236}">
                    <a16:creationId xmlns:a16="http://schemas.microsoft.com/office/drawing/2014/main" xmlns="" id="{A704B2F7-974A-FE92-C441-3A1665AB9A25}"/>
                  </a:ext>
                </a:extLst>
              </p:cNvPr>
              <p:cNvSpPr/>
              <p:nvPr/>
            </p:nvSpPr>
            <p:spPr>
              <a:xfrm>
                <a:off x="5815175" y="4023775"/>
                <a:ext cx="5125" cy="35225"/>
              </a:xfrm>
              <a:custGeom>
                <a:avLst/>
                <a:gdLst/>
                <a:ahLst/>
                <a:cxnLst/>
                <a:rect l="l" t="t" r="r" b="b"/>
                <a:pathLst>
                  <a:path w="205" h="1409" extrusionOk="0">
                    <a:moveTo>
                      <a:pt x="74" y="0"/>
                    </a:moveTo>
                    <a:lnTo>
                      <a:pt x="37" y="19"/>
                    </a:lnTo>
                    <a:lnTo>
                      <a:pt x="19" y="56"/>
                    </a:lnTo>
                    <a:lnTo>
                      <a:pt x="0" y="93"/>
                    </a:lnTo>
                    <a:lnTo>
                      <a:pt x="0" y="1316"/>
                    </a:lnTo>
                    <a:lnTo>
                      <a:pt x="19" y="1353"/>
                    </a:lnTo>
                    <a:lnTo>
                      <a:pt x="37" y="1390"/>
                    </a:lnTo>
                    <a:lnTo>
                      <a:pt x="74" y="1409"/>
                    </a:lnTo>
                    <a:lnTo>
                      <a:pt x="149" y="1409"/>
                    </a:lnTo>
                    <a:lnTo>
                      <a:pt x="186" y="1390"/>
                    </a:lnTo>
                    <a:lnTo>
                      <a:pt x="204" y="1353"/>
                    </a:lnTo>
                    <a:lnTo>
                      <a:pt x="204" y="1316"/>
                    </a:lnTo>
                    <a:lnTo>
                      <a:pt x="204" y="93"/>
                    </a:lnTo>
                    <a:lnTo>
                      <a:pt x="204" y="56"/>
                    </a:lnTo>
                    <a:lnTo>
                      <a:pt x="186" y="19"/>
                    </a:lnTo>
                    <a:lnTo>
                      <a:pt x="149" y="0"/>
                    </a:lnTo>
                    <a:close/>
                  </a:path>
                </a:pathLst>
              </a:custGeom>
              <a:solidFill>
                <a:srgbClr val="2C3045"/>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grpSp>
      </p:grpSp>
    </p:spTree>
    <p:extLst>
      <p:ext uri="{BB962C8B-B14F-4D97-AF65-F5344CB8AC3E}">
        <p14:creationId xmlns:p14="http://schemas.microsoft.com/office/powerpoint/2010/main" val="3117178822"/>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22" presetClass="entr" presetSubtype="8"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20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1000"/>
                                        <p:tgtEl>
                                          <p:spTgt spid="32"/>
                                        </p:tgtEl>
                                      </p:cBhvr>
                                    </p:animEffect>
                                    <p:anim calcmode="lin" valueType="num">
                                      <p:cBhvr>
                                        <p:cTn id="16" dur="1000" fill="hold"/>
                                        <p:tgtEl>
                                          <p:spTgt spid="32"/>
                                        </p:tgtEl>
                                        <p:attrNameLst>
                                          <p:attrName>ppt_x</p:attrName>
                                        </p:attrNameLst>
                                      </p:cBhvr>
                                      <p:tavLst>
                                        <p:tav tm="0">
                                          <p:val>
                                            <p:strVal val="#ppt_x"/>
                                          </p:val>
                                        </p:tav>
                                        <p:tav tm="100000">
                                          <p:val>
                                            <p:strVal val="#ppt_x"/>
                                          </p:val>
                                        </p:tav>
                                      </p:tavLst>
                                    </p:anim>
                                    <p:anim calcmode="lin" valueType="num">
                                      <p:cBhvr>
                                        <p:cTn id="17"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xmlns="" id="{84C0791A-6676-4043-BBF1-DD2993D19C98}"/>
              </a:ext>
            </a:extLst>
          </p:cNvPr>
          <p:cNvSpPr/>
          <p:nvPr/>
        </p:nvSpPr>
        <p:spPr>
          <a:xfrm flipV="1">
            <a:off x="10" y="957577"/>
            <a:ext cx="12190413" cy="45719"/>
          </a:xfrm>
          <a:prstGeom prst="rect">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pic>
        <p:nvPicPr>
          <p:cNvPr id="16" name="图片 11">
            <a:extLst>
              <a:ext uri="{FF2B5EF4-FFF2-40B4-BE49-F238E27FC236}">
                <a16:creationId xmlns:a16="http://schemas.microsoft.com/office/drawing/2014/main" xmlns="" id="{9C6A6309-3DA2-426F-9025-0D2ABD4E42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94196" y="1405935"/>
            <a:ext cx="8001000" cy="3449405"/>
          </a:xfrm>
          <a:prstGeom prst="rect">
            <a:avLst/>
          </a:prstGeom>
        </p:spPr>
      </p:pic>
      <p:pic>
        <p:nvPicPr>
          <p:cNvPr id="17" name="图片 1">
            <a:extLst>
              <a:ext uri="{FF2B5EF4-FFF2-40B4-BE49-F238E27FC236}">
                <a16:creationId xmlns:a16="http://schemas.microsoft.com/office/drawing/2014/main" xmlns="" id="{F72DBA9F-C1AD-4301-A5AA-77D6145B4D4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916201">
            <a:off x="9054493" y="3472548"/>
            <a:ext cx="2068340" cy="1328053"/>
          </a:xfrm>
          <a:prstGeom prst="rect">
            <a:avLst/>
          </a:prstGeom>
        </p:spPr>
      </p:pic>
      <p:pic>
        <p:nvPicPr>
          <p:cNvPr id="18" name="图片 4">
            <a:extLst>
              <a:ext uri="{FF2B5EF4-FFF2-40B4-BE49-F238E27FC236}">
                <a16:creationId xmlns:a16="http://schemas.microsoft.com/office/drawing/2014/main" xmlns="" id="{0A27A0F3-A524-4D90-B6FC-B39A5173D6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19045" y="4764502"/>
            <a:ext cx="443832" cy="631228"/>
          </a:xfrm>
          <a:prstGeom prst="rect">
            <a:avLst/>
          </a:prstGeom>
        </p:spPr>
      </p:pic>
      <p:pic>
        <p:nvPicPr>
          <p:cNvPr id="31" name="PA-图片 12">
            <a:extLst>
              <a:ext uri="{FF2B5EF4-FFF2-40B4-BE49-F238E27FC236}">
                <a16:creationId xmlns:a16="http://schemas.microsoft.com/office/drawing/2014/main" xmlns="" id="{1B74406C-54F8-405E-B007-AE86CE90CACD}"/>
              </a:ext>
            </a:extLst>
          </p:cNvPr>
          <p:cNvPicPr>
            <a:picLocks noChangeAspect="1"/>
          </p:cNvPicPr>
          <p:nvPr>
            <p:custDataLst>
              <p:tags r:id="rId1"/>
            </p:custDataLst>
          </p:nvPr>
        </p:nvPicPr>
        <p:blipFill rotWithShape="1">
          <a:blip r:embed="rId7">
            <a:extLst>
              <a:ext uri="{28A0092B-C50C-407E-A947-70E740481C1C}">
                <a14:useLocalDpi xmlns:a14="http://schemas.microsoft.com/office/drawing/2010/main" val="0"/>
              </a:ext>
            </a:extLst>
          </a:blip>
          <a:srcRect l="58231" t="46683" r="21708" b="3317"/>
          <a:stretch/>
        </p:blipFill>
        <p:spPr>
          <a:xfrm>
            <a:off x="8250292" y="4137778"/>
            <a:ext cx="1068763" cy="1593189"/>
          </a:xfrm>
          <a:prstGeom prst="rect">
            <a:avLst/>
          </a:prstGeom>
          <a:ln>
            <a:noFill/>
          </a:ln>
          <a:extLst>
            <a:ext uri="{91240B29-F687-4F45-9708-019B960494DF}">
              <a14:hiddenLine xmlns:a14="http://schemas.microsoft.com/office/drawing/2010/main">
                <a:solidFill>
                  <a:srgbClr val="FF0000"/>
                </a:solidFill>
              </a14:hiddenLine>
            </a:ext>
          </a:extLst>
        </p:spPr>
      </p:pic>
      <p:sp>
        <p:nvSpPr>
          <p:cNvPr id="32" name="标题 1">
            <a:extLst>
              <a:ext uri="{FF2B5EF4-FFF2-40B4-BE49-F238E27FC236}">
                <a16:creationId xmlns:a16="http://schemas.microsoft.com/office/drawing/2014/main" xmlns="" id="{D78DF3CE-C80F-4952-8728-D1983AA308D2}"/>
              </a:ext>
            </a:extLst>
          </p:cNvPr>
          <p:cNvSpPr txBox="1">
            <a:spLocks/>
          </p:cNvSpPr>
          <p:nvPr/>
        </p:nvSpPr>
        <p:spPr>
          <a:xfrm>
            <a:off x="3933312" y="1828699"/>
            <a:ext cx="6932787" cy="172709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zh-CN" sz="4400" b="1" i="0" u="none" strike="noStrike" kern="1200" cap="none" spc="0" normalizeH="0" baseline="0" noProof="0" dirty="0" smtClean="0">
                <a:ln>
                  <a:noFill/>
                </a:ln>
                <a:solidFill>
                  <a:srgbClr val="FF0000"/>
                </a:solidFill>
                <a:effectLst/>
                <a:uLnTx/>
                <a:uFillTx/>
                <a:latin typeface="Times New Roman" panose="02020603050405020304" pitchFamily="18" charset="0"/>
                <a:ea typeface="包图简圆体" panose="02010601030101010101" pitchFamily="2" charset="-122"/>
                <a:cs typeface="Times New Roman" panose="02020603050405020304" pitchFamily="18" charset="0"/>
              </a:rPr>
              <a:t>III. </a:t>
            </a:r>
            <a:r>
              <a:rPr kumimoji="0" lang="en-US" altLang="zh-CN" sz="4400" b="1" i="0" u="sng" strike="noStrike" kern="1200" cap="none" spc="0" normalizeH="0" baseline="0" noProof="0" dirty="0" smtClean="0">
                <a:ln>
                  <a:noFill/>
                </a:ln>
                <a:solidFill>
                  <a:srgbClr val="FF0000"/>
                </a:solidFill>
                <a:effectLst/>
                <a:uLnTx/>
                <a:uFillTx/>
                <a:latin typeface="Times New Roman" panose="02020603050405020304" pitchFamily="18" charset="0"/>
                <a:ea typeface="包图简圆体" panose="02010601030101010101" pitchFamily="2" charset="-122"/>
                <a:cs typeface="Times New Roman" panose="02020603050405020304" pitchFamily="18" charset="0"/>
              </a:rPr>
              <a:t>TỔNG KẾT</a:t>
            </a:r>
            <a:endParaRPr kumimoji="0" lang="zh-CN" altLang="en-US" sz="4400" b="1" i="0" u="sng" strike="noStrike" kern="1200" cap="none" spc="0" normalizeH="0" baseline="0" noProof="0" dirty="0">
              <a:ln>
                <a:noFill/>
              </a:ln>
              <a:solidFill>
                <a:srgbClr val="FF0000"/>
              </a:solidFill>
              <a:effectLst/>
              <a:uLnTx/>
              <a:uFillTx/>
              <a:latin typeface="Times New Roman" panose="02020603050405020304" pitchFamily="18" charset="0"/>
              <a:ea typeface="包图简圆体" panose="02010601030101010101" pitchFamily="2" charset="-122"/>
              <a:cs typeface="Times New Roman" panose="02020603050405020304" pitchFamily="18" charset="0"/>
            </a:endParaRPr>
          </a:p>
        </p:txBody>
      </p:sp>
      <p:grpSp>
        <p:nvGrpSpPr>
          <p:cNvPr id="13" name="Google Shape;2656;p41">
            <a:extLst>
              <a:ext uri="{FF2B5EF4-FFF2-40B4-BE49-F238E27FC236}">
                <a16:creationId xmlns:a16="http://schemas.microsoft.com/office/drawing/2014/main" xmlns="" id="{93EC40EC-8CA5-522C-EC59-3E85B4D53C6B}"/>
              </a:ext>
            </a:extLst>
          </p:cNvPr>
          <p:cNvGrpSpPr/>
          <p:nvPr/>
        </p:nvGrpSpPr>
        <p:grpSpPr>
          <a:xfrm>
            <a:off x="196948" y="1170488"/>
            <a:ext cx="3507238" cy="5689100"/>
            <a:chOff x="75213" y="32163"/>
            <a:chExt cx="2911238" cy="4543306"/>
          </a:xfrm>
        </p:grpSpPr>
        <p:grpSp>
          <p:nvGrpSpPr>
            <p:cNvPr id="14" name="Google Shape;2657;p41">
              <a:extLst>
                <a:ext uri="{FF2B5EF4-FFF2-40B4-BE49-F238E27FC236}">
                  <a16:creationId xmlns:a16="http://schemas.microsoft.com/office/drawing/2014/main" xmlns="" id="{8EB6B132-52C9-4865-86DA-3B8B5F5FB89E}"/>
                </a:ext>
              </a:extLst>
            </p:cNvPr>
            <p:cNvGrpSpPr/>
            <p:nvPr/>
          </p:nvGrpSpPr>
          <p:grpSpPr>
            <a:xfrm>
              <a:off x="938525" y="646602"/>
              <a:ext cx="2047925" cy="3928867"/>
              <a:chOff x="1987825" y="3106375"/>
              <a:chExt cx="1235625" cy="2370500"/>
            </a:xfrm>
          </p:grpSpPr>
          <p:sp>
            <p:nvSpPr>
              <p:cNvPr id="19" name="Google Shape;2658;p41">
                <a:extLst>
                  <a:ext uri="{FF2B5EF4-FFF2-40B4-BE49-F238E27FC236}">
                    <a16:creationId xmlns:a16="http://schemas.microsoft.com/office/drawing/2014/main" xmlns="" id="{DA501CCA-AC4A-28AA-5833-C1463522F8EC}"/>
                  </a:ext>
                </a:extLst>
              </p:cNvPr>
              <p:cNvSpPr/>
              <p:nvPr/>
            </p:nvSpPr>
            <p:spPr>
              <a:xfrm>
                <a:off x="2002275" y="3271375"/>
                <a:ext cx="542075" cy="604525"/>
              </a:xfrm>
              <a:custGeom>
                <a:avLst/>
                <a:gdLst/>
                <a:ahLst/>
                <a:cxnLst/>
                <a:rect l="l" t="t" r="r" b="b"/>
                <a:pathLst>
                  <a:path w="21683" h="24181" extrusionOk="0">
                    <a:moveTo>
                      <a:pt x="16966" y="0"/>
                    </a:moveTo>
                    <a:lnTo>
                      <a:pt x="579" y="37"/>
                    </a:lnTo>
                    <a:lnTo>
                      <a:pt x="467" y="3170"/>
                    </a:lnTo>
                    <a:lnTo>
                      <a:pt x="542" y="3393"/>
                    </a:lnTo>
                    <a:lnTo>
                      <a:pt x="691" y="4008"/>
                    </a:lnTo>
                    <a:lnTo>
                      <a:pt x="896" y="4941"/>
                    </a:lnTo>
                    <a:lnTo>
                      <a:pt x="1008" y="5481"/>
                    </a:lnTo>
                    <a:lnTo>
                      <a:pt x="1082" y="6078"/>
                    </a:lnTo>
                    <a:lnTo>
                      <a:pt x="1175" y="6693"/>
                    </a:lnTo>
                    <a:lnTo>
                      <a:pt x="1231" y="7327"/>
                    </a:lnTo>
                    <a:lnTo>
                      <a:pt x="1250" y="7961"/>
                    </a:lnTo>
                    <a:lnTo>
                      <a:pt x="1250" y="8613"/>
                    </a:lnTo>
                    <a:lnTo>
                      <a:pt x="1231" y="8930"/>
                    </a:lnTo>
                    <a:lnTo>
                      <a:pt x="1194" y="9229"/>
                    </a:lnTo>
                    <a:lnTo>
                      <a:pt x="1157" y="9527"/>
                    </a:lnTo>
                    <a:lnTo>
                      <a:pt x="1101" y="9825"/>
                    </a:lnTo>
                    <a:lnTo>
                      <a:pt x="1026" y="10105"/>
                    </a:lnTo>
                    <a:lnTo>
                      <a:pt x="952" y="10384"/>
                    </a:lnTo>
                    <a:lnTo>
                      <a:pt x="858" y="10645"/>
                    </a:lnTo>
                    <a:lnTo>
                      <a:pt x="747" y="10888"/>
                    </a:lnTo>
                    <a:lnTo>
                      <a:pt x="411" y="11559"/>
                    </a:lnTo>
                    <a:lnTo>
                      <a:pt x="262" y="11895"/>
                    </a:lnTo>
                    <a:lnTo>
                      <a:pt x="131" y="12249"/>
                    </a:lnTo>
                    <a:lnTo>
                      <a:pt x="75" y="12435"/>
                    </a:lnTo>
                    <a:lnTo>
                      <a:pt x="38" y="12603"/>
                    </a:lnTo>
                    <a:lnTo>
                      <a:pt x="1" y="12771"/>
                    </a:lnTo>
                    <a:lnTo>
                      <a:pt x="1" y="12957"/>
                    </a:lnTo>
                    <a:lnTo>
                      <a:pt x="1" y="13125"/>
                    </a:lnTo>
                    <a:lnTo>
                      <a:pt x="20" y="13293"/>
                    </a:lnTo>
                    <a:lnTo>
                      <a:pt x="57" y="13461"/>
                    </a:lnTo>
                    <a:lnTo>
                      <a:pt x="131" y="13628"/>
                    </a:lnTo>
                    <a:lnTo>
                      <a:pt x="187" y="13759"/>
                    </a:lnTo>
                    <a:lnTo>
                      <a:pt x="281" y="13889"/>
                    </a:lnTo>
                    <a:lnTo>
                      <a:pt x="467" y="14132"/>
                    </a:lnTo>
                    <a:lnTo>
                      <a:pt x="691" y="14355"/>
                    </a:lnTo>
                    <a:lnTo>
                      <a:pt x="914" y="14561"/>
                    </a:lnTo>
                    <a:lnTo>
                      <a:pt x="1138" y="14784"/>
                    </a:lnTo>
                    <a:lnTo>
                      <a:pt x="1362" y="15008"/>
                    </a:lnTo>
                    <a:lnTo>
                      <a:pt x="1455" y="15120"/>
                    </a:lnTo>
                    <a:lnTo>
                      <a:pt x="1548" y="15250"/>
                    </a:lnTo>
                    <a:lnTo>
                      <a:pt x="1623" y="15381"/>
                    </a:lnTo>
                    <a:lnTo>
                      <a:pt x="1679" y="15511"/>
                    </a:lnTo>
                    <a:lnTo>
                      <a:pt x="1753" y="15754"/>
                    </a:lnTo>
                    <a:lnTo>
                      <a:pt x="1772" y="15996"/>
                    </a:lnTo>
                    <a:lnTo>
                      <a:pt x="1772" y="16238"/>
                    </a:lnTo>
                    <a:lnTo>
                      <a:pt x="1735" y="16481"/>
                    </a:lnTo>
                    <a:lnTo>
                      <a:pt x="1679" y="16723"/>
                    </a:lnTo>
                    <a:lnTo>
                      <a:pt x="1604" y="16966"/>
                    </a:lnTo>
                    <a:lnTo>
                      <a:pt x="1399" y="17450"/>
                    </a:lnTo>
                    <a:lnTo>
                      <a:pt x="1213" y="17935"/>
                    </a:lnTo>
                    <a:lnTo>
                      <a:pt x="1119" y="18177"/>
                    </a:lnTo>
                    <a:lnTo>
                      <a:pt x="1045" y="18438"/>
                    </a:lnTo>
                    <a:lnTo>
                      <a:pt x="989" y="18681"/>
                    </a:lnTo>
                    <a:lnTo>
                      <a:pt x="952" y="18923"/>
                    </a:lnTo>
                    <a:lnTo>
                      <a:pt x="952" y="19165"/>
                    </a:lnTo>
                    <a:lnTo>
                      <a:pt x="989" y="19426"/>
                    </a:lnTo>
                    <a:lnTo>
                      <a:pt x="1045" y="19576"/>
                    </a:lnTo>
                    <a:lnTo>
                      <a:pt x="1101" y="19725"/>
                    </a:lnTo>
                    <a:lnTo>
                      <a:pt x="1175" y="19874"/>
                    </a:lnTo>
                    <a:lnTo>
                      <a:pt x="1269" y="20004"/>
                    </a:lnTo>
                    <a:lnTo>
                      <a:pt x="1362" y="20135"/>
                    </a:lnTo>
                    <a:lnTo>
                      <a:pt x="1492" y="20247"/>
                    </a:lnTo>
                    <a:lnTo>
                      <a:pt x="1604" y="20359"/>
                    </a:lnTo>
                    <a:lnTo>
                      <a:pt x="1753" y="20470"/>
                    </a:lnTo>
                    <a:lnTo>
                      <a:pt x="1884" y="20564"/>
                    </a:lnTo>
                    <a:lnTo>
                      <a:pt x="2033" y="20638"/>
                    </a:lnTo>
                    <a:lnTo>
                      <a:pt x="2350" y="20787"/>
                    </a:lnTo>
                    <a:lnTo>
                      <a:pt x="2685" y="20881"/>
                    </a:lnTo>
                    <a:lnTo>
                      <a:pt x="3021" y="20955"/>
                    </a:lnTo>
                    <a:lnTo>
                      <a:pt x="3375" y="20992"/>
                    </a:lnTo>
                    <a:lnTo>
                      <a:pt x="5389" y="20992"/>
                    </a:lnTo>
                    <a:lnTo>
                      <a:pt x="5706" y="21030"/>
                    </a:lnTo>
                    <a:lnTo>
                      <a:pt x="5967" y="21048"/>
                    </a:lnTo>
                    <a:lnTo>
                      <a:pt x="6209" y="21104"/>
                    </a:lnTo>
                    <a:lnTo>
                      <a:pt x="6675" y="21216"/>
                    </a:lnTo>
                    <a:lnTo>
                      <a:pt x="7160" y="21365"/>
                    </a:lnTo>
                    <a:lnTo>
                      <a:pt x="7607" y="21552"/>
                    </a:lnTo>
                    <a:lnTo>
                      <a:pt x="8073" y="21776"/>
                    </a:lnTo>
                    <a:lnTo>
                      <a:pt x="8521" y="21999"/>
                    </a:lnTo>
                    <a:lnTo>
                      <a:pt x="9378" y="22484"/>
                    </a:lnTo>
                    <a:lnTo>
                      <a:pt x="10255" y="22987"/>
                    </a:lnTo>
                    <a:lnTo>
                      <a:pt x="10702" y="23230"/>
                    </a:lnTo>
                    <a:lnTo>
                      <a:pt x="11149" y="23453"/>
                    </a:lnTo>
                    <a:lnTo>
                      <a:pt x="11597" y="23658"/>
                    </a:lnTo>
                    <a:lnTo>
                      <a:pt x="12063" y="23845"/>
                    </a:lnTo>
                    <a:lnTo>
                      <a:pt x="12529" y="23994"/>
                    </a:lnTo>
                    <a:lnTo>
                      <a:pt x="13014" y="24106"/>
                    </a:lnTo>
                    <a:lnTo>
                      <a:pt x="13256" y="24143"/>
                    </a:lnTo>
                    <a:lnTo>
                      <a:pt x="13517" y="24162"/>
                    </a:lnTo>
                    <a:lnTo>
                      <a:pt x="13760" y="24180"/>
                    </a:lnTo>
                    <a:lnTo>
                      <a:pt x="14021" y="24180"/>
                    </a:lnTo>
                    <a:lnTo>
                      <a:pt x="14263" y="24162"/>
                    </a:lnTo>
                    <a:lnTo>
                      <a:pt x="14524" y="24125"/>
                    </a:lnTo>
                    <a:lnTo>
                      <a:pt x="14766" y="24069"/>
                    </a:lnTo>
                    <a:lnTo>
                      <a:pt x="15009" y="24013"/>
                    </a:lnTo>
                    <a:lnTo>
                      <a:pt x="15251" y="23938"/>
                    </a:lnTo>
                    <a:lnTo>
                      <a:pt x="15475" y="23845"/>
                    </a:lnTo>
                    <a:lnTo>
                      <a:pt x="15698" y="23733"/>
                    </a:lnTo>
                    <a:lnTo>
                      <a:pt x="15904" y="23621"/>
                    </a:lnTo>
                    <a:lnTo>
                      <a:pt x="16109" y="23472"/>
                    </a:lnTo>
                    <a:lnTo>
                      <a:pt x="16295" y="23323"/>
                    </a:lnTo>
                    <a:lnTo>
                      <a:pt x="16463" y="23136"/>
                    </a:lnTo>
                    <a:lnTo>
                      <a:pt x="16612" y="22950"/>
                    </a:lnTo>
                    <a:lnTo>
                      <a:pt x="16724" y="22801"/>
                    </a:lnTo>
                    <a:lnTo>
                      <a:pt x="16817" y="22652"/>
                    </a:lnTo>
                    <a:lnTo>
                      <a:pt x="16985" y="22335"/>
                    </a:lnTo>
                    <a:lnTo>
                      <a:pt x="17134" y="21981"/>
                    </a:lnTo>
                    <a:lnTo>
                      <a:pt x="17283" y="21645"/>
                    </a:lnTo>
                    <a:lnTo>
                      <a:pt x="17432" y="21309"/>
                    </a:lnTo>
                    <a:lnTo>
                      <a:pt x="17600" y="20992"/>
                    </a:lnTo>
                    <a:lnTo>
                      <a:pt x="17786" y="20676"/>
                    </a:lnTo>
                    <a:lnTo>
                      <a:pt x="17898" y="20545"/>
                    </a:lnTo>
                    <a:lnTo>
                      <a:pt x="18029" y="20396"/>
                    </a:lnTo>
                    <a:lnTo>
                      <a:pt x="18141" y="20284"/>
                    </a:lnTo>
                    <a:lnTo>
                      <a:pt x="18290" y="20154"/>
                    </a:lnTo>
                    <a:lnTo>
                      <a:pt x="18588" y="19967"/>
                    </a:lnTo>
                    <a:lnTo>
                      <a:pt x="18886" y="19781"/>
                    </a:lnTo>
                    <a:lnTo>
                      <a:pt x="19222" y="19632"/>
                    </a:lnTo>
                    <a:lnTo>
                      <a:pt x="19875" y="19315"/>
                    </a:lnTo>
                    <a:lnTo>
                      <a:pt x="20191" y="19147"/>
                    </a:lnTo>
                    <a:lnTo>
                      <a:pt x="20508" y="18942"/>
                    </a:lnTo>
                    <a:lnTo>
                      <a:pt x="20713" y="18774"/>
                    </a:lnTo>
                    <a:lnTo>
                      <a:pt x="20900" y="18588"/>
                    </a:lnTo>
                    <a:lnTo>
                      <a:pt x="21086" y="18364"/>
                    </a:lnTo>
                    <a:lnTo>
                      <a:pt x="21235" y="18140"/>
                    </a:lnTo>
                    <a:lnTo>
                      <a:pt x="21366" y="17898"/>
                    </a:lnTo>
                    <a:lnTo>
                      <a:pt x="21478" y="17655"/>
                    </a:lnTo>
                    <a:lnTo>
                      <a:pt x="21571" y="17394"/>
                    </a:lnTo>
                    <a:lnTo>
                      <a:pt x="21627" y="17115"/>
                    </a:lnTo>
                    <a:lnTo>
                      <a:pt x="21664" y="16854"/>
                    </a:lnTo>
                    <a:lnTo>
                      <a:pt x="21683" y="16574"/>
                    </a:lnTo>
                    <a:lnTo>
                      <a:pt x="21683" y="16294"/>
                    </a:lnTo>
                    <a:lnTo>
                      <a:pt x="21664" y="16033"/>
                    </a:lnTo>
                    <a:lnTo>
                      <a:pt x="21608" y="15754"/>
                    </a:lnTo>
                    <a:lnTo>
                      <a:pt x="21515" y="15493"/>
                    </a:lnTo>
                    <a:lnTo>
                      <a:pt x="21422" y="15250"/>
                    </a:lnTo>
                    <a:lnTo>
                      <a:pt x="21291" y="15008"/>
                    </a:lnTo>
                    <a:lnTo>
                      <a:pt x="21124" y="14747"/>
                    </a:lnTo>
                    <a:lnTo>
                      <a:pt x="20937" y="14486"/>
                    </a:lnTo>
                    <a:lnTo>
                      <a:pt x="20546" y="13983"/>
                    </a:lnTo>
                    <a:lnTo>
                      <a:pt x="20378" y="13740"/>
                    </a:lnTo>
                    <a:lnTo>
                      <a:pt x="20247" y="13461"/>
                    </a:lnTo>
                    <a:lnTo>
                      <a:pt x="20191" y="13330"/>
                    </a:lnTo>
                    <a:lnTo>
                      <a:pt x="20154" y="13181"/>
                    </a:lnTo>
                    <a:lnTo>
                      <a:pt x="20136" y="13050"/>
                    </a:lnTo>
                    <a:lnTo>
                      <a:pt x="20117" y="12883"/>
                    </a:lnTo>
                    <a:lnTo>
                      <a:pt x="20136" y="12734"/>
                    </a:lnTo>
                    <a:lnTo>
                      <a:pt x="20154" y="12584"/>
                    </a:lnTo>
                    <a:lnTo>
                      <a:pt x="20191" y="12454"/>
                    </a:lnTo>
                    <a:lnTo>
                      <a:pt x="20229" y="12305"/>
                    </a:lnTo>
                    <a:lnTo>
                      <a:pt x="20359" y="12025"/>
                    </a:lnTo>
                    <a:lnTo>
                      <a:pt x="20490" y="11745"/>
                    </a:lnTo>
                    <a:lnTo>
                      <a:pt x="20639" y="11484"/>
                    </a:lnTo>
                    <a:lnTo>
                      <a:pt x="20769" y="11205"/>
                    </a:lnTo>
                    <a:lnTo>
                      <a:pt x="20881" y="10925"/>
                    </a:lnTo>
                    <a:lnTo>
                      <a:pt x="20919" y="10776"/>
                    </a:lnTo>
                    <a:lnTo>
                      <a:pt x="20937" y="10627"/>
                    </a:lnTo>
                    <a:lnTo>
                      <a:pt x="20937" y="10366"/>
                    </a:lnTo>
                    <a:lnTo>
                      <a:pt x="20900" y="10123"/>
                    </a:lnTo>
                    <a:lnTo>
                      <a:pt x="20825" y="9862"/>
                    </a:lnTo>
                    <a:lnTo>
                      <a:pt x="20732" y="9639"/>
                    </a:lnTo>
                    <a:lnTo>
                      <a:pt x="20602" y="9415"/>
                    </a:lnTo>
                    <a:lnTo>
                      <a:pt x="20434" y="9191"/>
                    </a:lnTo>
                    <a:lnTo>
                      <a:pt x="20266" y="9005"/>
                    </a:lnTo>
                    <a:lnTo>
                      <a:pt x="20080" y="8818"/>
                    </a:lnTo>
                    <a:lnTo>
                      <a:pt x="19875" y="8651"/>
                    </a:lnTo>
                    <a:lnTo>
                      <a:pt x="19688" y="8483"/>
                    </a:lnTo>
                    <a:lnTo>
                      <a:pt x="19259" y="8185"/>
                    </a:lnTo>
                    <a:lnTo>
                      <a:pt x="18849" y="7868"/>
                    </a:lnTo>
                    <a:lnTo>
                      <a:pt x="18644" y="7719"/>
                    </a:lnTo>
                    <a:lnTo>
                      <a:pt x="18439" y="7551"/>
                    </a:lnTo>
                    <a:lnTo>
                      <a:pt x="18327" y="7420"/>
                    </a:lnTo>
                    <a:lnTo>
                      <a:pt x="18215" y="7271"/>
                    </a:lnTo>
                    <a:lnTo>
                      <a:pt x="18122" y="7085"/>
                    </a:lnTo>
                    <a:lnTo>
                      <a:pt x="18010" y="6898"/>
                    </a:lnTo>
                    <a:lnTo>
                      <a:pt x="17917" y="6674"/>
                    </a:lnTo>
                    <a:lnTo>
                      <a:pt x="17842" y="6413"/>
                    </a:lnTo>
                    <a:lnTo>
                      <a:pt x="17675" y="5873"/>
                    </a:lnTo>
                    <a:lnTo>
                      <a:pt x="17544" y="5276"/>
                    </a:lnTo>
                    <a:lnTo>
                      <a:pt x="17414" y="4642"/>
                    </a:lnTo>
                    <a:lnTo>
                      <a:pt x="17320" y="3990"/>
                    </a:lnTo>
                    <a:lnTo>
                      <a:pt x="17227" y="3337"/>
                    </a:lnTo>
                    <a:lnTo>
                      <a:pt x="17171" y="2685"/>
                    </a:lnTo>
                    <a:lnTo>
                      <a:pt x="17097" y="2070"/>
                    </a:lnTo>
                    <a:lnTo>
                      <a:pt x="17022" y="1007"/>
                    </a:lnTo>
                    <a:lnTo>
                      <a:pt x="16985" y="261"/>
                    </a:lnTo>
                    <a:lnTo>
                      <a:pt x="16966" y="0"/>
                    </a:lnTo>
                    <a:close/>
                  </a:path>
                </a:pathLst>
              </a:custGeom>
              <a:solidFill>
                <a:srgbClr val="2C30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659;p41">
                <a:extLst>
                  <a:ext uri="{FF2B5EF4-FFF2-40B4-BE49-F238E27FC236}">
                    <a16:creationId xmlns:a16="http://schemas.microsoft.com/office/drawing/2014/main" xmlns="" id="{EB996124-8C79-F6CC-3866-54A08DE204CE}"/>
                  </a:ext>
                </a:extLst>
              </p:cNvPr>
              <p:cNvSpPr/>
              <p:nvPr/>
            </p:nvSpPr>
            <p:spPr>
              <a:xfrm>
                <a:off x="2002275" y="3271375"/>
                <a:ext cx="542075" cy="604525"/>
              </a:xfrm>
              <a:custGeom>
                <a:avLst/>
                <a:gdLst/>
                <a:ahLst/>
                <a:cxnLst/>
                <a:rect l="l" t="t" r="r" b="b"/>
                <a:pathLst>
                  <a:path w="21683" h="24181" fill="none" extrusionOk="0">
                    <a:moveTo>
                      <a:pt x="16966" y="0"/>
                    </a:moveTo>
                    <a:lnTo>
                      <a:pt x="16966" y="0"/>
                    </a:lnTo>
                    <a:lnTo>
                      <a:pt x="16985" y="261"/>
                    </a:lnTo>
                    <a:lnTo>
                      <a:pt x="17022" y="1007"/>
                    </a:lnTo>
                    <a:lnTo>
                      <a:pt x="17097" y="2070"/>
                    </a:lnTo>
                    <a:lnTo>
                      <a:pt x="17171" y="2685"/>
                    </a:lnTo>
                    <a:lnTo>
                      <a:pt x="17227" y="3337"/>
                    </a:lnTo>
                    <a:lnTo>
                      <a:pt x="17320" y="3990"/>
                    </a:lnTo>
                    <a:lnTo>
                      <a:pt x="17414" y="4642"/>
                    </a:lnTo>
                    <a:lnTo>
                      <a:pt x="17544" y="5276"/>
                    </a:lnTo>
                    <a:lnTo>
                      <a:pt x="17675" y="5873"/>
                    </a:lnTo>
                    <a:lnTo>
                      <a:pt x="17842" y="6413"/>
                    </a:lnTo>
                    <a:lnTo>
                      <a:pt x="17917" y="6674"/>
                    </a:lnTo>
                    <a:lnTo>
                      <a:pt x="18010" y="6898"/>
                    </a:lnTo>
                    <a:lnTo>
                      <a:pt x="18122" y="7085"/>
                    </a:lnTo>
                    <a:lnTo>
                      <a:pt x="18215" y="7271"/>
                    </a:lnTo>
                    <a:lnTo>
                      <a:pt x="18327" y="7420"/>
                    </a:lnTo>
                    <a:lnTo>
                      <a:pt x="18439" y="7551"/>
                    </a:lnTo>
                    <a:lnTo>
                      <a:pt x="18439" y="7551"/>
                    </a:lnTo>
                    <a:lnTo>
                      <a:pt x="18644" y="7719"/>
                    </a:lnTo>
                    <a:lnTo>
                      <a:pt x="18849" y="7868"/>
                    </a:lnTo>
                    <a:lnTo>
                      <a:pt x="19259" y="8185"/>
                    </a:lnTo>
                    <a:lnTo>
                      <a:pt x="19688" y="8483"/>
                    </a:lnTo>
                    <a:lnTo>
                      <a:pt x="19875" y="8651"/>
                    </a:lnTo>
                    <a:lnTo>
                      <a:pt x="20080" y="8818"/>
                    </a:lnTo>
                    <a:lnTo>
                      <a:pt x="20080" y="8818"/>
                    </a:lnTo>
                    <a:lnTo>
                      <a:pt x="20266" y="9005"/>
                    </a:lnTo>
                    <a:lnTo>
                      <a:pt x="20434" y="9191"/>
                    </a:lnTo>
                    <a:lnTo>
                      <a:pt x="20602" y="9415"/>
                    </a:lnTo>
                    <a:lnTo>
                      <a:pt x="20732" y="9639"/>
                    </a:lnTo>
                    <a:lnTo>
                      <a:pt x="20825" y="9862"/>
                    </a:lnTo>
                    <a:lnTo>
                      <a:pt x="20900" y="10123"/>
                    </a:lnTo>
                    <a:lnTo>
                      <a:pt x="20937" y="10366"/>
                    </a:lnTo>
                    <a:lnTo>
                      <a:pt x="20937" y="10627"/>
                    </a:lnTo>
                    <a:lnTo>
                      <a:pt x="20937" y="10627"/>
                    </a:lnTo>
                    <a:lnTo>
                      <a:pt x="20919" y="10776"/>
                    </a:lnTo>
                    <a:lnTo>
                      <a:pt x="20881" y="10925"/>
                    </a:lnTo>
                    <a:lnTo>
                      <a:pt x="20769" y="11205"/>
                    </a:lnTo>
                    <a:lnTo>
                      <a:pt x="20639" y="11484"/>
                    </a:lnTo>
                    <a:lnTo>
                      <a:pt x="20490" y="11745"/>
                    </a:lnTo>
                    <a:lnTo>
                      <a:pt x="20359" y="12025"/>
                    </a:lnTo>
                    <a:lnTo>
                      <a:pt x="20229" y="12305"/>
                    </a:lnTo>
                    <a:lnTo>
                      <a:pt x="20191" y="12454"/>
                    </a:lnTo>
                    <a:lnTo>
                      <a:pt x="20154" y="12584"/>
                    </a:lnTo>
                    <a:lnTo>
                      <a:pt x="20136" y="12734"/>
                    </a:lnTo>
                    <a:lnTo>
                      <a:pt x="20117" y="12883"/>
                    </a:lnTo>
                    <a:lnTo>
                      <a:pt x="20117" y="12883"/>
                    </a:lnTo>
                    <a:lnTo>
                      <a:pt x="20136" y="13050"/>
                    </a:lnTo>
                    <a:lnTo>
                      <a:pt x="20154" y="13181"/>
                    </a:lnTo>
                    <a:lnTo>
                      <a:pt x="20191" y="13330"/>
                    </a:lnTo>
                    <a:lnTo>
                      <a:pt x="20247" y="13461"/>
                    </a:lnTo>
                    <a:lnTo>
                      <a:pt x="20378" y="13740"/>
                    </a:lnTo>
                    <a:lnTo>
                      <a:pt x="20546" y="13983"/>
                    </a:lnTo>
                    <a:lnTo>
                      <a:pt x="20937" y="14486"/>
                    </a:lnTo>
                    <a:lnTo>
                      <a:pt x="21124" y="14747"/>
                    </a:lnTo>
                    <a:lnTo>
                      <a:pt x="21291" y="15008"/>
                    </a:lnTo>
                    <a:lnTo>
                      <a:pt x="21291" y="15008"/>
                    </a:lnTo>
                    <a:lnTo>
                      <a:pt x="21422" y="15250"/>
                    </a:lnTo>
                    <a:lnTo>
                      <a:pt x="21515" y="15493"/>
                    </a:lnTo>
                    <a:lnTo>
                      <a:pt x="21608" y="15754"/>
                    </a:lnTo>
                    <a:lnTo>
                      <a:pt x="21664" y="16033"/>
                    </a:lnTo>
                    <a:lnTo>
                      <a:pt x="21683" y="16294"/>
                    </a:lnTo>
                    <a:lnTo>
                      <a:pt x="21683" y="16574"/>
                    </a:lnTo>
                    <a:lnTo>
                      <a:pt x="21664" y="16854"/>
                    </a:lnTo>
                    <a:lnTo>
                      <a:pt x="21627" y="17115"/>
                    </a:lnTo>
                    <a:lnTo>
                      <a:pt x="21571" y="17394"/>
                    </a:lnTo>
                    <a:lnTo>
                      <a:pt x="21478" y="17655"/>
                    </a:lnTo>
                    <a:lnTo>
                      <a:pt x="21366" y="17898"/>
                    </a:lnTo>
                    <a:lnTo>
                      <a:pt x="21235" y="18140"/>
                    </a:lnTo>
                    <a:lnTo>
                      <a:pt x="21086" y="18364"/>
                    </a:lnTo>
                    <a:lnTo>
                      <a:pt x="20900" y="18588"/>
                    </a:lnTo>
                    <a:lnTo>
                      <a:pt x="20713" y="18774"/>
                    </a:lnTo>
                    <a:lnTo>
                      <a:pt x="20508" y="18942"/>
                    </a:lnTo>
                    <a:lnTo>
                      <a:pt x="20508" y="18942"/>
                    </a:lnTo>
                    <a:lnTo>
                      <a:pt x="20191" y="19147"/>
                    </a:lnTo>
                    <a:lnTo>
                      <a:pt x="19875" y="19315"/>
                    </a:lnTo>
                    <a:lnTo>
                      <a:pt x="19222" y="19632"/>
                    </a:lnTo>
                    <a:lnTo>
                      <a:pt x="18886" y="19781"/>
                    </a:lnTo>
                    <a:lnTo>
                      <a:pt x="18588" y="19967"/>
                    </a:lnTo>
                    <a:lnTo>
                      <a:pt x="18290" y="20154"/>
                    </a:lnTo>
                    <a:lnTo>
                      <a:pt x="18141" y="20284"/>
                    </a:lnTo>
                    <a:lnTo>
                      <a:pt x="18029" y="20396"/>
                    </a:lnTo>
                    <a:lnTo>
                      <a:pt x="18029" y="20396"/>
                    </a:lnTo>
                    <a:lnTo>
                      <a:pt x="17898" y="20545"/>
                    </a:lnTo>
                    <a:lnTo>
                      <a:pt x="17786" y="20676"/>
                    </a:lnTo>
                    <a:lnTo>
                      <a:pt x="17600" y="20992"/>
                    </a:lnTo>
                    <a:lnTo>
                      <a:pt x="17432" y="21309"/>
                    </a:lnTo>
                    <a:lnTo>
                      <a:pt x="17283" y="21645"/>
                    </a:lnTo>
                    <a:lnTo>
                      <a:pt x="17134" y="21981"/>
                    </a:lnTo>
                    <a:lnTo>
                      <a:pt x="16985" y="22335"/>
                    </a:lnTo>
                    <a:lnTo>
                      <a:pt x="16817" y="22652"/>
                    </a:lnTo>
                    <a:lnTo>
                      <a:pt x="16724" y="22801"/>
                    </a:lnTo>
                    <a:lnTo>
                      <a:pt x="16612" y="22950"/>
                    </a:lnTo>
                    <a:lnTo>
                      <a:pt x="16612" y="22950"/>
                    </a:lnTo>
                    <a:lnTo>
                      <a:pt x="16463" y="23136"/>
                    </a:lnTo>
                    <a:lnTo>
                      <a:pt x="16295" y="23323"/>
                    </a:lnTo>
                    <a:lnTo>
                      <a:pt x="16109" y="23472"/>
                    </a:lnTo>
                    <a:lnTo>
                      <a:pt x="15904" y="23621"/>
                    </a:lnTo>
                    <a:lnTo>
                      <a:pt x="15698" y="23733"/>
                    </a:lnTo>
                    <a:lnTo>
                      <a:pt x="15475" y="23845"/>
                    </a:lnTo>
                    <a:lnTo>
                      <a:pt x="15251" y="23938"/>
                    </a:lnTo>
                    <a:lnTo>
                      <a:pt x="15009" y="24013"/>
                    </a:lnTo>
                    <a:lnTo>
                      <a:pt x="14766" y="24069"/>
                    </a:lnTo>
                    <a:lnTo>
                      <a:pt x="14524" y="24125"/>
                    </a:lnTo>
                    <a:lnTo>
                      <a:pt x="14263" y="24162"/>
                    </a:lnTo>
                    <a:lnTo>
                      <a:pt x="14021" y="24180"/>
                    </a:lnTo>
                    <a:lnTo>
                      <a:pt x="13760" y="24180"/>
                    </a:lnTo>
                    <a:lnTo>
                      <a:pt x="13517" y="24162"/>
                    </a:lnTo>
                    <a:lnTo>
                      <a:pt x="13256" y="24143"/>
                    </a:lnTo>
                    <a:lnTo>
                      <a:pt x="13014" y="24106"/>
                    </a:lnTo>
                    <a:lnTo>
                      <a:pt x="13014" y="24106"/>
                    </a:lnTo>
                    <a:lnTo>
                      <a:pt x="12529" y="23994"/>
                    </a:lnTo>
                    <a:lnTo>
                      <a:pt x="12063" y="23845"/>
                    </a:lnTo>
                    <a:lnTo>
                      <a:pt x="11597" y="23658"/>
                    </a:lnTo>
                    <a:lnTo>
                      <a:pt x="11149" y="23453"/>
                    </a:lnTo>
                    <a:lnTo>
                      <a:pt x="10702" y="23230"/>
                    </a:lnTo>
                    <a:lnTo>
                      <a:pt x="10255" y="22987"/>
                    </a:lnTo>
                    <a:lnTo>
                      <a:pt x="9378" y="22484"/>
                    </a:lnTo>
                    <a:lnTo>
                      <a:pt x="9378" y="22484"/>
                    </a:lnTo>
                    <a:lnTo>
                      <a:pt x="8521" y="21999"/>
                    </a:lnTo>
                    <a:lnTo>
                      <a:pt x="8073" y="21776"/>
                    </a:lnTo>
                    <a:lnTo>
                      <a:pt x="7607" y="21552"/>
                    </a:lnTo>
                    <a:lnTo>
                      <a:pt x="7160" y="21365"/>
                    </a:lnTo>
                    <a:lnTo>
                      <a:pt x="6675" y="21216"/>
                    </a:lnTo>
                    <a:lnTo>
                      <a:pt x="6209" y="21104"/>
                    </a:lnTo>
                    <a:lnTo>
                      <a:pt x="5967" y="21048"/>
                    </a:lnTo>
                    <a:lnTo>
                      <a:pt x="5706" y="21030"/>
                    </a:lnTo>
                    <a:lnTo>
                      <a:pt x="5706" y="21030"/>
                    </a:lnTo>
                    <a:lnTo>
                      <a:pt x="5389" y="20992"/>
                    </a:lnTo>
                    <a:lnTo>
                      <a:pt x="5090" y="20992"/>
                    </a:lnTo>
                    <a:lnTo>
                      <a:pt x="4457" y="20992"/>
                    </a:lnTo>
                    <a:lnTo>
                      <a:pt x="4457" y="20992"/>
                    </a:lnTo>
                    <a:lnTo>
                      <a:pt x="3730" y="20992"/>
                    </a:lnTo>
                    <a:lnTo>
                      <a:pt x="3375" y="20992"/>
                    </a:lnTo>
                    <a:lnTo>
                      <a:pt x="3021" y="20955"/>
                    </a:lnTo>
                    <a:lnTo>
                      <a:pt x="3021" y="20955"/>
                    </a:lnTo>
                    <a:lnTo>
                      <a:pt x="2685" y="20881"/>
                    </a:lnTo>
                    <a:lnTo>
                      <a:pt x="2350" y="20787"/>
                    </a:lnTo>
                    <a:lnTo>
                      <a:pt x="2033" y="20638"/>
                    </a:lnTo>
                    <a:lnTo>
                      <a:pt x="1884" y="20564"/>
                    </a:lnTo>
                    <a:lnTo>
                      <a:pt x="1753" y="20470"/>
                    </a:lnTo>
                    <a:lnTo>
                      <a:pt x="1604" y="20359"/>
                    </a:lnTo>
                    <a:lnTo>
                      <a:pt x="1492" y="20247"/>
                    </a:lnTo>
                    <a:lnTo>
                      <a:pt x="1362" y="20135"/>
                    </a:lnTo>
                    <a:lnTo>
                      <a:pt x="1269" y="20004"/>
                    </a:lnTo>
                    <a:lnTo>
                      <a:pt x="1175" y="19874"/>
                    </a:lnTo>
                    <a:lnTo>
                      <a:pt x="1101" y="19725"/>
                    </a:lnTo>
                    <a:lnTo>
                      <a:pt x="1045" y="19576"/>
                    </a:lnTo>
                    <a:lnTo>
                      <a:pt x="989" y="19426"/>
                    </a:lnTo>
                    <a:lnTo>
                      <a:pt x="989" y="19426"/>
                    </a:lnTo>
                    <a:lnTo>
                      <a:pt x="952" y="19165"/>
                    </a:lnTo>
                    <a:lnTo>
                      <a:pt x="952" y="18923"/>
                    </a:lnTo>
                    <a:lnTo>
                      <a:pt x="989" y="18681"/>
                    </a:lnTo>
                    <a:lnTo>
                      <a:pt x="1045" y="18438"/>
                    </a:lnTo>
                    <a:lnTo>
                      <a:pt x="1119" y="18177"/>
                    </a:lnTo>
                    <a:lnTo>
                      <a:pt x="1213" y="17935"/>
                    </a:lnTo>
                    <a:lnTo>
                      <a:pt x="1399" y="17450"/>
                    </a:lnTo>
                    <a:lnTo>
                      <a:pt x="1604" y="16966"/>
                    </a:lnTo>
                    <a:lnTo>
                      <a:pt x="1679" y="16723"/>
                    </a:lnTo>
                    <a:lnTo>
                      <a:pt x="1735" y="16481"/>
                    </a:lnTo>
                    <a:lnTo>
                      <a:pt x="1772" y="16238"/>
                    </a:lnTo>
                    <a:lnTo>
                      <a:pt x="1772" y="15996"/>
                    </a:lnTo>
                    <a:lnTo>
                      <a:pt x="1753" y="15754"/>
                    </a:lnTo>
                    <a:lnTo>
                      <a:pt x="1679" y="15511"/>
                    </a:lnTo>
                    <a:lnTo>
                      <a:pt x="1679" y="15511"/>
                    </a:lnTo>
                    <a:lnTo>
                      <a:pt x="1623" y="15381"/>
                    </a:lnTo>
                    <a:lnTo>
                      <a:pt x="1548" y="15250"/>
                    </a:lnTo>
                    <a:lnTo>
                      <a:pt x="1455" y="15120"/>
                    </a:lnTo>
                    <a:lnTo>
                      <a:pt x="1362" y="15008"/>
                    </a:lnTo>
                    <a:lnTo>
                      <a:pt x="1138" y="14784"/>
                    </a:lnTo>
                    <a:lnTo>
                      <a:pt x="914" y="14561"/>
                    </a:lnTo>
                    <a:lnTo>
                      <a:pt x="691" y="14355"/>
                    </a:lnTo>
                    <a:lnTo>
                      <a:pt x="467" y="14132"/>
                    </a:lnTo>
                    <a:lnTo>
                      <a:pt x="281" y="13889"/>
                    </a:lnTo>
                    <a:lnTo>
                      <a:pt x="187" y="13759"/>
                    </a:lnTo>
                    <a:lnTo>
                      <a:pt x="131" y="13628"/>
                    </a:lnTo>
                    <a:lnTo>
                      <a:pt x="131" y="13628"/>
                    </a:lnTo>
                    <a:lnTo>
                      <a:pt x="57" y="13461"/>
                    </a:lnTo>
                    <a:lnTo>
                      <a:pt x="20" y="13293"/>
                    </a:lnTo>
                    <a:lnTo>
                      <a:pt x="1" y="13125"/>
                    </a:lnTo>
                    <a:lnTo>
                      <a:pt x="1" y="12957"/>
                    </a:lnTo>
                    <a:lnTo>
                      <a:pt x="1" y="12771"/>
                    </a:lnTo>
                    <a:lnTo>
                      <a:pt x="38" y="12603"/>
                    </a:lnTo>
                    <a:lnTo>
                      <a:pt x="75" y="12435"/>
                    </a:lnTo>
                    <a:lnTo>
                      <a:pt x="131" y="12249"/>
                    </a:lnTo>
                    <a:lnTo>
                      <a:pt x="262" y="11895"/>
                    </a:lnTo>
                    <a:lnTo>
                      <a:pt x="411" y="11559"/>
                    </a:lnTo>
                    <a:lnTo>
                      <a:pt x="747" y="10888"/>
                    </a:lnTo>
                    <a:lnTo>
                      <a:pt x="747" y="10888"/>
                    </a:lnTo>
                    <a:lnTo>
                      <a:pt x="858" y="10645"/>
                    </a:lnTo>
                    <a:lnTo>
                      <a:pt x="952" y="10384"/>
                    </a:lnTo>
                    <a:lnTo>
                      <a:pt x="1026" y="10105"/>
                    </a:lnTo>
                    <a:lnTo>
                      <a:pt x="1101" y="9825"/>
                    </a:lnTo>
                    <a:lnTo>
                      <a:pt x="1157" y="9527"/>
                    </a:lnTo>
                    <a:lnTo>
                      <a:pt x="1194" y="9229"/>
                    </a:lnTo>
                    <a:lnTo>
                      <a:pt x="1231" y="8930"/>
                    </a:lnTo>
                    <a:lnTo>
                      <a:pt x="1250" y="8613"/>
                    </a:lnTo>
                    <a:lnTo>
                      <a:pt x="1250" y="7961"/>
                    </a:lnTo>
                    <a:lnTo>
                      <a:pt x="1231" y="7327"/>
                    </a:lnTo>
                    <a:lnTo>
                      <a:pt x="1175" y="6693"/>
                    </a:lnTo>
                    <a:lnTo>
                      <a:pt x="1082" y="6078"/>
                    </a:lnTo>
                    <a:lnTo>
                      <a:pt x="1008" y="5481"/>
                    </a:lnTo>
                    <a:lnTo>
                      <a:pt x="896" y="4941"/>
                    </a:lnTo>
                    <a:lnTo>
                      <a:pt x="691" y="4008"/>
                    </a:lnTo>
                    <a:lnTo>
                      <a:pt x="542" y="3393"/>
                    </a:lnTo>
                    <a:lnTo>
                      <a:pt x="467" y="3170"/>
                    </a:lnTo>
                    <a:lnTo>
                      <a:pt x="579" y="37"/>
                    </a:lnTo>
                    <a:lnTo>
                      <a:pt x="16966"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660;p41">
                <a:extLst>
                  <a:ext uri="{FF2B5EF4-FFF2-40B4-BE49-F238E27FC236}">
                    <a16:creationId xmlns:a16="http://schemas.microsoft.com/office/drawing/2014/main" xmlns="" id="{65AF278D-6AE2-6613-22AD-79E0FD951E92}"/>
                  </a:ext>
                </a:extLst>
              </p:cNvPr>
              <p:cNvSpPr/>
              <p:nvPr/>
            </p:nvSpPr>
            <p:spPr>
              <a:xfrm>
                <a:off x="2829575" y="3479700"/>
                <a:ext cx="392000" cy="382675"/>
              </a:xfrm>
              <a:custGeom>
                <a:avLst/>
                <a:gdLst/>
                <a:ahLst/>
                <a:cxnLst/>
                <a:rect l="l" t="t" r="r" b="b"/>
                <a:pathLst>
                  <a:path w="15680" h="15307" extrusionOk="0">
                    <a:moveTo>
                      <a:pt x="13256" y="1"/>
                    </a:moveTo>
                    <a:lnTo>
                      <a:pt x="13125" y="57"/>
                    </a:lnTo>
                    <a:lnTo>
                      <a:pt x="12939" y="169"/>
                    </a:lnTo>
                    <a:lnTo>
                      <a:pt x="12734" y="318"/>
                    </a:lnTo>
                    <a:lnTo>
                      <a:pt x="12510" y="485"/>
                    </a:lnTo>
                    <a:lnTo>
                      <a:pt x="11988" y="914"/>
                    </a:lnTo>
                    <a:lnTo>
                      <a:pt x="10814" y="1940"/>
                    </a:lnTo>
                    <a:lnTo>
                      <a:pt x="10217" y="2443"/>
                    </a:lnTo>
                    <a:lnTo>
                      <a:pt x="9937" y="2667"/>
                    </a:lnTo>
                    <a:lnTo>
                      <a:pt x="9658" y="2872"/>
                    </a:lnTo>
                    <a:lnTo>
                      <a:pt x="9732" y="2163"/>
                    </a:lnTo>
                    <a:lnTo>
                      <a:pt x="9751" y="1790"/>
                    </a:lnTo>
                    <a:lnTo>
                      <a:pt x="9770" y="1455"/>
                    </a:lnTo>
                    <a:lnTo>
                      <a:pt x="9770" y="1138"/>
                    </a:lnTo>
                    <a:lnTo>
                      <a:pt x="9751" y="896"/>
                    </a:lnTo>
                    <a:lnTo>
                      <a:pt x="9714" y="802"/>
                    </a:lnTo>
                    <a:lnTo>
                      <a:pt x="9695" y="746"/>
                    </a:lnTo>
                    <a:lnTo>
                      <a:pt x="9658" y="709"/>
                    </a:lnTo>
                    <a:lnTo>
                      <a:pt x="9620" y="691"/>
                    </a:lnTo>
                    <a:lnTo>
                      <a:pt x="9583" y="709"/>
                    </a:lnTo>
                    <a:lnTo>
                      <a:pt x="9546" y="765"/>
                    </a:lnTo>
                    <a:lnTo>
                      <a:pt x="9434" y="914"/>
                    </a:lnTo>
                    <a:lnTo>
                      <a:pt x="9322" y="1138"/>
                    </a:lnTo>
                    <a:lnTo>
                      <a:pt x="9192" y="1418"/>
                    </a:lnTo>
                    <a:lnTo>
                      <a:pt x="8875" y="2126"/>
                    </a:lnTo>
                    <a:lnTo>
                      <a:pt x="8558" y="2946"/>
                    </a:lnTo>
                    <a:lnTo>
                      <a:pt x="8259" y="3785"/>
                    </a:lnTo>
                    <a:lnTo>
                      <a:pt x="7980" y="4550"/>
                    </a:lnTo>
                    <a:lnTo>
                      <a:pt x="7793" y="5146"/>
                    </a:lnTo>
                    <a:lnTo>
                      <a:pt x="7700" y="5482"/>
                    </a:lnTo>
                    <a:lnTo>
                      <a:pt x="1" y="11709"/>
                    </a:lnTo>
                    <a:lnTo>
                      <a:pt x="802" y="15307"/>
                    </a:lnTo>
                    <a:lnTo>
                      <a:pt x="9527" y="7514"/>
                    </a:lnTo>
                    <a:lnTo>
                      <a:pt x="9937" y="7328"/>
                    </a:lnTo>
                    <a:lnTo>
                      <a:pt x="10888" y="6917"/>
                    </a:lnTo>
                    <a:lnTo>
                      <a:pt x="11429" y="6675"/>
                    </a:lnTo>
                    <a:lnTo>
                      <a:pt x="11951" y="6414"/>
                    </a:lnTo>
                    <a:lnTo>
                      <a:pt x="12398" y="6190"/>
                    </a:lnTo>
                    <a:lnTo>
                      <a:pt x="12566" y="6078"/>
                    </a:lnTo>
                    <a:lnTo>
                      <a:pt x="12697" y="5985"/>
                    </a:lnTo>
                    <a:lnTo>
                      <a:pt x="13386" y="5500"/>
                    </a:lnTo>
                    <a:lnTo>
                      <a:pt x="14356" y="4811"/>
                    </a:lnTo>
                    <a:lnTo>
                      <a:pt x="14803" y="4475"/>
                    </a:lnTo>
                    <a:lnTo>
                      <a:pt x="15176" y="4177"/>
                    </a:lnTo>
                    <a:lnTo>
                      <a:pt x="15307" y="4028"/>
                    </a:lnTo>
                    <a:lnTo>
                      <a:pt x="15418" y="3916"/>
                    </a:lnTo>
                    <a:lnTo>
                      <a:pt x="15474" y="3823"/>
                    </a:lnTo>
                    <a:lnTo>
                      <a:pt x="15474" y="3785"/>
                    </a:lnTo>
                    <a:lnTo>
                      <a:pt x="15474" y="3748"/>
                    </a:lnTo>
                    <a:lnTo>
                      <a:pt x="15456" y="3729"/>
                    </a:lnTo>
                    <a:lnTo>
                      <a:pt x="15418" y="3711"/>
                    </a:lnTo>
                    <a:lnTo>
                      <a:pt x="15344" y="3692"/>
                    </a:lnTo>
                    <a:lnTo>
                      <a:pt x="15213" y="3692"/>
                    </a:lnTo>
                    <a:lnTo>
                      <a:pt x="15083" y="3711"/>
                    </a:lnTo>
                    <a:lnTo>
                      <a:pt x="14729" y="3804"/>
                    </a:lnTo>
                    <a:lnTo>
                      <a:pt x="14337" y="3934"/>
                    </a:lnTo>
                    <a:lnTo>
                      <a:pt x="13946" y="4065"/>
                    </a:lnTo>
                    <a:lnTo>
                      <a:pt x="13610" y="4195"/>
                    </a:lnTo>
                    <a:lnTo>
                      <a:pt x="13293" y="4326"/>
                    </a:lnTo>
                    <a:lnTo>
                      <a:pt x="13685" y="4009"/>
                    </a:lnTo>
                    <a:lnTo>
                      <a:pt x="14095" y="3655"/>
                    </a:lnTo>
                    <a:lnTo>
                      <a:pt x="14542" y="3263"/>
                    </a:lnTo>
                    <a:lnTo>
                      <a:pt x="14990" y="2853"/>
                    </a:lnTo>
                    <a:lnTo>
                      <a:pt x="15363" y="2462"/>
                    </a:lnTo>
                    <a:lnTo>
                      <a:pt x="15512" y="2294"/>
                    </a:lnTo>
                    <a:lnTo>
                      <a:pt x="15605" y="2145"/>
                    </a:lnTo>
                    <a:lnTo>
                      <a:pt x="15661" y="2033"/>
                    </a:lnTo>
                    <a:lnTo>
                      <a:pt x="15679" y="1996"/>
                    </a:lnTo>
                    <a:lnTo>
                      <a:pt x="15661" y="1958"/>
                    </a:lnTo>
                    <a:lnTo>
                      <a:pt x="15642" y="1940"/>
                    </a:lnTo>
                    <a:lnTo>
                      <a:pt x="15605" y="1921"/>
                    </a:lnTo>
                    <a:lnTo>
                      <a:pt x="15474" y="1921"/>
                    </a:lnTo>
                    <a:lnTo>
                      <a:pt x="15325" y="1958"/>
                    </a:lnTo>
                    <a:lnTo>
                      <a:pt x="15120" y="2014"/>
                    </a:lnTo>
                    <a:lnTo>
                      <a:pt x="14635" y="2219"/>
                    </a:lnTo>
                    <a:lnTo>
                      <a:pt x="14113" y="2480"/>
                    </a:lnTo>
                    <a:lnTo>
                      <a:pt x="13573" y="2760"/>
                    </a:lnTo>
                    <a:lnTo>
                      <a:pt x="13125" y="3002"/>
                    </a:lnTo>
                    <a:lnTo>
                      <a:pt x="12697" y="3245"/>
                    </a:lnTo>
                    <a:lnTo>
                      <a:pt x="12697" y="3245"/>
                    </a:lnTo>
                    <a:lnTo>
                      <a:pt x="13144" y="2872"/>
                    </a:lnTo>
                    <a:lnTo>
                      <a:pt x="13591" y="2480"/>
                    </a:lnTo>
                    <a:lnTo>
                      <a:pt x="14113" y="2033"/>
                    </a:lnTo>
                    <a:lnTo>
                      <a:pt x="14598" y="1548"/>
                    </a:lnTo>
                    <a:lnTo>
                      <a:pt x="14822" y="1324"/>
                    </a:lnTo>
                    <a:lnTo>
                      <a:pt x="15008" y="1119"/>
                    </a:lnTo>
                    <a:lnTo>
                      <a:pt x="15157" y="914"/>
                    </a:lnTo>
                    <a:lnTo>
                      <a:pt x="15269" y="746"/>
                    </a:lnTo>
                    <a:lnTo>
                      <a:pt x="15288" y="672"/>
                    </a:lnTo>
                    <a:lnTo>
                      <a:pt x="15307" y="616"/>
                    </a:lnTo>
                    <a:lnTo>
                      <a:pt x="15307" y="560"/>
                    </a:lnTo>
                    <a:lnTo>
                      <a:pt x="15288" y="523"/>
                    </a:lnTo>
                    <a:lnTo>
                      <a:pt x="15213" y="467"/>
                    </a:lnTo>
                    <a:lnTo>
                      <a:pt x="15120" y="448"/>
                    </a:lnTo>
                    <a:lnTo>
                      <a:pt x="14990" y="448"/>
                    </a:lnTo>
                    <a:lnTo>
                      <a:pt x="14859" y="485"/>
                    </a:lnTo>
                    <a:lnTo>
                      <a:pt x="14691" y="560"/>
                    </a:lnTo>
                    <a:lnTo>
                      <a:pt x="14524" y="635"/>
                    </a:lnTo>
                    <a:lnTo>
                      <a:pt x="14132" y="877"/>
                    </a:lnTo>
                    <a:lnTo>
                      <a:pt x="13666" y="1194"/>
                    </a:lnTo>
                    <a:lnTo>
                      <a:pt x="13163" y="1567"/>
                    </a:lnTo>
                    <a:lnTo>
                      <a:pt x="12063" y="2387"/>
                    </a:lnTo>
                    <a:lnTo>
                      <a:pt x="12063" y="2387"/>
                    </a:lnTo>
                    <a:lnTo>
                      <a:pt x="12324" y="2089"/>
                    </a:lnTo>
                    <a:lnTo>
                      <a:pt x="12566" y="1753"/>
                    </a:lnTo>
                    <a:lnTo>
                      <a:pt x="12846" y="1380"/>
                    </a:lnTo>
                    <a:lnTo>
                      <a:pt x="13125" y="970"/>
                    </a:lnTo>
                    <a:lnTo>
                      <a:pt x="13237" y="765"/>
                    </a:lnTo>
                    <a:lnTo>
                      <a:pt x="13330" y="579"/>
                    </a:lnTo>
                    <a:lnTo>
                      <a:pt x="13405" y="411"/>
                    </a:lnTo>
                    <a:lnTo>
                      <a:pt x="13461" y="262"/>
                    </a:lnTo>
                    <a:lnTo>
                      <a:pt x="13461" y="131"/>
                    </a:lnTo>
                    <a:lnTo>
                      <a:pt x="13461" y="94"/>
                    </a:lnTo>
                    <a:lnTo>
                      <a:pt x="13442" y="38"/>
                    </a:lnTo>
                    <a:lnTo>
                      <a:pt x="13405" y="19"/>
                    </a:lnTo>
                    <a:lnTo>
                      <a:pt x="13368"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661;p41">
                <a:extLst>
                  <a:ext uri="{FF2B5EF4-FFF2-40B4-BE49-F238E27FC236}">
                    <a16:creationId xmlns:a16="http://schemas.microsoft.com/office/drawing/2014/main" xmlns="" id="{E1B9238E-1D84-9897-C41E-F76EF8F57DD1}"/>
                  </a:ext>
                </a:extLst>
              </p:cNvPr>
              <p:cNvSpPr/>
              <p:nvPr/>
            </p:nvSpPr>
            <p:spPr>
              <a:xfrm>
                <a:off x="2827700" y="3477375"/>
                <a:ext cx="395750" cy="386875"/>
              </a:xfrm>
              <a:custGeom>
                <a:avLst/>
                <a:gdLst/>
                <a:ahLst/>
                <a:cxnLst/>
                <a:rect l="l" t="t" r="r" b="b"/>
                <a:pathLst>
                  <a:path w="15830" h="15475" extrusionOk="0">
                    <a:moveTo>
                      <a:pt x="13424" y="168"/>
                    </a:moveTo>
                    <a:lnTo>
                      <a:pt x="13443" y="187"/>
                    </a:lnTo>
                    <a:lnTo>
                      <a:pt x="13461" y="243"/>
                    </a:lnTo>
                    <a:lnTo>
                      <a:pt x="13461" y="317"/>
                    </a:lnTo>
                    <a:lnTo>
                      <a:pt x="13443" y="411"/>
                    </a:lnTo>
                    <a:lnTo>
                      <a:pt x="13387" y="523"/>
                    </a:lnTo>
                    <a:lnTo>
                      <a:pt x="13256" y="802"/>
                    </a:lnTo>
                    <a:lnTo>
                      <a:pt x="13070" y="1100"/>
                    </a:lnTo>
                    <a:lnTo>
                      <a:pt x="12846" y="1436"/>
                    </a:lnTo>
                    <a:lnTo>
                      <a:pt x="12604" y="1790"/>
                    </a:lnTo>
                    <a:lnTo>
                      <a:pt x="12343" y="2126"/>
                    </a:lnTo>
                    <a:lnTo>
                      <a:pt x="12082" y="2443"/>
                    </a:lnTo>
                    <a:lnTo>
                      <a:pt x="12063" y="2480"/>
                    </a:lnTo>
                    <a:lnTo>
                      <a:pt x="12082" y="2536"/>
                    </a:lnTo>
                    <a:lnTo>
                      <a:pt x="12138" y="2573"/>
                    </a:lnTo>
                    <a:lnTo>
                      <a:pt x="12194" y="2555"/>
                    </a:lnTo>
                    <a:lnTo>
                      <a:pt x="12697" y="2163"/>
                    </a:lnTo>
                    <a:lnTo>
                      <a:pt x="13573" y="1529"/>
                    </a:lnTo>
                    <a:lnTo>
                      <a:pt x="13965" y="1231"/>
                    </a:lnTo>
                    <a:lnTo>
                      <a:pt x="14338" y="989"/>
                    </a:lnTo>
                    <a:lnTo>
                      <a:pt x="14673" y="784"/>
                    </a:lnTo>
                    <a:lnTo>
                      <a:pt x="14953" y="653"/>
                    </a:lnTo>
                    <a:lnTo>
                      <a:pt x="15065" y="634"/>
                    </a:lnTo>
                    <a:lnTo>
                      <a:pt x="15158" y="616"/>
                    </a:lnTo>
                    <a:lnTo>
                      <a:pt x="15232" y="634"/>
                    </a:lnTo>
                    <a:lnTo>
                      <a:pt x="15288" y="672"/>
                    </a:lnTo>
                    <a:lnTo>
                      <a:pt x="15307" y="709"/>
                    </a:lnTo>
                    <a:lnTo>
                      <a:pt x="15270" y="784"/>
                    </a:lnTo>
                    <a:lnTo>
                      <a:pt x="15214" y="895"/>
                    </a:lnTo>
                    <a:lnTo>
                      <a:pt x="15139" y="1026"/>
                    </a:lnTo>
                    <a:lnTo>
                      <a:pt x="15027" y="1156"/>
                    </a:lnTo>
                    <a:lnTo>
                      <a:pt x="14729" y="1473"/>
                    </a:lnTo>
                    <a:lnTo>
                      <a:pt x="14375" y="1828"/>
                    </a:lnTo>
                    <a:lnTo>
                      <a:pt x="13965" y="2219"/>
                    </a:lnTo>
                    <a:lnTo>
                      <a:pt x="13536" y="2592"/>
                    </a:lnTo>
                    <a:lnTo>
                      <a:pt x="12716" y="3282"/>
                    </a:lnTo>
                    <a:lnTo>
                      <a:pt x="12697" y="3300"/>
                    </a:lnTo>
                    <a:lnTo>
                      <a:pt x="12678" y="3338"/>
                    </a:lnTo>
                    <a:lnTo>
                      <a:pt x="12678" y="3356"/>
                    </a:lnTo>
                    <a:lnTo>
                      <a:pt x="12697" y="3394"/>
                    </a:lnTo>
                    <a:lnTo>
                      <a:pt x="12716" y="3412"/>
                    </a:lnTo>
                    <a:lnTo>
                      <a:pt x="12753" y="3431"/>
                    </a:lnTo>
                    <a:lnTo>
                      <a:pt x="12772" y="3431"/>
                    </a:lnTo>
                    <a:lnTo>
                      <a:pt x="12809" y="3412"/>
                    </a:lnTo>
                    <a:lnTo>
                      <a:pt x="13760" y="2890"/>
                    </a:lnTo>
                    <a:lnTo>
                      <a:pt x="14207" y="2648"/>
                    </a:lnTo>
                    <a:lnTo>
                      <a:pt x="14636" y="2443"/>
                    </a:lnTo>
                    <a:lnTo>
                      <a:pt x="15009" y="2275"/>
                    </a:lnTo>
                    <a:lnTo>
                      <a:pt x="15326" y="2144"/>
                    </a:lnTo>
                    <a:lnTo>
                      <a:pt x="15549" y="2089"/>
                    </a:lnTo>
                    <a:lnTo>
                      <a:pt x="15624" y="2070"/>
                    </a:lnTo>
                    <a:lnTo>
                      <a:pt x="15661" y="2089"/>
                    </a:lnTo>
                    <a:lnTo>
                      <a:pt x="15661" y="2126"/>
                    </a:lnTo>
                    <a:lnTo>
                      <a:pt x="15624" y="2200"/>
                    </a:lnTo>
                    <a:lnTo>
                      <a:pt x="15475" y="2387"/>
                    </a:lnTo>
                    <a:lnTo>
                      <a:pt x="15251" y="2648"/>
                    </a:lnTo>
                    <a:lnTo>
                      <a:pt x="14934" y="2946"/>
                    </a:lnTo>
                    <a:lnTo>
                      <a:pt x="14580" y="3282"/>
                    </a:lnTo>
                    <a:lnTo>
                      <a:pt x="14170" y="3636"/>
                    </a:lnTo>
                    <a:lnTo>
                      <a:pt x="13312" y="4363"/>
                    </a:lnTo>
                    <a:lnTo>
                      <a:pt x="13275" y="4400"/>
                    </a:lnTo>
                    <a:lnTo>
                      <a:pt x="13294" y="4456"/>
                    </a:lnTo>
                    <a:lnTo>
                      <a:pt x="13331" y="4494"/>
                    </a:lnTo>
                    <a:lnTo>
                      <a:pt x="13387" y="4494"/>
                    </a:lnTo>
                    <a:lnTo>
                      <a:pt x="14133" y="4195"/>
                    </a:lnTo>
                    <a:lnTo>
                      <a:pt x="14766" y="3990"/>
                    </a:lnTo>
                    <a:lnTo>
                      <a:pt x="15027" y="3916"/>
                    </a:lnTo>
                    <a:lnTo>
                      <a:pt x="15232" y="3878"/>
                    </a:lnTo>
                    <a:lnTo>
                      <a:pt x="15382" y="3860"/>
                    </a:lnTo>
                    <a:lnTo>
                      <a:pt x="15438" y="3860"/>
                    </a:lnTo>
                    <a:lnTo>
                      <a:pt x="15475" y="3878"/>
                    </a:lnTo>
                    <a:lnTo>
                      <a:pt x="15456" y="3934"/>
                    </a:lnTo>
                    <a:lnTo>
                      <a:pt x="15400" y="3990"/>
                    </a:lnTo>
                    <a:lnTo>
                      <a:pt x="15251" y="4158"/>
                    </a:lnTo>
                    <a:lnTo>
                      <a:pt x="14990" y="4363"/>
                    </a:lnTo>
                    <a:lnTo>
                      <a:pt x="14692" y="4605"/>
                    </a:lnTo>
                    <a:lnTo>
                      <a:pt x="14021" y="5090"/>
                    </a:lnTo>
                    <a:lnTo>
                      <a:pt x="13424" y="5519"/>
                    </a:lnTo>
                    <a:lnTo>
                      <a:pt x="13014" y="5799"/>
                    </a:lnTo>
                    <a:lnTo>
                      <a:pt x="12716" y="6022"/>
                    </a:lnTo>
                    <a:lnTo>
                      <a:pt x="12585" y="6097"/>
                    </a:lnTo>
                    <a:lnTo>
                      <a:pt x="12417" y="6209"/>
                    </a:lnTo>
                    <a:lnTo>
                      <a:pt x="11989" y="6432"/>
                    </a:lnTo>
                    <a:lnTo>
                      <a:pt x="11485" y="6675"/>
                    </a:lnTo>
                    <a:lnTo>
                      <a:pt x="10945" y="6936"/>
                    </a:lnTo>
                    <a:lnTo>
                      <a:pt x="9994" y="7346"/>
                    </a:lnTo>
                    <a:lnTo>
                      <a:pt x="9565" y="7532"/>
                    </a:lnTo>
                    <a:lnTo>
                      <a:pt x="9546" y="7532"/>
                    </a:lnTo>
                    <a:lnTo>
                      <a:pt x="933" y="15232"/>
                    </a:lnTo>
                    <a:lnTo>
                      <a:pt x="169" y="11820"/>
                    </a:lnTo>
                    <a:lnTo>
                      <a:pt x="7831" y="5631"/>
                    </a:lnTo>
                    <a:lnTo>
                      <a:pt x="7850" y="5575"/>
                    </a:lnTo>
                    <a:lnTo>
                      <a:pt x="7962" y="5239"/>
                    </a:lnTo>
                    <a:lnTo>
                      <a:pt x="8148" y="4643"/>
                    </a:lnTo>
                    <a:lnTo>
                      <a:pt x="8390" y="3916"/>
                    </a:lnTo>
                    <a:lnTo>
                      <a:pt x="8689" y="3114"/>
                    </a:lnTo>
                    <a:lnTo>
                      <a:pt x="9006" y="2331"/>
                    </a:lnTo>
                    <a:lnTo>
                      <a:pt x="9285" y="1641"/>
                    </a:lnTo>
                    <a:lnTo>
                      <a:pt x="9528" y="1119"/>
                    </a:lnTo>
                    <a:lnTo>
                      <a:pt x="9621" y="970"/>
                    </a:lnTo>
                    <a:lnTo>
                      <a:pt x="9695" y="877"/>
                    </a:lnTo>
                    <a:lnTo>
                      <a:pt x="9714" y="914"/>
                    </a:lnTo>
                    <a:lnTo>
                      <a:pt x="9733" y="989"/>
                    </a:lnTo>
                    <a:lnTo>
                      <a:pt x="9751" y="1119"/>
                    </a:lnTo>
                    <a:lnTo>
                      <a:pt x="9751" y="1306"/>
                    </a:lnTo>
                    <a:lnTo>
                      <a:pt x="9751" y="1567"/>
                    </a:lnTo>
                    <a:lnTo>
                      <a:pt x="9751" y="1921"/>
                    </a:lnTo>
                    <a:lnTo>
                      <a:pt x="9714" y="2368"/>
                    </a:lnTo>
                    <a:lnTo>
                      <a:pt x="9658" y="2946"/>
                    </a:lnTo>
                    <a:lnTo>
                      <a:pt x="9658" y="3002"/>
                    </a:lnTo>
                    <a:lnTo>
                      <a:pt x="9695" y="3021"/>
                    </a:lnTo>
                    <a:lnTo>
                      <a:pt x="9733" y="3039"/>
                    </a:lnTo>
                    <a:lnTo>
                      <a:pt x="9770" y="3021"/>
                    </a:lnTo>
                    <a:lnTo>
                      <a:pt x="10217" y="2704"/>
                    </a:lnTo>
                    <a:lnTo>
                      <a:pt x="10665" y="2331"/>
                    </a:lnTo>
                    <a:lnTo>
                      <a:pt x="11597" y="1529"/>
                    </a:lnTo>
                    <a:lnTo>
                      <a:pt x="12175" y="1026"/>
                    </a:lnTo>
                    <a:lnTo>
                      <a:pt x="12716" y="597"/>
                    </a:lnTo>
                    <a:lnTo>
                      <a:pt x="12939" y="411"/>
                    </a:lnTo>
                    <a:lnTo>
                      <a:pt x="13144" y="280"/>
                    </a:lnTo>
                    <a:lnTo>
                      <a:pt x="13312" y="187"/>
                    </a:lnTo>
                    <a:lnTo>
                      <a:pt x="13368" y="168"/>
                    </a:lnTo>
                    <a:close/>
                    <a:moveTo>
                      <a:pt x="13387" y="1"/>
                    </a:moveTo>
                    <a:lnTo>
                      <a:pt x="13331" y="19"/>
                    </a:lnTo>
                    <a:lnTo>
                      <a:pt x="13163" y="75"/>
                    </a:lnTo>
                    <a:lnTo>
                      <a:pt x="12977" y="187"/>
                    </a:lnTo>
                    <a:lnTo>
                      <a:pt x="12753" y="355"/>
                    </a:lnTo>
                    <a:lnTo>
                      <a:pt x="12194" y="802"/>
                    </a:lnTo>
                    <a:lnTo>
                      <a:pt x="11504" y="1399"/>
                    </a:lnTo>
                    <a:lnTo>
                      <a:pt x="10646" y="2126"/>
                    </a:lnTo>
                    <a:lnTo>
                      <a:pt x="10236" y="2480"/>
                    </a:lnTo>
                    <a:lnTo>
                      <a:pt x="9826" y="2778"/>
                    </a:lnTo>
                    <a:lnTo>
                      <a:pt x="9882" y="2163"/>
                    </a:lnTo>
                    <a:lnTo>
                      <a:pt x="9919" y="1697"/>
                    </a:lnTo>
                    <a:lnTo>
                      <a:pt x="9919" y="1343"/>
                    </a:lnTo>
                    <a:lnTo>
                      <a:pt x="9919" y="1100"/>
                    </a:lnTo>
                    <a:lnTo>
                      <a:pt x="9882" y="933"/>
                    </a:lnTo>
                    <a:lnTo>
                      <a:pt x="9863" y="821"/>
                    </a:lnTo>
                    <a:lnTo>
                      <a:pt x="9826" y="765"/>
                    </a:lnTo>
                    <a:lnTo>
                      <a:pt x="9807" y="746"/>
                    </a:lnTo>
                    <a:lnTo>
                      <a:pt x="9751" y="709"/>
                    </a:lnTo>
                    <a:lnTo>
                      <a:pt x="9677" y="709"/>
                    </a:lnTo>
                    <a:lnTo>
                      <a:pt x="9639" y="728"/>
                    </a:lnTo>
                    <a:lnTo>
                      <a:pt x="9584" y="784"/>
                    </a:lnTo>
                    <a:lnTo>
                      <a:pt x="9472" y="933"/>
                    </a:lnTo>
                    <a:lnTo>
                      <a:pt x="9341" y="1156"/>
                    </a:lnTo>
                    <a:lnTo>
                      <a:pt x="9192" y="1436"/>
                    </a:lnTo>
                    <a:lnTo>
                      <a:pt x="8894" y="2144"/>
                    </a:lnTo>
                    <a:lnTo>
                      <a:pt x="8577" y="2983"/>
                    </a:lnTo>
                    <a:lnTo>
                      <a:pt x="8260" y="3822"/>
                    </a:lnTo>
                    <a:lnTo>
                      <a:pt x="7999" y="4587"/>
                    </a:lnTo>
                    <a:lnTo>
                      <a:pt x="7812" y="5183"/>
                    </a:lnTo>
                    <a:lnTo>
                      <a:pt x="7701" y="5519"/>
                    </a:lnTo>
                    <a:lnTo>
                      <a:pt x="20" y="11727"/>
                    </a:lnTo>
                    <a:lnTo>
                      <a:pt x="1" y="11764"/>
                    </a:lnTo>
                    <a:lnTo>
                      <a:pt x="1" y="11820"/>
                    </a:lnTo>
                    <a:lnTo>
                      <a:pt x="803" y="15418"/>
                    </a:lnTo>
                    <a:lnTo>
                      <a:pt x="821" y="15456"/>
                    </a:lnTo>
                    <a:lnTo>
                      <a:pt x="859" y="15474"/>
                    </a:lnTo>
                    <a:lnTo>
                      <a:pt x="877" y="15474"/>
                    </a:lnTo>
                    <a:lnTo>
                      <a:pt x="933" y="15456"/>
                    </a:lnTo>
                    <a:lnTo>
                      <a:pt x="9639" y="7663"/>
                    </a:lnTo>
                    <a:lnTo>
                      <a:pt x="10143" y="7458"/>
                    </a:lnTo>
                    <a:lnTo>
                      <a:pt x="11094" y="7048"/>
                    </a:lnTo>
                    <a:lnTo>
                      <a:pt x="11616" y="6805"/>
                    </a:lnTo>
                    <a:lnTo>
                      <a:pt x="12119" y="6563"/>
                    </a:lnTo>
                    <a:lnTo>
                      <a:pt x="12529" y="6339"/>
                    </a:lnTo>
                    <a:lnTo>
                      <a:pt x="12697" y="6227"/>
                    </a:lnTo>
                    <a:lnTo>
                      <a:pt x="12827" y="6153"/>
                    </a:lnTo>
                    <a:lnTo>
                      <a:pt x="13107" y="5929"/>
                    </a:lnTo>
                    <a:lnTo>
                      <a:pt x="13517" y="5649"/>
                    </a:lnTo>
                    <a:lnTo>
                      <a:pt x="14505" y="4941"/>
                    </a:lnTo>
                    <a:lnTo>
                      <a:pt x="14897" y="4661"/>
                    </a:lnTo>
                    <a:lnTo>
                      <a:pt x="15195" y="4419"/>
                    </a:lnTo>
                    <a:lnTo>
                      <a:pt x="15400" y="4214"/>
                    </a:lnTo>
                    <a:lnTo>
                      <a:pt x="15549" y="4065"/>
                    </a:lnTo>
                    <a:lnTo>
                      <a:pt x="15605" y="3990"/>
                    </a:lnTo>
                    <a:lnTo>
                      <a:pt x="15624" y="3916"/>
                    </a:lnTo>
                    <a:lnTo>
                      <a:pt x="15624" y="3860"/>
                    </a:lnTo>
                    <a:lnTo>
                      <a:pt x="15624" y="3822"/>
                    </a:lnTo>
                    <a:lnTo>
                      <a:pt x="15587" y="3766"/>
                    </a:lnTo>
                    <a:lnTo>
                      <a:pt x="15531" y="3729"/>
                    </a:lnTo>
                    <a:lnTo>
                      <a:pt x="15400" y="3711"/>
                    </a:lnTo>
                    <a:lnTo>
                      <a:pt x="15232" y="3711"/>
                    </a:lnTo>
                    <a:lnTo>
                      <a:pt x="15027" y="3748"/>
                    </a:lnTo>
                    <a:lnTo>
                      <a:pt x="14804" y="3804"/>
                    </a:lnTo>
                    <a:lnTo>
                      <a:pt x="14300" y="3972"/>
                    </a:lnTo>
                    <a:lnTo>
                      <a:pt x="13834" y="4139"/>
                    </a:lnTo>
                    <a:lnTo>
                      <a:pt x="14580" y="3505"/>
                    </a:lnTo>
                    <a:lnTo>
                      <a:pt x="14916" y="3189"/>
                    </a:lnTo>
                    <a:lnTo>
                      <a:pt x="15251" y="2890"/>
                    </a:lnTo>
                    <a:lnTo>
                      <a:pt x="15512" y="2592"/>
                    </a:lnTo>
                    <a:lnTo>
                      <a:pt x="15699" y="2350"/>
                    </a:lnTo>
                    <a:lnTo>
                      <a:pt x="15773" y="2238"/>
                    </a:lnTo>
                    <a:lnTo>
                      <a:pt x="15810" y="2144"/>
                    </a:lnTo>
                    <a:lnTo>
                      <a:pt x="15829" y="2070"/>
                    </a:lnTo>
                    <a:lnTo>
                      <a:pt x="15810" y="2014"/>
                    </a:lnTo>
                    <a:lnTo>
                      <a:pt x="15773" y="1958"/>
                    </a:lnTo>
                    <a:lnTo>
                      <a:pt x="15699" y="1939"/>
                    </a:lnTo>
                    <a:lnTo>
                      <a:pt x="15531" y="1939"/>
                    </a:lnTo>
                    <a:lnTo>
                      <a:pt x="15270" y="2014"/>
                    </a:lnTo>
                    <a:lnTo>
                      <a:pt x="14971" y="2107"/>
                    </a:lnTo>
                    <a:lnTo>
                      <a:pt x="14636" y="2256"/>
                    </a:lnTo>
                    <a:lnTo>
                      <a:pt x="14263" y="2443"/>
                    </a:lnTo>
                    <a:lnTo>
                      <a:pt x="13499" y="2834"/>
                    </a:lnTo>
                    <a:lnTo>
                      <a:pt x="13499" y="2834"/>
                    </a:lnTo>
                    <a:lnTo>
                      <a:pt x="14133" y="2275"/>
                    </a:lnTo>
                    <a:lnTo>
                      <a:pt x="14449" y="1977"/>
                    </a:lnTo>
                    <a:lnTo>
                      <a:pt x="14766" y="1678"/>
                    </a:lnTo>
                    <a:lnTo>
                      <a:pt x="15027" y="1399"/>
                    </a:lnTo>
                    <a:lnTo>
                      <a:pt x="15251" y="1138"/>
                    </a:lnTo>
                    <a:lnTo>
                      <a:pt x="15400" y="895"/>
                    </a:lnTo>
                    <a:lnTo>
                      <a:pt x="15438" y="802"/>
                    </a:lnTo>
                    <a:lnTo>
                      <a:pt x="15456" y="728"/>
                    </a:lnTo>
                    <a:lnTo>
                      <a:pt x="15456" y="672"/>
                    </a:lnTo>
                    <a:lnTo>
                      <a:pt x="15456" y="616"/>
                    </a:lnTo>
                    <a:lnTo>
                      <a:pt x="15419" y="560"/>
                    </a:lnTo>
                    <a:lnTo>
                      <a:pt x="15344" y="504"/>
                    </a:lnTo>
                    <a:lnTo>
                      <a:pt x="15270" y="467"/>
                    </a:lnTo>
                    <a:lnTo>
                      <a:pt x="15177" y="448"/>
                    </a:lnTo>
                    <a:lnTo>
                      <a:pt x="15065" y="467"/>
                    </a:lnTo>
                    <a:lnTo>
                      <a:pt x="14953" y="485"/>
                    </a:lnTo>
                    <a:lnTo>
                      <a:pt x="14804" y="541"/>
                    </a:lnTo>
                    <a:lnTo>
                      <a:pt x="14487" y="709"/>
                    </a:lnTo>
                    <a:lnTo>
                      <a:pt x="14114" y="933"/>
                    </a:lnTo>
                    <a:lnTo>
                      <a:pt x="13685" y="1231"/>
                    </a:lnTo>
                    <a:lnTo>
                      <a:pt x="12622" y="2033"/>
                    </a:lnTo>
                    <a:lnTo>
                      <a:pt x="12622" y="2033"/>
                    </a:lnTo>
                    <a:lnTo>
                      <a:pt x="13014" y="1492"/>
                    </a:lnTo>
                    <a:lnTo>
                      <a:pt x="13200" y="1212"/>
                    </a:lnTo>
                    <a:lnTo>
                      <a:pt x="13368" y="933"/>
                    </a:lnTo>
                    <a:lnTo>
                      <a:pt x="13499" y="672"/>
                    </a:lnTo>
                    <a:lnTo>
                      <a:pt x="13592" y="429"/>
                    </a:lnTo>
                    <a:lnTo>
                      <a:pt x="13610" y="336"/>
                    </a:lnTo>
                    <a:lnTo>
                      <a:pt x="13629" y="243"/>
                    </a:lnTo>
                    <a:lnTo>
                      <a:pt x="13610" y="150"/>
                    </a:lnTo>
                    <a:lnTo>
                      <a:pt x="13592" y="94"/>
                    </a:lnTo>
                    <a:lnTo>
                      <a:pt x="13536" y="38"/>
                    </a:lnTo>
                    <a:lnTo>
                      <a:pt x="13443" y="1"/>
                    </a:lnTo>
                    <a:close/>
                  </a:path>
                </a:pathLst>
              </a:custGeom>
              <a:solidFill>
                <a:srgbClr val="2C30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662;p41">
                <a:extLst>
                  <a:ext uri="{FF2B5EF4-FFF2-40B4-BE49-F238E27FC236}">
                    <a16:creationId xmlns:a16="http://schemas.microsoft.com/office/drawing/2014/main" xmlns="" id="{0B5FC6B5-D574-BF31-3952-CA41CB7094FB}"/>
                  </a:ext>
                </a:extLst>
              </p:cNvPr>
              <p:cNvSpPr/>
              <p:nvPr/>
            </p:nvSpPr>
            <p:spPr>
              <a:xfrm>
                <a:off x="2827700" y="3477375"/>
                <a:ext cx="395750" cy="386875"/>
              </a:xfrm>
              <a:custGeom>
                <a:avLst/>
                <a:gdLst/>
                <a:ahLst/>
                <a:cxnLst/>
                <a:rect l="l" t="t" r="r" b="b"/>
                <a:pathLst>
                  <a:path w="15830" h="15475" fill="none" extrusionOk="0">
                    <a:moveTo>
                      <a:pt x="877" y="15474"/>
                    </a:moveTo>
                    <a:lnTo>
                      <a:pt x="877" y="15474"/>
                    </a:lnTo>
                    <a:lnTo>
                      <a:pt x="859" y="15474"/>
                    </a:lnTo>
                    <a:lnTo>
                      <a:pt x="859" y="15474"/>
                    </a:lnTo>
                    <a:lnTo>
                      <a:pt x="821" y="15456"/>
                    </a:lnTo>
                    <a:lnTo>
                      <a:pt x="803" y="15418"/>
                    </a:lnTo>
                    <a:lnTo>
                      <a:pt x="1" y="11820"/>
                    </a:lnTo>
                    <a:lnTo>
                      <a:pt x="1" y="11820"/>
                    </a:lnTo>
                    <a:lnTo>
                      <a:pt x="1" y="11764"/>
                    </a:lnTo>
                    <a:lnTo>
                      <a:pt x="20" y="11727"/>
                    </a:lnTo>
                    <a:lnTo>
                      <a:pt x="7701" y="5519"/>
                    </a:lnTo>
                    <a:lnTo>
                      <a:pt x="7701" y="5519"/>
                    </a:lnTo>
                    <a:lnTo>
                      <a:pt x="7812" y="5183"/>
                    </a:lnTo>
                    <a:lnTo>
                      <a:pt x="7999" y="4587"/>
                    </a:lnTo>
                    <a:lnTo>
                      <a:pt x="8260" y="3822"/>
                    </a:lnTo>
                    <a:lnTo>
                      <a:pt x="8577" y="2983"/>
                    </a:lnTo>
                    <a:lnTo>
                      <a:pt x="8894" y="2144"/>
                    </a:lnTo>
                    <a:lnTo>
                      <a:pt x="9192" y="1436"/>
                    </a:lnTo>
                    <a:lnTo>
                      <a:pt x="9341" y="1156"/>
                    </a:lnTo>
                    <a:lnTo>
                      <a:pt x="9472" y="933"/>
                    </a:lnTo>
                    <a:lnTo>
                      <a:pt x="9584" y="784"/>
                    </a:lnTo>
                    <a:lnTo>
                      <a:pt x="9639" y="728"/>
                    </a:lnTo>
                    <a:lnTo>
                      <a:pt x="9677" y="709"/>
                    </a:lnTo>
                    <a:lnTo>
                      <a:pt x="9677" y="709"/>
                    </a:lnTo>
                    <a:lnTo>
                      <a:pt x="9751" y="709"/>
                    </a:lnTo>
                    <a:lnTo>
                      <a:pt x="9807" y="746"/>
                    </a:lnTo>
                    <a:lnTo>
                      <a:pt x="9807" y="746"/>
                    </a:lnTo>
                    <a:lnTo>
                      <a:pt x="9826" y="765"/>
                    </a:lnTo>
                    <a:lnTo>
                      <a:pt x="9863" y="821"/>
                    </a:lnTo>
                    <a:lnTo>
                      <a:pt x="9882" y="933"/>
                    </a:lnTo>
                    <a:lnTo>
                      <a:pt x="9919" y="1100"/>
                    </a:lnTo>
                    <a:lnTo>
                      <a:pt x="9919" y="1343"/>
                    </a:lnTo>
                    <a:lnTo>
                      <a:pt x="9919" y="1697"/>
                    </a:lnTo>
                    <a:lnTo>
                      <a:pt x="9882" y="2163"/>
                    </a:lnTo>
                    <a:lnTo>
                      <a:pt x="9826" y="2778"/>
                    </a:lnTo>
                    <a:lnTo>
                      <a:pt x="9826" y="2778"/>
                    </a:lnTo>
                    <a:lnTo>
                      <a:pt x="10236" y="2480"/>
                    </a:lnTo>
                    <a:lnTo>
                      <a:pt x="10646" y="2126"/>
                    </a:lnTo>
                    <a:lnTo>
                      <a:pt x="11504" y="1399"/>
                    </a:lnTo>
                    <a:lnTo>
                      <a:pt x="11504" y="1399"/>
                    </a:lnTo>
                    <a:lnTo>
                      <a:pt x="12194" y="802"/>
                    </a:lnTo>
                    <a:lnTo>
                      <a:pt x="12753" y="355"/>
                    </a:lnTo>
                    <a:lnTo>
                      <a:pt x="12977" y="187"/>
                    </a:lnTo>
                    <a:lnTo>
                      <a:pt x="13163" y="75"/>
                    </a:lnTo>
                    <a:lnTo>
                      <a:pt x="13331" y="19"/>
                    </a:lnTo>
                    <a:lnTo>
                      <a:pt x="13387" y="1"/>
                    </a:lnTo>
                    <a:lnTo>
                      <a:pt x="13443" y="1"/>
                    </a:lnTo>
                    <a:lnTo>
                      <a:pt x="13443" y="1"/>
                    </a:lnTo>
                    <a:lnTo>
                      <a:pt x="13536" y="38"/>
                    </a:lnTo>
                    <a:lnTo>
                      <a:pt x="13592" y="94"/>
                    </a:lnTo>
                    <a:lnTo>
                      <a:pt x="13592" y="94"/>
                    </a:lnTo>
                    <a:lnTo>
                      <a:pt x="13610" y="150"/>
                    </a:lnTo>
                    <a:lnTo>
                      <a:pt x="13629" y="243"/>
                    </a:lnTo>
                    <a:lnTo>
                      <a:pt x="13610" y="336"/>
                    </a:lnTo>
                    <a:lnTo>
                      <a:pt x="13592" y="429"/>
                    </a:lnTo>
                    <a:lnTo>
                      <a:pt x="13499" y="672"/>
                    </a:lnTo>
                    <a:lnTo>
                      <a:pt x="13368" y="933"/>
                    </a:lnTo>
                    <a:lnTo>
                      <a:pt x="13200" y="1212"/>
                    </a:lnTo>
                    <a:lnTo>
                      <a:pt x="13014" y="1492"/>
                    </a:lnTo>
                    <a:lnTo>
                      <a:pt x="12622" y="2033"/>
                    </a:lnTo>
                    <a:lnTo>
                      <a:pt x="12622" y="2033"/>
                    </a:lnTo>
                    <a:lnTo>
                      <a:pt x="13685" y="1231"/>
                    </a:lnTo>
                    <a:lnTo>
                      <a:pt x="14114" y="933"/>
                    </a:lnTo>
                    <a:lnTo>
                      <a:pt x="14487" y="709"/>
                    </a:lnTo>
                    <a:lnTo>
                      <a:pt x="14804" y="541"/>
                    </a:lnTo>
                    <a:lnTo>
                      <a:pt x="14953" y="485"/>
                    </a:lnTo>
                    <a:lnTo>
                      <a:pt x="15065" y="467"/>
                    </a:lnTo>
                    <a:lnTo>
                      <a:pt x="15177" y="448"/>
                    </a:lnTo>
                    <a:lnTo>
                      <a:pt x="15270" y="467"/>
                    </a:lnTo>
                    <a:lnTo>
                      <a:pt x="15344" y="504"/>
                    </a:lnTo>
                    <a:lnTo>
                      <a:pt x="15419" y="560"/>
                    </a:lnTo>
                    <a:lnTo>
                      <a:pt x="15419" y="560"/>
                    </a:lnTo>
                    <a:lnTo>
                      <a:pt x="15456" y="616"/>
                    </a:lnTo>
                    <a:lnTo>
                      <a:pt x="15456" y="672"/>
                    </a:lnTo>
                    <a:lnTo>
                      <a:pt x="15456" y="728"/>
                    </a:lnTo>
                    <a:lnTo>
                      <a:pt x="15456" y="728"/>
                    </a:lnTo>
                    <a:lnTo>
                      <a:pt x="15438" y="802"/>
                    </a:lnTo>
                    <a:lnTo>
                      <a:pt x="15400" y="895"/>
                    </a:lnTo>
                    <a:lnTo>
                      <a:pt x="15251" y="1138"/>
                    </a:lnTo>
                    <a:lnTo>
                      <a:pt x="15027" y="1399"/>
                    </a:lnTo>
                    <a:lnTo>
                      <a:pt x="14766" y="1678"/>
                    </a:lnTo>
                    <a:lnTo>
                      <a:pt x="14449" y="1977"/>
                    </a:lnTo>
                    <a:lnTo>
                      <a:pt x="14133" y="2275"/>
                    </a:lnTo>
                    <a:lnTo>
                      <a:pt x="13499" y="2834"/>
                    </a:lnTo>
                    <a:lnTo>
                      <a:pt x="13499" y="2834"/>
                    </a:lnTo>
                    <a:lnTo>
                      <a:pt x="14263" y="2443"/>
                    </a:lnTo>
                    <a:lnTo>
                      <a:pt x="14636" y="2256"/>
                    </a:lnTo>
                    <a:lnTo>
                      <a:pt x="14971" y="2107"/>
                    </a:lnTo>
                    <a:lnTo>
                      <a:pt x="15270" y="2014"/>
                    </a:lnTo>
                    <a:lnTo>
                      <a:pt x="15531" y="1939"/>
                    </a:lnTo>
                    <a:lnTo>
                      <a:pt x="15624" y="1939"/>
                    </a:lnTo>
                    <a:lnTo>
                      <a:pt x="15699" y="1939"/>
                    </a:lnTo>
                    <a:lnTo>
                      <a:pt x="15773" y="1958"/>
                    </a:lnTo>
                    <a:lnTo>
                      <a:pt x="15810" y="2014"/>
                    </a:lnTo>
                    <a:lnTo>
                      <a:pt x="15810" y="2014"/>
                    </a:lnTo>
                    <a:lnTo>
                      <a:pt x="15829" y="2070"/>
                    </a:lnTo>
                    <a:lnTo>
                      <a:pt x="15810" y="2144"/>
                    </a:lnTo>
                    <a:lnTo>
                      <a:pt x="15773" y="2238"/>
                    </a:lnTo>
                    <a:lnTo>
                      <a:pt x="15699" y="2350"/>
                    </a:lnTo>
                    <a:lnTo>
                      <a:pt x="15512" y="2592"/>
                    </a:lnTo>
                    <a:lnTo>
                      <a:pt x="15251" y="2890"/>
                    </a:lnTo>
                    <a:lnTo>
                      <a:pt x="14916" y="3189"/>
                    </a:lnTo>
                    <a:lnTo>
                      <a:pt x="14580" y="3505"/>
                    </a:lnTo>
                    <a:lnTo>
                      <a:pt x="13834" y="4139"/>
                    </a:lnTo>
                    <a:lnTo>
                      <a:pt x="13834" y="4139"/>
                    </a:lnTo>
                    <a:lnTo>
                      <a:pt x="14300" y="3972"/>
                    </a:lnTo>
                    <a:lnTo>
                      <a:pt x="14804" y="3804"/>
                    </a:lnTo>
                    <a:lnTo>
                      <a:pt x="15027" y="3748"/>
                    </a:lnTo>
                    <a:lnTo>
                      <a:pt x="15232" y="3711"/>
                    </a:lnTo>
                    <a:lnTo>
                      <a:pt x="15400" y="3711"/>
                    </a:lnTo>
                    <a:lnTo>
                      <a:pt x="15531" y="3729"/>
                    </a:lnTo>
                    <a:lnTo>
                      <a:pt x="15531" y="3729"/>
                    </a:lnTo>
                    <a:lnTo>
                      <a:pt x="15587" y="3766"/>
                    </a:lnTo>
                    <a:lnTo>
                      <a:pt x="15624" y="3822"/>
                    </a:lnTo>
                    <a:lnTo>
                      <a:pt x="15624" y="3822"/>
                    </a:lnTo>
                    <a:lnTo>
                      <a:pt x="15624" y="3860"/>
                    </a:lnTo>
                    <a:lnTo>
                      <a:pt x="15624" y="3916"/>
                    </a:lnTo>
                    <a:lnTo>
                      <a:pt x="15605" y="3990"/>
                    </a:lnTo>
                    <a:lnTo>
                      <a:pt x="15549" y="4065"/>
                    </a:lnTo>
                    <a:lnTo>
                      <a:pt x="15400" y="4214"/>
                    </a:lnTo>
                    <a:lnTo>
                      <a:pt x="15195" y="4419"/>
                    </a:lnTo>
                    <a:lnTo>
                      <a:pt x="14897" y="4661"/>
                    </a:lnTo>
                    <a:lnTo>
                      <a:pt x="14505" y="4941"/>
                    </a:lnTo>
                    <a:lnTo>
                      <a:pt x="13517" y="5649"/>
                    </a:lnTo>
                    <a:lnTo>
                      <a:pt x="13517" y="5649"/>
                    </a:lnTo>
                    <a:lnTo>
                      <a:pt x="13107" y="5929"/>
                    </a:lnTo>
                    <a:lnTo>
                      <a:pt x="12827" y="6153"/>
                    </a:lnTo>
                    <a:lnTo>
                      <a:pt x="12827" y="6153"/>
                    </a:lnTo>
                    <a:lnTo>
                      <a:pt x="12697" y="6227"/>
                    </a:lnTo>
                    <a:lnTo>
                      <a:pt x="12529" y="6339"/>
                    </a:lnTo>
                    <a:lnTo>
                      <a:pt x="12119" y="6563"/>
                    </a:lnTo>
                    <a:lnTo>
                      <a:pt x="11616" y="6805"/>
                    </a:lnTo>
                    <a:lnTo>
                      <a:pt x="11094" y="7048"/>
                    </a:lnTo>
                    <a:lnTo>
                      <a:pt x="10143" y="7458"/>
                    </a:lnTo>
                    <a:lnTo>
                      <a:pt x="9639" y="7663"/>
                    </a:lnTo>
                    <a:lnTo>
                      <a:pt x="933" y="15456"/>
                    </a:lnTo>
                    <a:lnTo>
                      <a:pt x="933" y="15456"/>
                    </a:lnTo>
                    <a:lnTo>
                      <a:pt x="877" y="15474"/>
                    </a:lnTo>
                    <a:lnTo>
                      <a:pt x="877" y="15474"/>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663;p41">
                <a:extLst>
                  <a:ext uri="{FF2B5EF4-FFF2-40B4-BE49-F238E27FC236}">
                    <a16:creationId xmlns:a16="http://schemas.microsoft.com/office/drawing/2014/main" xmlns="" id="{82E0A718-DFF1-8ADF-3D55-818A0C2311BC}"/>
                  </a:ext>
                </a:extLst>
              </p:cNvPr>
              <p:cNvSpPr/>
              <p:nvPr/>
            </p:nvSpPr>
            <p:spPr>
              <a:xfrm>
                <a:off x="2831900" y="3481575"/>
                <a:ext cx="387350" cy="376625"/>
              </a:xfrm>
              <a:custGeom>
                <a:avLst/>
                <a:gdLst/>
                <a:ahLst/>
                <a:cxnLst/>
                <a:rect l="l" t="t" r="r" b="b"/>
                <a:pathLst>
                  <a:path w="15494" h="15065" fill="none" extrusionOk="0">
                    <a:moveTo>
                      <a:pt x="1" y="11652"/>
                    </a:moveTo>
                    <a:lnTo>
                      <a:pt x="765" y="15064"/>
                    </a:lnTo>
                    <a:lnTo>
                      <a:pt x="9378" y="7364"/>
                    </a:lnTo>
                    <a:lnTo>
                      <a:pt x="9378" y="7364"/>
                    </a:lnTo>
                    <a:lnTo>
                      <a:pt x="9397" y="7364"/>
                    </a:lnTo>
                    <a:lnTo>
                      <a:pt x="9397" y="7364"/>
                    </a:lnTo>
                    <a:lnTo>
                      <a:pt x="9826" y="7178"/>
                    </a:lnTo>
                    <a:lnTo>
                      <a:pt x="10777" y="6768"/>
                    </a:lnTo>
                    <a:lnTo>
                      <a:pt x="11317" y="6507"/>
                    </a:lnTo>
                    <a:lnTo>
                      <a:pt x="11821" y="6264"/>
                    </a:lnTo>
                    <a:lnTo>
                      <a:pt x="12249" y="6041"/>
                    </a:lnTo>
                    <a:lnTo>
                      <a:pt x="12417" y="5929"/>
                    </a:lnTo>
                    <a:lnTo>
                      <a:pt x="12548" y="5854"/>
                    </a:lnTo>
                    <a:lnTo>
                      <a:pt x="12548" y="5854"/>
                    </a:lnTo>
                    <a:lnTo>
                      <a:pt x="12846" y="5631"/>
                    </a:lnTo>
                    <a:lnTo>
                      <a:pt x="13256" y="5351"/>
                    </a:lnTo>
                    <a:lnTo>
                      <a:pt x="13256" y="5351"/>
                    </a:lnTo>
                    <a:lnTo>
                      <a:pt x="13853" y="4922"/>
                    </a:lnTo>
                    <a:lnTo>
                      <a:pt x="14524" y="4437"/>
                    </a:lnTo>
                    <a:lnTo>
                      <a:pt x="14822" y="4195"/>
                    </a:lnTo>
                    <a:lnTo>
                      <a:pt x="15083" y="3990"/>
                    </a:lnTo>
                    <a:lnTo>
                      <a:pt x="15232" y="3822"/>
                    </a:lnTo>
                    <a:lnTo>
                      <a:pt x="15288" y="3766"/>
                    </a:lnTo>
                    <a:lnTo>
                      <a:pt x="15307" y="3710"/>
                    </a:lnTo>
                    <a:lnTo>
                      <a:pt x="15307" y="3710"/>
                    </a:lnTo>
                    <a:lnTo>
                      <a:pt x="15270" y="3692"/>
                    </a:lnTo>
                    <a:lnTo>
                      <a:pt x="15214" y="3692"/>
                    </a:lnTo>
                    <a:lnTo>
                      <a:pt x="15064" y="3710"/>
                    </a:lnTo>
                    <a:lnTo>
                      <a:pt x="14859" y="3748"/>
                    </a:lnTo>
                    <a:lnTo>
                      <a:pt x="14598" y="3822"/>
                    </a:lnTo>
                    <a:lnTo>
                      <a:pt x="13965" y="4027"/>
                    </a:lnTo>
                    <a:lnTo>
                      <a:pt x="13219" y="4326"/>
                    </a:lnTo>
                    <a:lnTo>
                      <a:pt x="13219" y="4326"/>
                    </a:lnTo>
                    <a:lnTo>
                      <a:pt x="13163" y="4326"/>
                    </a:lnTo>
                    <a:lnTo>
                      <a:pt x="13126" y="4288"/>
                    </a:lnTo>
                    <a:lnTo>
                      <a:pt x="13126" y="4288"/>
                    </a:lnTo>
                    <a:lnTo>
                      <a:pt x="13107" y="4232"/>
                    </a:lnTo>
                    <a:lnTo>
                      <a:pt x="13144" y="4195"/>
                    </a:lnTo>
                    <a:lnTo>
                      <a:pt x="13144" y="4195"/>
                    </a:lnTo>
                    <a:lnTo>
                      <a:pt x="14002" y="3468"/>
                    </a:lnTo>
                    <a:lnTo>
                      <a:pt x="14412" y="3114"/>
                    </a:lnTo>
                    <a:lnTo>
                      <a:pt x="14766" y="2778"/>
                    </a:lnTo>
                    <a:lnTo>
                      <a:pt x="15083" y="2480"/>
                    </a:lnTo>
                    <a:lnTo>
                      <a:pt x="15307" y="2219"/>
                    </a:lnTo>
                    <a:lnTo>
                      <a:pt x="15456" y="2032"/>
                    </a:lnTo>
                    <a:lnTo>
                      <a:pt x="15493" y="1958"/>
                    </a:lnTo>
                    <a:lnTo>
                      <a:pt x="15493" y="1921"/>
                    </a:lnTo>
                    <a:lnTo>
                      <a:pt x="15493" y="1921"/>
                    </a:lnTo>
                    <a:lnTo>
                      <a:pt x="15456" y="1902"/>
                    </a:lnTo>
                    <a:lnTo>
                      <a:pt x="15381" y="1921"/>
                    </a:lnTo>
                    <a:lnTo>
                      <a:pt x="15158" y="1976"/>
                    </a:lnTo>
                    <a:lnTo>
                      <a:pt x="14841" y="2107"/>
                    </a:lnTo>
                    <a:lnTo>
                      <a:pt x="14468" y="2275"/>
                    </a:lnTo>
                    <a:lnTo>
                      <a:pt x="14039" y="2480"/>
                    </a:lnTo>
                    <a:lnTo>
                      <a:pt x="13592" y="2722"/>
                    </a:lnTo>
                    <a:lnTo>
                      <a:pt x="12641" y="3244"/>
                    </a:lnTo>
                    <a:lnTo>
                      <a:pt x="12641" y="3244"/>
                    </a:lnTo>
                    <a:lnTo>
                      <a:pt x="12604" y="3263"/>
                    </a:lnTo>
                    <a:lnTo>
                      <a:pt x="12585" y="3263"/>
                    </a:lnTo>
                    <a:lnTo>
                      <a:pt x="12548" y="3244"/>
                    </a:lnTo>
                    <a:lnTo>
                      <a:pt x="12529" y="3226"/>
                    </a:lnTo>
                    <a:lnTo>
                      <a:pt x="12529" y="3226"/>
                    </a:lnTo>
                    <a:lnTo>
                      <a:pt x="12510" y="3188"/>
                    </a:lnTo>
                    <a:lnTo>
                      <a:pt x="12510" y="3170"/>
                    </a:lnTo>
                    <a:lnTo>
                      <a:pt x="12529" y="3132"/>
                    </a:lnTo>
                    <a:lnTo>
                      <a:pt x="12548" y="3114"/>
                    </a:lnTo>
                    <a:lnTo>
                      <a:pt x="12548" y="3114"/>
                    </a:lnTo>
                    <a:lnTo>
                      <a:pt x="13368" y="2424"/>
                    </a:lnTo>
                    <a:lnTo>
                      <a:pt x="13797" y="2051"/>
                    </a:lnTo>
                    <a:lnTo>
                      <a:pt x="14207" y="1660"/>
                    </a:lnTo>
                    <a:lnTo>
                      <a:pt x="14561" y="1305"/>
                    </a:lnTo>
                    <a:lnTo>
                      <a:pt x="14859" y="988"/>
                    </a:lnTo>
                    <a:lnTo>
                      <a:pt x="14971" y="858"/>
                    </a:lnTo>
                    <a:lnTo>
                      <a:pt x="15046" y="727"/>
                    </a:lnTo>
                    <a:lnTo>
                      <a:pt x="15102" y="616"/>
                    </a:lnTo>
                    <a:lnTo>
                      <a:pt x="15139" y="541"/>
                    </a:lnTo>
                    <a:lnTo>
                      <a:pt x="15139" y="541"/>
                    </a:lnTo>
                    <a:lnTo>
                      <a:pt x="15120" y="504"/>
                    </a:lnTo>
                    <a:lnTo>
                      <a:pt x="15120" y="504"/>
                    </a:lnTo>
                    <a:lnTo>
                      <a:pt x="15064" y="466"/>
                    </a:lnTo>
                    <a:lnTo>
                      <a:pt x="14990" y="448"/>
                    </a:lnTo>
                    <a:lnTo>
                      <a:pt x="14897" y="466"/>
                    </a:lnTo>
                    <a:lnTo>
                      <a:pt x="14785" y="485"/>
                    </a:lnTo>
                    <a:lnTo>
                      <a:pt x="14505" y="616"/>
                    </a:lnTo>
                    <a:lnTo>
                      <a:pt x="14170" y="821"/>
                    </a:lnTo>
                    <a:lnTo>
                      <a:pt x="13797" y="1063"/>
                    </a:lnTo>
                    <a:lnTo>
                      <a:pt x="13405" y="1361"/>
                    </a:lnTo>
                    <a:lnTo>
                      <a:pt x="12529" y="1995"/>
                    </a:lnTo>
                    <a:lnTo>
                      <a:pt x="12529" y="1995"/>
                    </a:lnTo>
                    <a:lnTo>
                      <a:pt x="12026" y="2387"/>
                    </a:lnTo>
                    <a:lnTo>
                      <a:pt x="12026" y="2387"/>
                    </a:lnTo>
                    <a:lnTo>
                      <a:pt x="11970" y="2405"/>
                    </a:lnTo>
                    <a:lnTo>
                      <a:pt x="11914" y="2368"/>
                    </a:lnTo>
                    <a:lnTo>
                      <a:pt x="11914" y="2368"/>
                    </a:lnTo>
                    <a:lnTo>
                      <a:pt x="11895" y="2312"/>
                    </a:lnTo>
                    <a:lnTo>
                      <a:pt x="11914" y="2275"/>
                    </a:lnTo>
                    <a:lnTo>
                      <a:pt x="11914" y="2275"/>
                    </a:lnTo>
                    <a:lnTo>
                      <a:pt x="12175" y="1958"/>
                    </a:lnTo>
                    <a:lnTo>
                      <a:pt x="12436" y="1622"/>
                    </a:lnTo>
                    <a:lnTo>
                      <a:pt x="12678" y="1268"/>
                    </a:lnTo>
                    <a:lnTo>
                      <a:pt x="12902" y="932"/>
                    </a:lnTo>
                    <a:lnTo>
                      <a:pt x="13088" y="634"/>
                    </a:lnTo>
                    <a:lnTo>
                      <a:pt x="13219" y="355"/>
                    </a:lnTo>
                    <a:lnTo>
                      <a:pt x="13275" y="243"/>
                    </a:lnTo>
                    <a:lnTo>
                      <a:pt x="13293" y="149"/>
                    </a:lnTo>
                    <a:lnTo>
                      <a:pt x="13293" y="75"/>
                    </a:lnTo>
                    <a:lnTo>
                      <a:pt x="13275" y="19"/>
                    </a:lnTo>
                    <a:lnTo>
                      <a:pt x="13275" y="19"/>
                    </a:lnTo>
                    <a:lnTo>
                      <a:pt x="13256" y="0"/>
                    </a:lnTo>
                    <a:lnTo>
                      <a:pt x="13256" y="0"/>
                    </a:lnTo>
                    <a:lnTo>
                      <a:pt x="13200" y="0"/>
                    </a:lnTo>
                    <a:lnTo>
                      <a:pt x="13144" y="19"/>
                    </a:lnTo>
                    <a:lnTo>
                      <a:pt x="12976" y="112"/>
                    </a:lnTo>
                    <a:lnTo>
                      <a:pt x="12771" y="243"/>
                    </a:lnTo>
                    <a:lnTo>
                      <a:pt x="12548" y="429"/>
                    </a:lnTo>
                    <a:lnTo>
                      <a:pt x="12007" y="858"/>
                    </a:lnTo>
                    <a:lnTo>
                      <a:pt x="11429" y="1361"/>
                    </a:lnTo>
                    <a:lnTo>
                      <a:pt x="11429" y="1361"/>
                    </a:lnTo>
                    <a:lnTo>
                      <a:pt x="10497" y="2163"/>
                    </a:lnTo>
                    <a:lnTo>
                      <a:pt x="10049" y="2536"/>
                    </a:lnTo>
                    <a:lnTo>
                      <a:pt x="9602" y="2853"/>
                    </a:lnTo>
                    <a:lnTo>
                      <a:pt x="9602" y="2853"/>
                    </a:lnTo>
                    <a:lnTo>
                      <a:pt x="9565" y="2871"/>
                    </a:lnTo>
                    <a:lnTo>
                      <a:pt x="9527" y="2853"/>
                    </a:lnTo>
                    <a:lnTo>
                      <a:pt x="9527" y="2853"/>
                    </a:lnTo>
                    <a:lnTo>
                      <a:pt x="9490" y="2834"/>
                    </a:lnTo>
                    <a:lnTo>
                      <a:pt x="9490" y="2778"/>
                    </a:lnTo>
                    <a:lnTo>
                      <a:pt x="9490" y="2778"/>
                    </a:lnTo>
                    <a:lnTo>
                      <a:pt x="9546" y="2200"/>
                    </a:lnTo>
                    <a:lnTo>
                      <a:pt x="9583" y="1753"/>
                    </a:lnTo>
                    <a:lnTo>
                      <a:pt x="9583" y="1399"/>
                    </a:lnTo>
                    <a:lnTo>
                      <a:pt x="9583" y="1138"/>
                    </a:lnTo>
                    <a:lnTo>
                      <a:pt x="9583" y="951"/>
                    </a:lnTo>
                    <a:lnTo>
                      <a:pt x="9565" y="821"/>
                    </a:lnTo>
                    <a:lnTo>
                      <a:pt x="9546" y="746"/>
                    </a:lnTo>
                    <a:lnTo>
                      <a:pt x="9527" y="709"/>
                    </a:lnTo>
                    <a:lnTo>
                      <a:pt x="9527" y="709"/>
                    </a:lnTo>
                    <a:lnTo>
                      <a:pt x="9453" y="802"/>
                    </a:lnTo>
                    <a:lnTo>
                      <a:pt x="9360" y="951"/>
                    </a:lnTo>
                    <a:lnTo>
                      <a:pt x="9117" y="1473"/>
                    </a:lnTo>
                    <a:lnTo>
                      <a:pt x="8838" y="2163"/>
                    </a:lnTo>
                    <a:lnTo>
                      <a:pt x="8521" y="2946"/>
                    </a:lnTo>
                    <a:lnTo>
                      <a:pt x="8222" y="3748"/>
                    </a:lnTo>
                    <a:lnTo>
                      <a:pt x="7980" y="4475"/>
                    </a:lnTo>
                    <a:lnTo>
                      <a:pt x="7794" y="5071"/>
                    </a:lnTo>
                    <a:lnTo>
                      <a:pt x="7682" y="5407"/>
                    </a:lnTo>
                    <a:lnTo>
                      <a:pt x="7682" y="5407"/>
                    </a:lnTo>
                    <a:lnTo>
                      <a:pt x="7663" y="5463"/>
                    </a:lnTo>
                    <a:lnTo>
                      <a:pt x="1" y="11652"/>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664;p41">
                <a:extLst>
                  <a:ext uri="{FF2B5EF4-FFF2-40B4-BE49-F238E27FC236}">
                    <a16:creationId xmlns:a16="http://schemas.microsoft.com/office/drawing/2014/main" xmlns="" id="{0D9B2E29-6EB8-DA26-F2D7-5D426F7A8FAA}"/>
                  </a:ext>
                </a:extLst>
              </p:cNvPr>
              <p:cNvSpPr/>
              <p:nvPr/>
            </p:nvSpPr>
            <p:spPr>
              <a:xfrm>
                <a:off x="3214550" y="3574325"/>
                <a:ext cx="25" cy="25"/>
              </a:xfrm>
              <a:custGeom>
                <a:avLst/>
                <a:gdLst/>
                <a:ahLst/>
                <a:cxnLst/>
                <a:rect l="l" t="t" r="r" b="b"/>
                <a:pathLst>
                  <a:path w="1" h="1" fill="none" extrusionOk="0">
                    <a:moveTo>
                      <a:pt x="1" y="0"/>
                    </a:move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665;p41">
                <a:extLst>
                  <a:ext uri="{FF2B5EF4-FFF2-40B4-BE49-F238E27FC236}">
                    <a16:creationId xmlns:a16="http://schemas.microsoft.com/office/drawing/2014/main" xmlns="" id="{D04A1FB5-82B4-51E0-FE12-D719B0C65D5A}"/>
                  </a:ext>
                </a:extLst>
              </p:cNvPr>
              <p:cNvSpPr/>
              <p:nvPr/>
            </p:nvSpPr>
            <p:spPr>
              <a:xfrm>
                <a:off x="2130000" y="3536575"/>
                <a:ext cx="390125" cy="260100"/>
              </a:xfrm>
              <a:custGeom>
                <a:avLst/>
                <a:gdLst/>
                <a:ahLst/>
                <a:cxnLst/>
                <a:rect l="l" t="t" r="r" b="b"/>
                <a:pathLst>
                  <a:path w="15605" h="10404" extrusionOk="0">
                    <a:moveTo>
                      <a:pt x="8539" y="0"/>
                    </a:moveTo>
                    <a:lnTo>
                      <a:pt x="4008" y="802"/>
                    </a:lnTo>
                    <a:lnTo>
                      <a:pt x="4941" y="4698"/>
                    </a:lnTo>
                    <a:lnTo>
                      <a:pt x="0" y="6954"/>
                    </a:lnTo>
                    <a:lnTo>
                      <a:pt x="9154" y="10403"/>
                    </a:lnTo>
                    <a:lnTo>
                      <a:pt x="15604" y="3449"/>
                    </a:lnTo>
                    <a:lnTo>
                      <a:pt x="9639" y="3859"/>
                    </a:lnTo>
                    <a:lnTo>
                      <a:pt x="8539"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666;p41">
                <a:extLst>
                  <a:ext uri="{FF2B5EF4-FFF2-40B4-BE49-F238E27FC236}">
                    <a16:creationId xmlns:a16="http://schemas.microsoft.com/office/drawing/2014/main" xmlns="" id="{9B130EA3-EAE6-B17A-9905-3EA918E33DB3}"/>
                  </a:ext>
                </a:extLst>
              </p:cNvPr>
              <p:cNvSpPr/>
              <p:nvPr/>
            </p:nvSpPr>
            <p:spPr>
              <a:xfrm>
                <a:off x="2344375" y="3546350"/>
                <a:ext cx="47100" cy="88575"/>
              </a:xfrm>
              <a:custGeom>
                <a:avLst/>
                <a:gdLst/>
                <a:ahLst/>
                <a:cxnLst/>
                <a:rect l="l" t="t" r="r" b="b"/>
                <a:pathLst>
                  <a:path w="1884" h="3543" extrusionOk="0">
                    <a:moveTo>
                      <a:pt x="76" y="1"/>
                    </a:moveTo>
                    <a:lnTo>
                      <a:pt x="38" y="19"/>
                    </a:lnTo>
                    <a:lnTo>
                      <a:pt x="20" y="38"/>
                    </a:lnTo>
                    <a:lnTo>
                      <a:pt x="1" y="75"/>
                    </a:lnTo>
                    <a:lnTo>
                      <a:pt x="20" y="94"/>
                    </a:lnTo>
                    <a:lnTo>
                      <a:pt x="989" y="3487"/>
                    </a:lnTo>
                    <a:lnTo>
                      <a:pt x="1008" y="3524"/>
                    </a:lnTo>
                    <a:lnTo>
                      <a:pt x="1064" y="3543"/>
                    </a:lnTo>
                    <a:lnTo>
                      <a:pt x="1809" y="3487"/>
                    </a:lnTo>
                    <a:lnTo>
                      <a:pt x="1847" y="3487"/>
                    </a:lnTo>
                    <a:lnTo>
                      <a:pt x="1865" y="3468"/>
                    </a:lnTo>
                    <a:lnTo>
                      <a:pt x="1884" y="3431"/>
                    </a:lnTo>
                    <a:lnTo>
                      <a:pt x="1884" y="3412"/>
                    </a:lnTo>
                    <a:lnTo>
                      <a:pt x="1884" y="3375"/>
                    </a:lnTo>
                    <a:lnTo>
                      <a:pt x="1865" y="3356"/>
                    </a:lnTo>
                    <a:lnTo>
                      <a:pt x="1828" y="3338"/>
                    </a:lnTo>
                    <a:lnTo>
                      <a:pt x="1809" y="3338"/>
                    </a:lnTo>
                    <a:lnTo>
                      <a:pt x="1120" y="3375"/>
                    </a:lnTo>
                    <a:lnTo>
                      <a:pt x="169" y="57"/>
                    </a:lnTo>
                    <a:lnTo>
                      <a:pt x="150" y="19"/>
                    </a:lnTo>
                    <a:lnTo>
                      <a:pt x="131" y="1"/>
                    </a:lnTo>
                    <a:close/>
                  </a:path>
                </a:pathLst>
              </a:custGeom>
              <a:solidFill>
                <a:srgbClr val="2C30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667;p41">
                <a:extLst>
                  <a:ext uri="{FF2B5EF4-FFF2-40B4-BE49-F238E27FC236}">
                    <a16:creationId xmlns:a16="http://schemas.microsoft.com/office/drawing/2014/main" xmlns="" id="{C800746C-7CB9-2332-0D7D-24D7EE4F2E8E}"/>
                  </a:ext>
                </a:extLst>
              </p:cNvPr>
              <p:cNvSpPr/>
              <p:nvPr/>
            </p:nvSpPr>
            <p:spPr>
              <a:xfrm>
                <a:off x="2236725" y="3588775"/>
                <a:ext cx="19125" cy="71800"/>
              </a:xfrm>
              <a:custGeom>
                <a:avLst/>
                <a:gdLst/>
                <a:ahLst/>
                <a:cxnLst/>
                <a:rect l="l" t="t" r="r" b="b"/>
                <a:pathLst>
                  <a:path w="765" h="2872" extrusionOk="0">
                    <a:moveTo>
                      <a:pt x="19" y="0"/>
                    </a:moveTo>
                    <a:lnTo>
                      <a:pt x="0" y="38"/>
                    </a:lnTo>
                    <a:lnTo>
                      <a:pt x="0" y="56"/>
                    </a:lnTo>
                    <a:lnTo>
                      <a:pt x="0" y="93"/>
                    </a:lnTo>
                    <a:lnTo>
                      <a:pt x="578" y="2554"/>
                    </a:lnTo>
                    <a:lnTo>
                      <a:pt x="224" y="2722"/>
                    </a:lnTo>
                    <a:lnTo>
                      <a:pt x="187" y="2741"/>
                    </a:lnTo>
                    <a:lnTo>
                      <a:pt x="187" y="2759"/>
                    </a:lnTo>
                    <a:lnTo>
                      <a:pt x="168" y="2797"/>
                    </a:lnTo>
                    <a:lnTo>
                      <a:pt x="187" y="2834"/>
                    </a:lnTo>
                    <a:lnTo>
                      <a:pt x="205" y="2871"/>
                    </a:lnTo>
                    <a:lnTo>
                      <a:pt x="280" y="2871"/>
                    </a:lnTo>
                    <a:lnTo>
                      <a:pt x="709" y="2685"/>
                    </a:lnTo>
                    <a:lnTo>
                      <a:pt x="746" y="2648"/>
                    </a:lnTo>
                    <a:lnTo>
                      <a:pt x="765" y="2592"/>
                    </a:lnTo>
                    <a:lnTo>
                      <a:pt x="150" y="56"/>
                    </a:lnTo>
                    <a:lnTo>
                      <a:pt x="131" y="19"/>
                    </a:lnTo>
                    <a:lnTo>
                      <a:pt x="112" y="0"/>
                    </a:lnTo>
                    <a:close/>
                  </a:path>
                </a:pathLst>
              </a:custGeom>
              <a:solidFill>
                <a:srgbClr val="2C30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668;p41">
                <a:extLst>
                  <a:ext uri="{FF2B5EF4-FFF2-40B4-BE49-F238E27FC236}">
                    <a16:creationId xmlns:a16="http://schemas.microsoft.com/office/drawing/2014/main" xmlns="" id="{21FF03C8-E894-A035-1AE9-23FFEE56CE5B}"/>
                  </a:ext>
                </a:extLst>
              </p:cNvPr>
              <p:cNvSpPr/>
              <p:nvPr/>
            </p:nvSpPr>
            <p:spPr>
              <a:xfrm>
                <a:off x="2568575" y="4662625"/>
                <a:ext cx="199500" cy="808200"/>
              </a:xfrm>
              <a:custGeom>
                <a:avLst/>
                <a:gdLst/>
                <a:ahLst/>
                <a:cxnLst/>
                <a:rect l="l" t="t" r="r" b="b"/>
                <a:pathLst>
                  <a:path w="7980" h="32328" extrusionOk="0">
                    <a:moveTo>
                      <a:pt x="373" y="0"/>
                    </a:moveTo>
                    <a:lnTo>
                      <a:pt x="1510" y="8185"/>
                    </a:lnTo>
                    <a:lnTo>
                      <a:pt x="1305" y="8464"/>
                    </a:lnTo>
                    <a:lnTo>
                      <a:pt x="1100" y="8763"/>
                    </a:lnTo>
                    <a:lnTo>
                      <a:pt x="839" y="9154"/>
                    </a:lnTo>
                    <a:lnTo>
                      <a:pt x="578" y="9583"/>
                    </a:lnTo>
                    <a:lnTo>
                      <a:pt x="336" y="10030"/>
                    </a:lnTo>
                    <a:lnTo>
                      <a:pt x="224" y="10254"/>
                    </a:lnTo>
                    <a:lnTo>
                      <a:pt x="149" y="10478"/>
                    </a:lnTo>
                    <a:lnTo>
                      <a:pt x="56" y="10683"/>
                    </a:lnTo>
                    <a:lnTo>
                      <a:pt x="19" y="10888"/>
                    </a:lnTo>
                    <a:lnTo>
                      <a:pt x="0" y="11018"/>
                    </a:lnTo>
                    <a:lnTo>
                      <a:pt x="0" y="11242"/>
                    </a:lnTo>
                    <a:lnTo>
                      <a:pt x="75" y="11876"/>
                    </a:lnTo>
                    <a:lnTo>
                      <a:pt x="205" y="12771"/>
                    </a:lnTo>
                    <a:lnTo>
                      <a:pt x="392" y="13852"/>
                    </a:lnTo>
                    <a:lnTo>
                      <a:pt x="858" y="16500"/>
                    </a:lnTo>
                    <a:lnTo>
                      <a:pt x="1436" y="19427"/>
                    </a:lnTo>
                    <a:lnTo>
                      <a:pt x="2014" y="22298"/>
                    </a:lnTo>
                    <a:lnTo>
                      <a:pt x="2517" y="24796"/>
                    </a:lnTo>
                    <a:lnTo>
                      <a:pt x="3021" y="27201"/>
                    </a:lnTo>
                    <a:lnTo>
                      <a:pt x="2648" y="28599"/>
                    </a:lnTo>
                    <a:lnTo>
                      <a:pt x="4326" y="32328"/>
                    </a:lnTo>
                    <a:lnTo>
                      <a:pt x="7047" y="32309"/>
                    </a:lnTo>
                    <a:lnTo>
                      <a:pt x="5109" y="27294"/>
                    </a:lnTo>
                    <a:lnTo>
                      <a:pt x="798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2669;p41">
                <a:extLst>
                  <a:ext uri="{FF2B5EF4-FFF2-40B4-BE49-F238E27FC236}">
                    <a16:creationId xmlns:a16="http://schemas.microsoft.com/office/drawing/2014/main" xmlns="" id="{3549D4D6-3D2D-3636-0FAE-216AA1892B45}"/>
                  </a:ext>
                </a:extLst>
              </p:cNvPr>
              <p:cNvSpPr/>
              <p:nvPr/>
            </p:nvSpPr>
            <p:spPr>
              <a:xfrm>
                <a:off x="2566700" y="4660750"/>
                <a:ext cx="203250" cy="812400"/>
              </a:xfrm>
              <a:custGeom>
                <a:avLst/>
                <a:gdLst/>
                <a:ahLst/>
                <a:cxnLst/>
                <a:rect l="l" t="t" r="r" b="b"/>
                <a:pathLst>
                  <a:path w="8130" h="32496" extrusionOk="0">
                    <a:moveTo>
                      <a:pt x="7961" y="150"/>
                    </a:moveTo>
                    <a:lnTo>
                      <a:pt x="5090" y="27369"/>
                    </a:lnTo>
                    <a:lnTo>
                      <a:pt x="5090" y="27406"/>
                    </a:lnTo>
                    <a:lnTo>
                      <a:pt x="6992" y="32309"/>
                    </a:lnTo>
                    <a:lnTo>
                      <a:pt x="4456" y="32328"/>
                    </a:lnTo>
                    <a:lnTo>
                      <a:pt x="2797" y="28674"/>
                    </a:lnTo>
                    <a:lnTo>
                      <a:pt x="3170" y="27294"/>
                    </a:lnTo>
                    <a:lnTo>
                      <a:pt x="3170" y="27257"/>
                    </a:lnTo>
                    <a:lnTo>
                      <a:pt x="2219" y="22596"/>
                    </a:lnTo>
                    <a:lnTo>
                      <a:pt x="1679" y="19986"/>
                    </a:lnTo>
                    <a:lnTo>
                      <a:pt x="1194" y="17432"/>
                    </a:lnTo>
                    <a:lnTo>
                      <a:pt x="747" y="15083"/>
                    </a:lnTo>
                    <a:lnTo>
                      <a:pt x="411" y="13107"/>
                    </a:lnTo>
                    <a:lnTo>
                      <a:pt x="280" y="12324"/>
                    </a:lnTo>
                    <a:lnTo>
                      <a:pt x="206" y="11690"/>
                    </a:lnTo>
                    <a:lnTo>
                      <a:pt x="169" y="11224"/>
                    </a:lnTo>
                    <a:lnTo>
                      <a:pt x="150" y="11075"/>
                    </a:lnTo>
                    <a:lnTo>
                      <a:pt x="169" y="10982"/>
                    </a:lnTo>
                    <a:lnTo>
                      <a:pt x="224" y="10776"/>
                    </a:lnTo>
                    <a:lnTo>
                      <a:pt x="299" y="10571"/>
                    </a:lnTo>
                    <a:lnTo>
                      <a:pt x="374" y="10366"/>
                    </a:lnTo>
                    <a:lnTo>
                      <a:pt x="485" y="10143"/>
                    </a:lnTo>
                    <a:lnTo>
                      <a:pt x="728" y="9695"/>
                    </a:lnTo>
                    <a:lnTo>
                      <a:pt x="989" y="9285"/>
                    </a:lnTo>
                    <a:lnTo>
                      <a:pt x="1231" y="8894"/>
                    </a:lnTo>
                    <a:lnTo>
                      <a:pt x="1455" y="8595"/>
                    </a:lnTo>
                    <a:lnTo>
                      <a:pt x="1660" y="8297"/>
                    </a:lnTo>
                    <a:lnTo>
                      <a:pt x="1679" y="8278"/>
                    </a:lnTo>
                    <a:lnTo>
                      <a:pt x="1679" y="8241"/>
                    </a:lnTo>
                    <a:lnTo>
                      <a:pt x="541" y="150"/>
                    </a:lnTo>
                    <a:close/>
                    <a:moveTo>
                      <a:pt x="411" y="1"/>
                    </a:moveTo>
                    <a:lnTo>
                      <a:pt x="374" y="19"/>
                    </a:lnTo>
                    <a:lnTo>
                      <a:pt x="355" y="57"/>
                    </a:lnTo>
                    <a:lnTo>
                      <a:pt x="355" y="94"/>
                    </a:lnTo>
                    <a:lnTo>
                      <a:pt x="1511" y="8241"/>
                    </a:lnTo>
                    <a:lnTo>
                      <a:pt x="1231" y="8614"/>
                    </a:lnTo>
                    <a:lnTo>
                      <a:pt x="1008" y="8931"/>
                    </a:lnTo>
                    <a:lnTo>
                      <a:pt x="765" y="9304"/>
                    </a:lnTo>
                    <a:lnTo>
                      <a:pt x="523" y="9714"/>
                    </a:lnTo>
                    <a:lnTo>
                      <a:pt x="299" y="10143"/>
                    </a:lnTo>
                    <a:lnTo>
                      <a:pt x="131" y="10553"/>
                    </a:lnTo>
                    <a:lnTo>
                      <a:pt x="57" y="10758"/>
                    </a:lnTo>
                    <a:lnTo>
                      <a:pt x="1" y="10944"/>
                    </a:lnTo>
                    <a:lnTo>
                      <a:pt x="1" y="11075"/>
                    </a:lnTo>
                    <a:lnTo>
                      <a:pt x="1" y="11280"/>
                    </a:lnTo>
                    <a:lnTo>
                      <a:pt x="75" y="11895"/>
                    </a:lnTo>
                    <a:lnTo>
                      <a:pt x="187" y="12753"/>
                    </a:lnTo>
                    <a:lnTo>
                      <a:pt x="355" y="13797"/>
                    </a:lnTo>
                    <a:lnTo>
                      <a:pt x="821" y="16332"/>
                    </a:lnTo>
                    <a:lnTo>
                      <a:pt x="1362" y="19166"/>
                    </a:lnTo>
                    <a:lnTo>
                      <a:pt x="1921" y="22000"/>
                    </a:lnTo>
                    <a:lnTo>
                      <a:pt x="2443" y="24498"/>
                    </a:lnTo>
                    <a:lnTo>
                      <a:pt x="3021" y="27257"/>
                    </a:lnTo>
                    <a:lnTo>
                      <a:pt x="2648" y="28655"/>
                    </a:lnTo>
                    <a:lnTo>
                      <a:pt x="2648" y="28711"/>
                    </a:lnTo>
                    <a:lnTo>
                      <a:pt x="4326" y="32440"/>
                    </a:lnTo>
                    <a:lnTo>
                      <a:pt x="4345" y="32477"/>
                    </a:lnTo>
                    <a:lnTo>
                      <a:pt x="4401" y="32496"/>
                    </a:lnTo>
                    <a:lnTo>
                      <a:pt x="7122" y="32459"/>
                    </a:lnTo>
                    <a:lnTo>
                      <a:pt x="7160" y="32459"/>
                    </a:lnTo>
                    <a:lnTo>
                      <a:pt x="7178" y="32421"/>
                    </a:lnTo>
                    <a:lnTo>
                      <a:pt x="7197" y="32403"/>
                    </a:lnTo>
                    <a:lnTo>
                      <a:pt x="7197" y="32347"/>
                    </a:lnTo>
                    <a:lnTo>
                      <a:pt x="5258" y="27369"/>
                    </a:lnTo>
                    <a:lnTo>
                      <a:pt x="8129" y="75"/>
                    </a:lnTo>
                    <a:lnTo>
                      <a:pt x="8129" y="57"/>
                    </a:lnTo>
                    <a:lnTo>
                      <a:pt x="8111" y="19"/>
                    </a:lnTo>
                    <a:lnTo>
                      <a:pt x="8092" y="1"/>
                    </a:lnTo>
                    <a:close/>
                  </a:path>
                </a:pathLst>
              </a:custGeom>
              <a:solidFill>
                <a:srgbClr val="2C30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2670;p41">
                <a:extLst>
                  <a:ext uri="{FF2B5EF4-FFF2-40B4-BE49-F238E27FC236}">
                    <a16:creationId xmlns:a16="http://schemas.microsoft.com/office/drawing/2014/main" xmlns="" id="{8876C08B-E16B-D8D9-3E2D-33FB1D6AAD16}"/>
                  </a:ext>
                </a:extLst>
              </p:cNvPr>
              <p:cNvSpPr/>
              <p:nvPr/>
            </p:nvSpPr>
            <p:spPr>
              <a:xfrm>
                <a:off x="2620775" y="5348225"/>
                <a:ext cx="142175" cy="126800"/>
              </a:xfrm>
              <a:custGeom>
                <a:avLst/>
                <a:gdLst/>
                <a:ahLst/>
                <a:cxnLst/>
                <a:rect l="l" t="t" r="r" b="b"/>
                <a:pathLst>
                  <a:path w="5687" h="5072" extrusionOk="0">
                    <a:moveTo>
                      <a:pt x="877" y="0"/>
                    </a:moveTo>
                    <a:lnTo>
                      <a:pt x="0" y="1306"/>
                    </a:lnTo>
                    <a:lnTo>
                      <a:pt x="299" y="5071"/>
                    </a:lnTo>
                    <a:lnTo>
                      <a:pt x="746" y="1622"/>
                    </a:lnTo>
                    <a:lnTo>
                      <a:pt x="2256" y="5071"/>
                    </a:lnTo>
                    <a:lnTo>
                      <a:pt x="5687" y="5071"/>
                    </a:lnTo>
                    <a:lnTo>
                      <a:pt x="5668" y="5034"/>
                    </a:lnTo>
                    <a:lnTo>
                      <a:pt x="5612" y="4941"/>
                    </a:lnTo>
                    <a:lnTo>
                      <a:pt x="5556" y="4885"/>
                    </a:lnTo>
                    <a:lnTo>
                      <a:pt x="5481" y="4829"/>
                    </a:lnTo>
                    <a:lnTo>
                      <a:pt x="5370" y="4773"/>
                    </a:lnTo>
                    <a:lnTo>
                      <a:pt x="5239" y="4699"/>
                    </a:lnTo>
                    <a:lnTo>
                      <a:pt x="5071" y="4643"/>
                    </a:lnTo>
                    <a:lnTo>
                      <a:pt x="4866" y="4587"/>
                    </a:lnTo>
                    <a:lnTo>
                      <a:pt x="4643" y="4531"/>
                    </a:lnTo>
                    <a:lnTo>
                      <a:pt x="4363" y="4493"/>
                    </a:lnTo>
                    <a:lnTo>
                      <a:pt x="4027" y="4456"/>
                    </a:lnTo>
                    <a:lnTo>
                      <a:pt x="3226" y="4456"/>
                    </a:lnTo>
                    <a:lnTo>
                      <a:pt x="2760" y="4475"/>
                    </a:lnTo>
                    <a:lnTo>
                      <a:pt x="877" y="0"/>
                    </a:lnTo>
                    <a:close/>
                  </a:path>
                </a:pathLst>
              </a:custGeom>
              <a:solidFill>
                <a:srgbClr val="2C30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2671;p41">
                <a:extLst>
                  <a:ext uri="{FF2B5EF4-FFF2-40B4-BE49-F238E27FC236}">
                    <a16:creationId xmlns:a16="http://schemas.microsoft.com/office/drawing/2014/main" xmlns="" id="{42ABDB60-2D7E-0005-F5FA-E61B86EB1447}"/>
                  </a:ext>
                </a:extLst>
              </p:cNvPr>
              <p:cNvSpPr/>
              <p:nvPr/>
            </p:nvSpPr>
            <p:spPr>
              <a:xfrm>
                <a:off x="2033050" y="4662625"/>
                <a:ext cx="398525" cy="812400"/>
              </a:xfrm>
              <a:custGeom>
                <a:avLst/>
                <a:gdLst/>
                <a:ahLst/>
                <a:cxnLst/>
                <a:rect l="l" t="t" r="r" b="b"/>
                <a:pathLst>
                  <a:path w="15941" h="32496" extrusionOk="0">
                    <a:moveTo>
                      <a:pt x="8334" y="0"/>
                    </a:moveTo>
                    <a:lnTo>
                      <a:pt x="8241" y="914"/>
                    </a:lnTo>
                    <a:lnTo>
                      <a:pt x="7980" y="3337"/>
                    </a:lnTo>
                    <a:lnTo>
                      <a:pt x="7569" y="6842"/>
                    </a:lnTo>
                    <a:lnTo>
                      <a:pt x="7327" y="8874"/>
                    </a:lnTo>
                    <a:lnTo>
                      <a:pt x="7047" y="11000"/>
                    </a:lnTo>
                    <a:lnTo>
                      <a:pt x="6749" y="13200"/>
                    </a:lnTo>
                    <a:lnTo>
                      <a:pt x="6451" y="15381"/>
                    </a:lnTo>
                    <a:lnTo>
                      <a:pt x="6115" y="17525"/>
                    </a:lnTo>
                    <a:lnTo>
                      <a:pt x="5798" y="19538"/>
                    </a:lnTo>
                    <a:lnTo>
                      <a:pt x="5444" y="21403"/>
                    </a:lnTo>
                    <a:lnTo>
                      <a:pt x="5276" y="22260"/>
                    </a:lnTo>
                    <a:lnTo>
                      <a:pt x="5109" y="23043"/>
                    </a:lnTo>
                    <a:lnTo>
                      <a:pt x="4941" y="23770"/>
                    </a:lnTo>
                    <a:lnTo>
                      <a:pt x="4754" y="24404"/>
                    </a:lnTo>
                    <a:lnTo>
                      <a:pt x="4587" y="24982"/>
                    </a:lnTo>
                    <a:lnTo>
                      <a:pt x="4419" y="25448"/>
                    </a:lnTo>
                    <a:lnTo>
                      <a:pt x="4083" y="26287"/>
                    </a:lnTo>
                    <a:lnTo>
                      <a:pt x="3710" y="27070"/>
                    </a:lnTo>
                    <a:lnTo>
                      <a:pt x="3356" y="27797"/>
                    </a:lnTo>
                    <a:lnTo>
                      <a:pt x="2983" y="28487"/>
                    </a:lnTo>
                    <a:lnTo>
                      <a:pt x="2610" y="29121"/>
                    </a:lnTo>
                    <a:lnTo>
                      <a:pt x="2237" y="29680"/>
                    </a:lnTo>
                    <a:lnTo>
                      <a:pt x="1883" y="30221"/>
                    </a:lnTo>
                    <a:lnTo>
                      <a:pt x="1548" y="30687"/>
                    </a:lnTo>
                    <a:lnTo>
                      <a:pt x="1231" y="31097"/>
                    </a:lnTo>
                    <a:lnTo>
                      <a:pt x="932" y="31470"/>
                    </a:lnTo>
                    <a:lnTo>
                      <a:pt x="448" y="32029"/>
                    </a:lnTo>
                    <a:lnTo>
                      <a:pt x="131" y="32365"/>
                    </a:lnTo>
                    <a:lnTo>
                      <a:pt x="0" y="32495"/>
                    </a:lnTo>
                    <a:lnTo>
                      <a:pt x="2797" y="32495"/>
                    </a:lnTo>
                    <a:lnTo>
                      <a:pt x="7047" y="27797"/>
                    </a:lnTo>
                    <a:lnTo>
                      <a:pt x="6488" y="25952"/>
                    </a:lnTo>
                    <a:lnTo>
                      <a:pt x="7644" y="23659"/>
                    </a:lnTo>
                    <a:lnTo>
                      <a:pt x="8819" y="21291"/>
                    </a:lnTo>
                    <a:lnTo>
                      <a:pt x="10198" y="18532"/>
                    </a:lnTo>
                    <a:lnTo>
                      <a:pt x="11578" y="15698"/>
                    </a:lnTo>
                    <a:lnTo>
                      <a:pt x="12790" y="13144"/>
                    </a:lnTo>
                    <a:lnTo>
                      <a:pt x="13274" y="12062"/>
                    </a:lnTo>
                    <a:lnTo>
                      <a:pt x="13666" y="11186"/>
                    </a:lnTo>
                    <a:lnTo>
                      <a:pt x="13927" y="10515"/>
                    </a:lnTo>
                    <a:lnTo>
                      <a:pt x="14020" y="10291"/>
                    </a:lnTo>
                    <a:lnTo>
                      <a:pt x="14057" y="10124"/>
                    </a:lnTo>
                    <a:lnTo>
                      <a:pt x="14076" y="9863"/>
                    </a:lnTo>
                    <a:lnTo>
                      <a:pt x="14057" y="9583"/>
                    </a:lnTo>
                    <a:lnTo>
                      <a:pt x="14020" y="9303"/>
                    </a:lnTo>
                    <a:lnTo>
                      <a:pt x="13964" y="8986"/>
                    </a:lnTo>
                    <a:lnTo>
                      <a:pt x="13889" y="8688"/>
                    </a:lnTo>
                    <a:lnTo>
                      <a:pt x="13796" y="8371"/>
                    </a:lnTo>
                    <a:lnTo>
                      <a:pt x="13591" y="7775"/>
                    </a:lnTo>
                    <a:lnTo>
                      <a:pt x="13367" y="7252"/>
                    </a:lnTo>
                    <a:lnTo>
                      <a:pt x="13181" y="6805"/>
                    </a:lnTo>
                    <a:lnTo>
                      <a:pt x="12976" y="6414"/>
                    </a:lnTo>
                    <a:lnTo>
                      <a:pt x="1594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2672;p41">
                <a:extLst>
                  <a:ext uri="{FF2B5EF4-FFF2-40B4-BE49-F238E27FC236}">
                    <a16:creationId xmlns:a16="http://schemas.microsoft.com/office/drawing/2014/main" xmlns="" id="{96D4C984-A14C-B4D2-1263-854D1F19B765}"/>
                  </a:ext>
                </a:extLst>
              </p:cNvPr>
              <p:cNvSpPr/>
              <p:nvPr/>
            </p:nvSpPr>
            <p:spPr>
              <a:xfrm>
                <a:off x="2031175" y="4660750"/>
                <a:ext cx="402725" cy="816125"/>
              </a:xfrm>
              <a:custGeom>
                <a:avLst/>
                <a:gdLst/>
                <a:ahLst/>
                <a:cxnLst/>
                <a:rect l="l" t="t" r="r" b="b"/>
                <a:pathLst>
                  <a:path w="16109" h="32645" extrusionOk="0">
                    <a:moveTo>
                      <a:pt x="15903" y="150"/>
                    </a:moveTo>
                    <a:lnTo>
                      <a:pt x="12976" y="6451"/>
                    </a:lnTo>
                    <a:lnTo>
                      <a:pt x="12976" y="6489"/>
                    </a:lnTo>
                    <a:lnTo>
                      <a:pt x="12976" y="6526"/>
                    </a:lnTo>
                    <a:lnTo>
                      <a:pt x="13181" y="6936"/>
                    </a:lnTo>
                    <a:lnTo>
                      <a:pt x="13368" y="7365"/>
                    </a:lnTo>
                    <a:lnTo>
                      <a:pt x="13592" y="7887"/>
                    </a:lnTo>
                    <a:lnTo>
                      <a:pt x="13797" y="8483"/>
                    </a:lnTo>
                    <a:lnTo>
                      <a:pt x="13890" y="8782"/>
                    </a:lnTo>
                    <a:lnTo>
                      <a:pt x="13964" y="9080"/>
                    </a:lnTo>
                    <a:lnTo>
                      <a:pt x="14020" y="9378"/>
                    </a:lnTo>
                    <a:lnTo>
                      <a:pt x="14058" y="9677"/>
                    </a:lnTo>
                    <a:lnTo>
                      <a:pt x="14058" y="9938"/>
                    </a:lnTo>
                    <a:lnTo>
                      <a:pt x="14039" y="10180"/>
                    </a:lnTo>
                    <a:lnTo>
                      <a:pt x="14002" y="10348"/>
                    </a:lnTo>
                    <a:lnTo>
                      <a:pt x="13927" y="10571"/>
                    </a:lnTo>
                    <a:lnTo>
                      <a:pt x="13666" y="11224"/>
                    </a:lnTo>
                    <a:lnTo>
                      <a:pt x="13293" y="12100"/>
                    </a:lnTo>
                    <a:lnTo>
                      <a:pt x="12790" y="13181"/>
                    </a:lnTo>
                    <a:lnTo>
                      <a:pt x="11597" y="15717"/>
                    </a:lnTo>
                    <a:lnTo>
                      <a:pt x="10217" y="18513"/>
                    </a:lnTo>
                    <a:lnTo>
                      <a:pt x="8856" y="21254"/>
                    </a:lnTo>
                    <a:lnTo>
                      <a:pt x="7663" y="23640"/>
                    </a:lnTo>
                    <a:lnTo>
                      <a:pt x="6489" y="25989"/>
                    </a:lnTo>
                    <a:lnTo>
                      <a:pt x="6470" y="26008"/>
                    </a:lnTo>
                    <a:lnTo>
                      <a:pt x="6470" y="26045"/>
                    </a:lnTo>
                    <a:lnTo>
                      <a:pt x="7029" y="27854"/>
                    </a:lnTo>
                    <a:lnTo>
                      <a:pt x="2835" y="32477"/>
                    </a:lnTo>
                    <a:lnTo>
                      <a:pt x="280" y="32477"/>
                    </a:lnTo>
                    <a:lnTo>
                      <a:pt x="560" y="32179"/>
                    </a:lnTo>
                    <a:lnTo>
                      <a:pt x="970" y="31713"/>
                    </a:lnTo>
                    <a:lnTo>
                      <a:pt x="1474" y="31079"/>
                    </a:lnTo>
                    <a:lnTo>
                      <a:pt x="1772" y="30687"/>
                    </a:lnTo>
                    <a:lnTo>
                      <a:pt x="2070" y="30277"/>
                    </a:lnTo>
                    <a:lnTo>
                      <a:pt x="2368" y="29811"/>
                    </a:lnTo>
                    <a:lnTo>
                      <a:pt x="2685" y="29327"/>
                    </a:lnTo>
                    <a:lnTo>
                      <a:pt x="3002" y="28786"/>
                    </a:lnTo>
                    <a:lnTo>
                      <a:pt x="3338" y="28208"/>
                    </a:lnTo>
                    <a:lnTo>
                      <a:pt x="3655" y="27611"/>
                    </a:lnTo>
                    <a:lnTo>
                      <a:pt x="3972" y="26959"/>
                    </a:lnTo>
                    <a:lnTo>
                      <a:pt x="4270" y="26269"/>
                    </a:lnTo>
                    <a:lnTo>
                      <a:pt x="4568" y="25561"/>
                    </a:lnTo>
                    <a:lnTo>
                      <a:pt x="4736" y="25094"/>
                    </a:lnTo>
                    <a:lnTo>
                      <a:pt x="4904" y="24554"/>
                    </a:lnTo>
                    <a:lnTo>
                      <a:pt x="5072" y="23939"/>
                    </a:lnTo>
                    <a:lnTo>
                      <a:pt x="5221" y="23249"/>
                    </a:lnTo>
                    <a:lnTo>
                      <a:pt x="5389" y="22503"/>
                    </a:lnTo>
                    <a:lnTo>
                      <a:pt x="5556" y="21701"/>
                    </a:lnTo>
                    <a:lnTo>
                      <a:pt x="5892" y="19930"/>
                    </a:lnTo>
                    <a:lnTo>
                      <a:pt x="6209" y="17991"/>
                    </a:lnTo>
                    <a:lnTo>
                      <a:pt x="6526" y="15941"/>
                    </a:lnTo>
                    <a:lnTo>
                      <a:pt x="6843" y="13834"/>
                    </a:lnTo>
                    <a:lnTo>
                      <a:pt x="7122" y="11709"/>
                    </a:lnTo>
                    <a:lnTo>
                      <a:pt x="7383" y="9639"/>
                    </a:lnTo>
                    <a:lnTo>
                      <a:pt x="7644" y="7626"/>
                    </a:lnTo>
                    <a:lnTo>
                      <a:pt x="8055" y="4084"/>
                    </a:lnTo>
                    <a:lnTo>
                      <a:pt x="8353" y="1455"/>
                    </a:lnTo>
                    <a:lnTo>
                      <a:pt x="8483" y="150"/>
                    </a:lnTo>
                    <a:close/>
                    <a:moveTo>
                      <a:pt x="8390" y="1"/>
                    </a:moveTo>
                    <a:lnTo>
                      <a:pt x="8353" y="19"/>
                    </a:lnTo>
                    <a:lnTo>
                      <a:pt x="8334" y="38"/>
                    </a:lnTo>
                    <a:lnTo>
                      <a:pt x="8334" y="75"/>
                    </a:lnTo>
                    <a:lnTo>
                      <a:pt x="8222" y="1026"/>
                    </a:lnTo>
                    <a:lnTo>
                      <a:pt x="7961" y="3487"/>
                    </a:lnTo>
                    <a:lnTo>
                      <a:pt x="7551" y="7011"/>
                    </a:lnTo>
                    <a:lnTo>
                      <a:pt x="7309" y="9043"/>
                    </a:lnTo>
                    <a:lnTo>
                      <a:pt x="7029" y="11168"/>
                    </a:lnTo>
                    <a:lnTo>
                      <a:pt x="6731" y="13349"/>
                    </a:lnTo>
                    <a:lnTo>
                      <a:pt x="6433" y="15512"/>
                    </a:lnTo>
                    <a:lnTo>
                      <a:pt x="6116" y="17637"/>
                    </a:lnTo>
                    <a:lnTo>
                      <a:pt x="5780" y="19651"/>
                    </a:lnTo>
                    <a:lnTo>
                      <a:pt x="5445" y="21496"/>
                    </a:lnTo>
                    <a:lnTo>
                      <a:pt x="5258" y="22335"/>
                    </a:lnTo>
                    <a:lnTo>
                      <a:pt x="5090" y="23118"/>
                    </a:lnTo>
                    <a:lnTo>
                      <a:pt x="4923" y="23827"/>
                    </a:lnTo>
                    <a:lnTo>
                      <a:pt x="4755" y="24461"/>
                    </a:lnTo>
                    <a:lnTo>
                      <a:pt x="4587" y="25020"/>
                    </a:lnTo>
                    <a:lnTo>
                      <a:pt x="4419" y="25505"/>
                    </a:lnTo>
                    <a:lnTo>
                      <a:pt x="4084" y="26325"/>
                    </a:lnTo>
                    <a:lnTo>
                      <a:pt x="3729" y="27089"/>
                    </a:lnTo>
                    <a:lnTo>
                      <a:pt x="3357" y="27816"/>
                    </a:lnTo>
                    <a:lnTo>
                      <a:pt x="3002" y="28488"/>
                    </a:lnTo>
                    <a:lnTo>
                      <a:pt x="2629" y="29121"/>
                    </a:lnTo>
                    <a:lnTo>
                      <a:pt x="2257" y="29681"/>
                    </a:lnTo>
                    <a:lnTo>
                      <a:pt x="1902" y="30203"/>
                    </a:lnTo>
                    <a:lnTo>
                      <a:pt x="1567" y="30687"/>
                    </a:lnTo>
                    <a:lnTo>
                      <a:pt x="1250" y="31098"/>
                    </a:lnTo>
                    <a:lnTo>
                      <a:pt x="970" y="31470"/>
                    </a:lnTo>
                    <a:lnTo>
                      <a:pt x="485" y="32030"/>
                    </a:lnTo>
                    <a:lnTo>
                      <a:pt x="150" y="32384"/>
                    </a:lnTo>
                    <a:lnTo>
                      <a:pt x="19" y="32496"/>
                    </a:lnTo>
                    <a:lnTo>
                      <a:pt x="1" y="32552"/>
                    </a:lnTo>
                    <a:lnTo>
                      <a:pt x="1" y="32589"/>
                    </a:lnTo>
                    <a:lnTo>
                      <a:pt x="38" y="32626"/>
                    </a:lnTo>
                    <a:lnTo>
                      <a:pt x="75" y="32645"/>
                    </a:lnTo>
                    <a:lnTo>
                      <a:pt x="2909" y="32645"/>
                    </a:lnTo>
                    <a:lnTo>
                      <a:pt x="2928" y="32626"/>
                    </a:lnTo>
                    <a:lnTo>
                      <a:pt x="7178" y="27928"/>
                    </a:lnTo>
                    <a:lnTo>
                      <a:pt x="7197" y="27891"/>
                    </a:lnTo>
                    <a:lnTo>
                      <a:pt x="7197" y="27854"/>
                    </a:lnTo>
                    <a:lnTo>
                      <a:pt x="6638" y="26027"/>
                    </a:lnTo>
                    <a:lnTo>
                      <a:pt x="7999" y="23361"/>
                    </a:lnTo>
                    <a:lnTo>
                      <a:pt x="9192" y="20956"/>
                    </a:lnTo>
                    <a:lnTo>
                      <a:pt x="10534" y="18252"/>
                    </a:lnTo>
                    <a:lnTo>
                      <a:pt x="11858" y="15549"/>
                    </a:lnTo>
                    <a:lnTo>
                      <a:pt x="13014" y="13107"/>
                    </a:lnTo>
                    <a:lnTo>
                      <a:pt x="13480" y="12063"/>
                    </a:lnTo>
                    <a:lnTo>
                      <a:pt x="13853" y="11224"/>
                    </a:lnTo>
                    <a:lnTo>
                      <a:pt x="14095" y="10590"/>
                    </a:lnTo>
                    <a:lnTo>
                      <a:pt x="14170" y="10366"/>
                    </a:lnTo>
                    <a:lnTo>
                      <a:pt x="14207" y="10217"/>
                    </a:lnTo>
                    <a:lnTo>
                      <a:pt x="14226" y="9975"/>
                    </a:lnTo>
                    <a:lnTo>
                      <a:pt x="14226" y="9714"/>
                    </a:lnTo>
                    <a:lnTo>
                      <a:pt x="14188" y="9434"/>
                    </a:lnTo>
                    <a:lnTo>
                      <a:pt x="14132" y="9155"/>
                    </a:lnTo>
                    <a:lnTo>
                      <a:pt x="14076" y="8856"/>
                    </a:lnTo>
                    <a:lnTo>
                      <a:pt x="14002" y="8577"/>
                    </a:lnTo>
                    <a:lnTo>
                      <a:pt x="13797" y="7999"/>
                    </a:lnTo>
                    <a:lnTo>
                      <a:pt x="13610" y="7477"/>
                    </a:lnTo>
                    <a:lnTo>
                      <a:pt x="13405" y="7029"/>
                    </a:lnTo>
                    <a:lnTo>
                      <a:pt x="13144" y="6489"/>
                    </a:lnTo>
                    <a:lnTo>
                      <a:pt x="16090" y="113"/>
                    </a:lnTo>
                    <a:lnTo>
                      <a:pt x="16108" y="75"/>
                    </a:lnTo>
                    <a:lnTo>
                      <a:pt x="16090" y="38"/>
                    </a:lnTo>
                    <a:lnTo>
                      <a:pt x="16053" y="1"/>
                    </a:lnTo>
                    <a:close/>
                  </a:path>
                </a:pathLst>
              </a:custGeom>
              <a:solidFill>
                <a:srgbClr val="2C30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2673;p41">
                <a:extLst>
                  <a:ext uri="{FF2B5EF4-FFF2-40B4-BE49-F238E27FC236}">
                    <a16:creationId xmlns:a16="http://schemas.microsoft.com/office/drawing/2014/main" xmlns="" id="{E768C5BE-C153-93A2-FA32-560CC7737C27}"/>
                  </a:ext>
                </a:extLst>
              </p:cNvPr>
              <p:cNvSpPr/>
              <p:nvPr/>
            </p:nvSpPr>
            <p:spPr>
              <a:xfrm>
                <a:off x="2033050" y="5342175"/>
                <a:ext cx="185525" cy="132850"/>
              </a:xfrm>
              <a:custGeom>
                <a:avLst/>
                <a:gdLst/>
                <a:ahLst/>
                <a:cxnLst/>
                <a:rect l="l" t="t" r="r" b="b"/>
                <a:pathLst>
                  <a:path w="7421" h="5314" extrusionOk="0">
                    <a:moveTo>
                      <a:pt x="6936" y="0"/>
                    </a:moveTo>
                    <a:lnTo>
                      <a:pt x="6376" y="727"/>
                    </a:lnTo>
                    <a:lnTo>
                      <a:pt x="5798" y="1436"/>
                    </a:lnTo>
                    <a:lnTo>
                      <a:pt x="5220" y="2125"/>
                    </a:lnTo>
                    <a:lnTo>
                      <a:pt x="4605" y="2778"/>
                    </a:lnTo>
                    <a:lnTo>
                      <a:pt x="4009" y="3375"/>
                    </a:lnTo>
                    <a:lnTo>
                      <a:pt x="3412" y="3897"/>
                    </a:lnTo>
                    <a:lnTo>
                      <a:pt x="3114" y="4139"/>
                    </a:lnTo>
                    <a:lnTo>
                      <a:pt x="2834" y="4363"/>
                    </a:lnTo>
                    <a:lnTo>
                      <a:pt x="2536" y="4568"/>
                    </a:lnTo>
                    <a:lnTo>
                      <a:pt x="2256" y="4735"/>
                    </a:lnTo>
                    <a:lnTo>
                      <a:pt x="541" y="4698"/>
                    </a:lnTo>
                    <a:lnTo>
                      <a:pt x="0" y="5313"/>
                    </a:lnTo>
                    <a:lnTo>
                      <a:pt x="2797" y="5313"/>
                    </a:lnTo>
                    <a:lnTo>
                      <a:pt x="6451" y="1286"/>
                    </a:lnTo>
                    <a:lnTo>
                      <a:pt x="6917" y="5313"/>
                    </a:lnTo>
                    <a:lnTo>
                      <a:pt x="7420" y="1510"/>
                    </a:lnTo>
                    <a:lnTo>
                      <a:pt x="6936" y="0"/>
                    </a:lnTo>
                    <a:close/>
                  </a:path>
                </a:pathLst>
              </a:custGeom>
              <a:solidFill>
                <a:srgbClr val="2C30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2674;p41">
                <a:extLst>
                  <a:ext uri="{FF2B5EF4-FFF2-40B4-BE49-F238E27FC236}">
                    <a16:creationId xmlns:a16="http://schemas.microsoft.com/office/drawing/2014/main" xmlns="" id="{4330416D-A804-506A-0233-D3674B043CCA}"/>
                  </a:ext>
                </a:extLst>
              </p:cNvPr>
              <p:cNvSpPr/>
              <p:nvPr/>
            </p:nvSpPr>
            <p:spPr>
              <a:xfrm>
                <a:off x="2130000" y="3622800"/>
                <a:ext cx="753675" cy="1264500"/>
              </a:xfrm>
              <a:custGeom>
                <a:avLst/>
                <a:gdLst/>
                <a:ahLst/>
                <a:cxnLst/>
                <a:rect l="l" t="t" r="r" b="b"/>
                <a:pathLst>
                  <a:path w="30147" h="50580" extrusionOk="0">
                    <a:moveTo>
                      <a:pt x="15604" y="0"/>
                    </a:moveTo>
                    <a:lnTo>
                      <a:pt x="10683" y="187"/>
                    </a:lnTo>
                    <a:lnTo>
                      <a:pt x="9713" y="1566"/>
                    </a:lnTo>
                    <a:lnTo>
                      <a:pt x="7718" y="2703"/>
                    </a:lnTo>
                    <a:lnTo>
                      <a:pt x="4008" y="2293"/>
                    </a:lnTo>
                    <a:lnTo>
                      <a:pt x="3412" y="1883"/>
                    </a:lnTo>
                    <a:lnTo>
                      <a:pt x="0" y="3505"/>
                    </a:lnTo>
                    <a:lnTo>
                      <a:pt x="2908" y="10068"/>
                    </a:lnTo>
                    <a:lnTo>
                      <a:pt x="3058" y="11596"/>
                    </a:lnTo>
                    <a:lnTo>
                      <a:pt x="8110" y="17376"/>
                    </a:lnTo>
                    <a:lnTo>
                      <a:pt x="8147" y="17674"/>
                    </a:lnTo>
                    <a:lnTo>
                      <a:pt x="8166" y="18010"/>
                    </a:lnTo>
                    <a:lnTo>
                      <a:pt x="8184" y="18364"/>
                    </a:lnTo>
                    <a:lnTo>
                      <a:pt x="8166" y="18755"/>
                    </a:lnTo>
                    <a:lnTo>
                      <a:pt x="8147" y="19613"/>
                    </a:lnTo>
                    <a:lnTo>
                      <a:pt x="8073" y="20564"/>
                    </a:lnTo>
                    <a:lnTo>
                      <a:pt x="7942" y="21608"/>
                    </a:lnTo>
                    <a:lnTo>
                      <a:pt x="7812" y="22726"/>
                    </a:lnTo>
                    <a:lnTo>
                      <a:pt x="7625" y="23901"/>
                    </a:lnTo>
                    <a:lnTo>
                      <a:pt x="7420" y="25150"/>
                    </a:lnTo>
                    <a:lnTo>
                      <a:pt x="7178" y="26455"/>
                    </a:lnTo>
                    <a:lnTo>
                      <a:pt x="6917" y="27797"/>
                    </a:lnTo>
                    <a:lnTo>
                      <a:pt x="6637" y="29177"/>
                    </a:lnTo>
                    <a:lnTo>
                      <a:pt x="6339" y="30575"/>
                    </a:lnTo>
                    <a:lnTo>
                      <a:pt x="5705" y="33428"/>
                    </a:lnTo>
                    <a:lnTo>
                      <a:pt x="5034" y="36280"/>
                    </a:lnTo>
                    <a:lnTo>
                      <a:pt x="4363" y="39058"/>
                    </a:lnTo>
                    <a:lnTo>
                      <a:pt x="3691" y="41686"/>
                    </a:lnTo>
                    <a:lnTo>
                      <a:pt x="3058" y="44091"/>
                    </a:lnTo>
                    <a:lnTo>
                      <a:pt x="2498" y="46235"/>
                    </a:lnTo>
                    <a:lnTo>
                      <a:pt x="1641" y="49386"/>
                    </a:lnTo>
                    <a:lnTo>
                      <a:pt x="1324" y="50561"/>
                    </a:lnTo>
                    <a:lnTo>
                      <a:pt x="1566" y="50579"/>
                    </a:lnTo>
                    <a:lnTo>
                      <a:pt x="1827" y="50579"/>
                    </a:lnTo>
                    <a:lnTo>
                      <a:pt x="2088" y="50542"/>
                    </a:lnTo>
                    <a:lnTo>
                      <a:pt x="2349" y="50467"/>
                    </a:lnTo>
                    <a:lnTo>
                      <a:pt x="2610" y="50374"/>
                    </a:lnTo>
                    <a:lnTo>
                      <a:pt x="2871" y="50262"/>
                    </a:lnTo>
                    <a:lnTo>
                      <a:pt x="3393" y="50001"/>
                    </a:lnTo>
                    <a:lnTo>
                      <a:pt x="3915" y="49722"/>
                    </a:lnTo>
                    <a:lnTo>
                      <a:pt x="4437" y="49461"/>
                    </a:lnTo>
                    <a:lnTo>
                      <a:pt x="4698" y="49349"/>
                    </a:lnTo>
                    <a:lnTo>
                      <a:pt x="4959" y="49274"/>
                    </a:lnTo>
                    <a:lnTo>
                      <a:pt x="5220" y="49200"/>
                    </a:lnTo>
                    <a:lnTo>
                      <a:pt x="5463" y="49181"/>
                    </a:lnTo>
                    <a:lnTo>
                      <a:pt x="5761" y="49181"/>
                    </a:lnTo>
                    <a:lnTo>
                      <a:pt x="6022" y="49218"/>
                    </a:lnTo>
                    <a:lnTo>
                      <a:pt x="6302" y="49293"/>
                    </a:lnTo>
                    <a:lnTo>
                      <a:pt x="6563" y="49368"/>
                    </a:lnTo>
                    <a:lnTo>
                      <a:pt x="6824" y="49479"/>
                    </a:lnTo>
                    <a:lnTo>
                      <a:pt x="7085" y="49591"/>
                    </a:lnTo>
                    <a:lnTo>
                      <a:pt x="7607" y="49852"/>
                    </a:lnTo>
                    <a:lnTo>
                      <a:pt x="8110" y="50113"/>
                    </a:lnTo>
                    <a:lnTo>
                      <a:pt x="8390" y="50225"/>
                    </a:lnTo>
                    <a:lnTo>
                      <a:pt x="8651" y="50337"/>
                    </a:lnTo>
                    <a:lnTo>
                      <a:pt x="8930" y="50430"/>
                    </a:lnTo>
                    <a:lnTo>
                      <a:pt x="9210" y="50486"/>
                    </a:lnTo>
                    <a:lnTo>
                      <a:pt x="9508" y="50542"/>
                    </a:lnTo>
                    <a:lnTo>
                      <a:pt x="9806" y="50561"/>
                    </a:lnTo>
                    <a:lnTo>
                      <a:pt x="10105" y="50542"/>
                    </a:lnTo>
                    <a:lnTo>
                      <a:pt x="10403" y="50505"/>
                    </a:lnTo>
                    <a:lnTo>
                      <a:pt x="10701" y="50449"/>
                    </a:lnTo>
                    <a:lnTo>
                      <a:pt x="11018" y="50374"/>
                    </a:lnTo>
                    <a:lnTo>
                      <a:pt x="11615" y="50188"/>
                    </a:lnTo>
                    <a:lnTo>
                      <a:pt x="12230" y="49983"/>
                    </a:lnTo>
                    <a:lnTo>
                      <a:pt x="12845" y="49759"/>
                    </a:lnTo>
                    <a:lnTo>
                      <a:pt x="13181" y="49666"/>
                    </a:lnTo>
                    <a:lnTo>
                      <a:pt x="13498" y="49591"/>
                    </a:lnTo>
                    <a:lnTo>
                      <a:pt x="13833" y="49517"/>
                    </a:lnTo>
                    <a:lnTo>
                      <a:pt x="14169" y="49461"/>
                    </a:lnTo>
                    <a:lnTo>
                      <a:pt x="14523" y="49442"/>
                    </a:lnTo>
                    <a:lnTo>
                      <a:pt x="14877" y="49423"/>
                    </a:lnTo>
                    <a:lnTo>
                      <a:pt x="15232" y="49442"/>
                    </a:lnTo>
                    <a:lnTo>
                      <a:pt x="15604" y="49479"/>
                    </a:lnTo>
                    <a:lnTo>
                      <a:pt x="15977" y="49535"/>
                    </a:lnTo>
                    <a:lnTo>
                      <a:pt x="16332" y="49610"/>
                    </a:lnTo>
                    <a:lnTo>
                      <a:pt x="17077" y="49796"/>
                    </a:lnTo>
                    <a:lnTo>
                      <a:pt x="17823" y="50001"/>
                    </a:lnTo>
                    <a:lnTo>
                      <a:pt x="18550" y="50206"/>
                    </a:lnTo>
                    <a:lnTo>
                      <a:pt x="19296" y="50374"/>
                    </a:lnTo>
                    <a:lnTo>
                      <a:pt x="19669" y="50449"/>
                    </a:lnTo>
                    <a:lnTo>
                      <a:pt x="20023" y="50505"/>
                    </a:lnTo>
                    <a:lnTo>
                      <a:pt x="20396" y="50542"/>
                    </a:lnTo>
                    <a:lnTo>
                      <a:pt x="20750" y="50561"/>
                    </a:lnTo>
                    <a:lnTo>
                      <a:pt x="21086" y="50542"/>
                    </a:lnTo>
                    <a:lnTo>
                      <a:pt x="21402" y="50486"/>
                    </a:lnTo>
                    <a:lnTo>
                      <a:pt x="21663" y="50412"/>
                    </a:lnTo>
                    <a:lnTo>
                      <a:pt x="21906" y="50318"/>
                    </a:lnTo>
                    <a:lnTo>
                      <a:pt x="22130" y="50225"/>
                    </a:lnTo>
                    <a:lnTo>
                      <a:pt x="22335" y="50095"/>
                    </a:lnTo>
                    <a:lnTo>
                      <a:pt x="22708" y="49852"/>
                    </a:lnTo>
                    <a:lnTo>
                      <a:pt x="23062" y="49629"/>
                    </a:lnTo>
                    <a:lnTo>
                      <a:pt x="23248" y="49517"/>
                    </a:lnTo>
                    <a:lnTo>
                      <a:pt x="23435" y="49442"/>
                    </a:lnTo>
                    <a:lnTo>
                      <a:pt x="23621" y="49368"/>
                    </a:lnTo>
                    <a:lnTo>
                      <a:pt x="23845" y="49349"/>
                    </a:lnTo>
                    <a:lnTo>
                      <a:pt x="24087" y="49330"/>
                    </a:lnTo>
                    <a:lnTo>
                      <a:pt x="24348" y="49368"/>
                    </a:lnTo>
                    <a:lnTo>
                      <a:pt x="24572" y="49423"/>
                    </a:lnTo>
                    <a:lnTo>
                      <a:pt x="24758" y="49498"/>
                    </a:lnTo>
                    <a:lnTo>
                      <a:pt x="24963" y="49573"/>
                    </a:lnTo>
                    <a:lnTo>
                      <a:pt x="25131" y="49647"/>
                    </a:lnTo>
                    <a:lnTo>
                      <a:pt x="25877" y="50039"/>
                    </a:lnTo>
                    <a:lnTo>
                      <a:pt x="26082" y="50151"/>
                    </a:lnTo>
                    <a:lnTo>
                      <a:pt x="26306" y="50244"/>
                    </a:lnTo>
                    <a:lnTo>
                      <a:pt x="26548" y="50318"/>
                    </a:lnTo>
                    <a:lnTo>
                      <a:pt x="26809" y="50393"/>
                    </a:lnTo>
                    <a:lnTo>
                      <a:pt x="27107" y="50467"/>
                    </a:lnTo>
                    <a:lnTo>
                      <a:pt x="27424" y="50505"/>
                    </a:lnTo>
                    <a:lnTo>
                      <a:pt x="27760" y="50542"/>
                    </a:lnTo>
                    <a:lnTo>
                      <a:pt x="28151" y="50561"/>
                    </a:lnTo>
                    <a:lnTo>
                      <a:pt x="27573" y="46944"/>
                    </a:lnTo>
                    <a:lnTo>
                      <a:pt x="26940" y="43197"/>
                    </a:lnTo>
                    <a:lnTo>
                      <a:pt x="26175" y="38815"/>
                    </a:lnTo>
                    <a:lnTo>
                      <a:pt x="25765" y="36541"/>
                    </a:lnTo>
                    <a:lnTo>
                      <a:pt x="25336" y="34285"/>
                    </a:lnTo>
                    <a:lnTo>
                      <a:pt x="24926" y="32141"/>
                    </a:lnTo>
                    <a:lnTo>
                      <a:pt x="24516" y="30146"/>
                    </a:lnTo>
                    <a:lnTo>
                      <a:pt x="24124" y="28357"/>
                    </a:lnTo>
                    <a:lnTo>
                      <a:pt x="23919" y="27574"/>
                    </a:lnTo>
                    <a:lnTo>
                      <a:pt x="23752" y="26846"/>
                    </a:lnTo>
                    <a:lnTo>
                      <a:pt x="23565" y="26231"/>
                    </a:lnTo>
                    <a:lnTo>
                      <a:pt x="23397" y="25691"/>
                    </a:lnTo>
                    <a:lnTo>
                      <a:pt x="23248" y="25262"/>
                    </a:lnTo>
                    <a:lnTo>
                      <a:pt x="23099" y="24926"/>
                    </a:lnTo>
                    <a:lnTo>
                      <a:pt x="22950" y="24665"/>
                    </a:lnTo>
                    <a:lnTo>
                      <a:pt x="22782" y="24348"/>
                    </a:lnTo>
                    <a:lnTo>
                      <a:pt x="22372" y="23696"/>
                    </a:lnTo>
                    <a:lnTo>
                      <a:pt x="21869" y="22987"/>
                    </a:lnTo>
                    <a:lnTo>
                      <a:pt x="21328" y="22223"/>
                    </a:lnTo>
                    <a:lnTo>
                      <a:pt x="20713" y="21440"/>
                    </a:lnTo>
                    <a:lnTo>
                      <a:pt x="20097" y="20638"/>
                    </a:lnTo>
                    <a:lnTo>
                      <a:pt x="18811" y="19072"/>
                    </a:lnTo>
                    <a:lnTo>
                      <a:pt x="17599" y="17618"/>
                    </a:lnTo>
                    <a:lnTo>
                      <a:pt x="16574" y="16444"/>
                    </a:lnTo>
                    <a:lnTo>
                      <a:pt x="15604" y="15344"/>
                    </a:lnTo>
                    <a:lnTo>
                      <a:pt x="16276" y="7905"/>
                    </a:lnTo>
                    <a:lnTo>
                      <a:pt x="15772" y="6656"/>
                    </a:lnTo>
                    <a:lnTo>
                      <a:pt x="27051" y="11223"/>
                    </a:lnTo>
                    <a:lnTo>
                      <a:pt x="30146" y="9042"/>
                    </a:lnTo>
                    <a:lnTo>
                      <a:pt x="28822" y="5220"/>
                    </a:lnTo>
                    <a:lnTo>
                      <a:pt x="27350" y="6358"/>
                    </a:lnTo>
                    <a:lnTo>
                      <a:pt x="15604" y="0"/>
                    </a:lnTo>
                    <a:close/>
                  </a:path>
                </a:pathLst>
              </a:custGeom>
              <a:solidFill>
                <a:srgbClr val="71BDD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2675;p41">
                <a:extLst>
                  <a:ext uri="{FF2B5EF4-FFF2-40B4-BE49-F238E27FC236}">
                    <a16:creationId xmlns:a16="http://schemas.microsoft.com/office/drawing/2014/main" xmlns="" id="{7D1DBB9D-4642-5211-617C-009A6F40B69F}"/>
                  </a:ext>
                </a:extLst>
              </p:cNvPr>
              <p:cNvSpPr/>
              <p:nvPr/>
            </p:nvSpPr>
            <p:spPr>
              <a:xfrm>
                <a:off x="2130000" y="3710425"/>
                <a:ext cx="185975" cy="386400"/>
              </a:xfrm>
              <a:custGeom>
                <a:avLst/>
                <a:gdLst/>
                <a:ahLst/>
                <a:cxnLst/>
                <a:rect l="l" t="t" r="r" b="b"/>
                <a:pathLst>
                  <a:path w="7439" h="15456" extrusionOk="0">
                    <a:moveTo>
                      <a:pt x="0" y="0"/>
                    </a:moveTo>
                    <a:lnTo>
                      <a:pt x="37" y="634"/>
                    </a:lnTo>
                    <a:lnTo>
                      <a:pt x="131" y="2331"/>
                    </a:lnTo>
                    <a:lnTo>
                      <a:pt x="205" y="3468"/>
                    </a:lnTo>
                    <a:lnTo>
                      <a:pt x="317" y="4736"/>
                    </a:lnTo>
                    <a:lnTo>
                      <a:pt x="448" y="6096"/>
                    </a:lnTo>
                    <a:lnTo>
                      <a:pt x="597" y="7495"/>
                    </a:lnTo>
                    <a:lnTo>
                      <a:pt x="764" y="8912"/>
                    </a:lnTo>
                    <a:lnTo>
                      <a:pt x="970" y="10291"/>
                    </a:lnTo>
                    <a:lnTo>
                      <a:pt x="1081" y="10962"/>
                    </a:lnTo>
                    <a:lnTo>
                      <a:pt x="1193" y="11596"/>
                    </a:lnTo>
                    <a:lnTo>
                      <a:pt x="1324" y="12211"/>
                    </a:lnTo>
                    <a:lnTo>
                      <a:pt x="1454" y="12789"/>
                    </a:lnTo>
                    <a:lnTo>
                      <a:pt x="1603" y="13311"/>
                    </a:lnTo>
                    <a:lnTo>
                      <a:pt x="1753" y="13796"/>
                    </a:lnTo>
                    <a:lnTo>
                      <a:pt x="1920" y="14225"/>
                    </a:lnTo>
                    <a:lnTo>
                      <a:pt x="2088" y="14598"/>
                    </a:lnTo>
                    <a:lnTo>
                      <a:pt x="2256" y="14915"/>
                    </a:lnTo>
                    <a:lnTo>
                      <a:pt x="2349" y="15045"/>
                    </a:lnTo>
                    <a:lnTo>
                      <a:pt x="2442" y="15157"/>
                    </a:lnTo>
                    <a:lnTo>
                      <a:pt x="2536" y="15250"/>
                    </a:lnTo>
                    <a:lnTo>
                      <a:pt x="2629" y="15325"/>
                    </a:lnTo>
                    <a:lnTo>
                      <a:pt x="2741" y="15381"/>
                    </a:lnTo>
                    <a:lnTo>
                      <a:pt x="2834" y="15418"/>
                    </a:lnTo>
                    <a:lnTo>
                      <a:pt x="3076" y="15455"/>
                    </a:lnTo>
                    <a:lnTo>
                      <a:pt x="3319" y="15455"/>
                    </a:lnTo>
                    <a:lnTo>
                      <a:pt x="3561" y="15437"/>
                    </a:lnTo>
                    <a:lnTo>
                      <a:pt x="3803" y="15381"/>
                    </a:lnTo>
                    <a:lnTo>
                      <a:pt x="4027" y="15325"/>
                    </a:lnTo>
                    <a:lnTo>
                      <a:pt x="4251" y="15250"/>
                    </a:lnTo>
                    <a:lnTo>
                      <a:pt x="4474" y="15138"/>
                    </a:lnTo>
                    <a:lnTo>
                      <a:pt x="4680" y="15027"/>
                    </a:lnTo>
                    <a:lnTo>
                      <a:pt x="4885" y="14896"/>
                    </a:lnTo>
                    <a:lnTo>
                      <a:pt x="5090" y="14766"/>
                    </a:lnTo>
                    <a:lnTo>
                      <a:pt x="5276" y="14616"/>
                    </a:lnTo>
                    <a:lnTo>
                      <a:pt x="5463" y="14449"/>
                    </a:lnTo>
                    <a:lnTo>
                      <a:pt x="5817" y="14113"/>
                    </a:lnTo>
                    <a:lnTo>
                      <a:pt x="6134" y="13759"/>
                    </a:lnTo>
                    <a:lnTo>
                      <a:pt x="6432" y="13405"/>
                    </a:lnTo>
                    <a:lnTo>
                      <a:pt x="6674" y="13050"/>
                    </a:lnTo>
                    <a:lnTo>
                      <a:pt x="6898" y="12715"/>
                    </a:lnTo>
                    <a:lnTo>
                      <a:pt x="7085" y="12417"/>
                    </a:lnTo>
                    <a:lnTo>
                      <a:pt x="7346" y="11969"/>
                    </a:lnTo>
                    <a:lnTo>
                      <a:pt x="7439" y="11801"/>
                    </a:lnTo>
                    <a:lnTo>
                      <a:pt x="4773" y="9434"/>
                    </a:lnTo>
                    <a:lnTo>
                      <a:pt x="4661" y="5463"/>
                    </a:lnTo>
                    <a:lnTo>
                      <a:pt x="0" y="0"/>
                    </a:lnTo>
                    <a:close/>
                  </a:path>
                </a:pathLst>
              </a:custGeom>
              <a:solidFill>
                <a:srgbClr val="71BDD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2676;p41">
                <a:extLst>
                  <a:ext uri="{FF2B5EF4-FFF2-40B4-BE49-F238E27FC236}">
                    <a16:creationId xmlns:a16="http://schemas.microsoft.com/office/drawing/2014/main" xmlns="" id="{9E5FCC5B-0588-C45C-8D4A-AC684AD6C5C8}"/>
                  </a:ext>
                </a:extLst>
              </p:cNvPr>
              <p:cNvSpPr/>
              <p:nvPr/>
            </p:nvSpPr>
            <p:spPr>
              <a:xfrm>
                <a:off x="2200375" y="3822275"/>
                <a:ext cx="92775" cy="185525"/>
              </a:xfrm>
              <a:custGeom>
                <a:avLst/>
                <a:gdLst/>
                <a:ahLst/>
                <a:cxnLst/>
                <a:rect l="l" t="t" r="r" b="b"/>
                <a:pathLst>
                  <a:path w="3711" h="7421" extrusionOk="0">
                    <a:moveTo>
                      <a:pt x="56" y="1"/>
                    </a:moveTo>
                    <a:lnTo>
                      <a:pt x="19" y="19"/>
                    </a:lnTo>
                    <a:lnTo>
                      <a:pt x="0" y="56"/>
                    </a:lnTo>
                    <a:lnTo>
                      <a:pt x="0" y="75"/>
                    </a:lnTo>
                    <a:lnTo>
                      <a:pt x="149" y="3617"/>
                    </a:lnTo>
                    <a:lnTo>
                      <a:pt x="168" y="3673"/>
                    </a:lnTo>
                    <a:lnTo>
                      <a:pt x="3561" y="7402"/>
                    </a:lnTo>
                    <a:lnTo>
                      <a:pt x="3598" y="7421"/>
                    </a:lnTo>
                    <a:lnTo>
                      <a:pt x="3654" y="7421"/>
                    </a:lnTo>
                    <a:lnTo>
                      <a:pt x="3692" y="7402"/>
                    </a:lnTo>
                    <a:lnTo>
                      <a:pt x="3710" y="7383"/>
                    </a:lnTo>
                    <a:lnTo>
                      <a:pt x="3710" y="7346"/>
                    </a:lnTo>
                    <a:lnTo>
                      <a:pt x="3710" y="7309"/>
                    </a:lnTo>
                    <a:lnTo>
                      <a:pt x="3692" y="7290"/>
                    </a:lnTo>
                    <a:lnTo>
                      <a:pt x="317" y="3580"/>
                    </a:lnTo>
                    <a:lnTo>
                      <a:pt x="168" y="75"/>
                    </a:lnTo>
                    <a:lnTo>
                      <a:pt x="149" y="38"/>
                    </a:lnTo>
                    <a:lnTo>
                      <a:pt x="149" y="19"/>
                    </a:lnTo>
                    <a:lnTo>
                      <a:pt x="112" y="1"/>
                    </a:lnTo>
                    <a:close/>
                  </a:path>
                </a:pathLst>
              </a:custGeom>
              <a:solidFill>
                <a:srgbClr val="2C30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2677;p41">
                <a:extLst>
                  <a:ext uri="{FF2B5EF4-FFF2-40B4-BE49-F238E27FC236}">
                    <a16:creationId xmlns:a16="http://schemas.microsoft.com/office/drawing/2014/main" xmlns="" id="{D9AE25E3-6EFB-7D40-8153-C1A8907BD053}"/>
                  </a:ext>
                </a:extLst>
              </p:cNvPr>
              <p:cNvSpPr/>
              <p:nvPr/>
            </p:nvSpPr>
            <p:spPr>
              <a:xfrm>
                <a:off x="2500525" y="3748625"/>
                <a:ext cx="25650" cy="42450"/>
              </a:xfrm>
              <a:custGeom>
                <a:avLst/>
                <a:gdLst/>
                <a:ahLst/>
                <a:cxnLst/>
                <a:rect l="l" t="t" r="r" b="b"/>
                <a:pathLst>
                  <a:path w="1026" h="1698" extrusionOk="0">
                    <a:moveTo>
                      <a:pt x="38" y="1"/>
                    </a:moveTo>
                    <a:lnTo>
                      <a:pt x="19" y="38"/>
                    </a:lnTo>
                    <a:lnTo>
                      <a:pt x="0" y="57"/>
                    </a:lnTo>
                    <a:lnTo>
                      <a:pt x="0" y="94"/>
                    </a:lnTo>
                    <a:lnTo>
                      <a:pt x="0" y="113"/>
                    </a:lnTo>
                    <a:lnTo>
                      <a:pt x="877" y="1660"/>
                    </a:lnTo>
                    <a:lnTo>
                      <a:pt x="914" y="1697"/>
                    </a:lnTo>
                    <a:lnTo>
                      <a:pt x="989" y="1697"/>
                    </a:lnTo>
                    <a:lnTo>
                      <a:pt x="1026" y="1660"/>
                    </a:lnTo>
                    <a:lnTo>
                      <a:pt x="1026" y="1641"/>
                    </a:lnTo>
                    <a:lnTo>
                      <a:pt x="1026" y="1604"/>
                    </a:lnTo>
                    <a:lnTo>
                      <a:pt x="1026" y="1586"/>
                    </a:lnTo>
                    <a:lnTo>
                      <a:pt x="150" y="38"/>
                    </a:lnTo>
                    <a:lnTo>
                      <a:pt x="131" y="20"/>
                    </a:lnTo>
                    <a:lnTo>
                      <a:pt x="94" y="1"/>
                    </a:lnTo>
                    <a:close/>
                  </a:path>
                </a:pathLst>
              </a:custGeom>
              <a:solidFill>
                <a:srgbClr val="2C30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2678;p41">
                <a:extLst>
                  <a:ext uri="{FF2B5EF4-FFF2-40B4-BE49-F238E27FC236}">
                    <a16:creationId xmlns:a16="http://schemas.microsoft.com/office/drawing/2014/main" xmlns="" id="{9C987711-9ACB-D5B9-AEDF-2CFFF43AB4DB}"/>
                  </a:ext>
                </a:extLst>
              </p:cNvPr>
              <p:cNvSpPr/>
              <p:nvPr/>
            </p:nvSpPr>
            <p:spPr>
              <a:xfrm>
                <a:off x="2829575" y="3723925"/>
                <a:ext cx="109100" cy="134725"/>
              </a:xfrm>
              <a:custGeom>
                <a:avLst/>
                <a:gdLst/>
                <a:ahLst/>
                <a:cxnLst/>
                <a:rect l="l" t="t" r="r" b="b"/>
                <a:pathLst>
                  <a:path w="4364" h="5389" extrusionOk="0">
                    <a:moveTo>
                      <a:pt x="1958" y="1"/>
                    </a:moveTo>
                    <a:lnTo>
                      <a:pt x="1" y="1343"/>
                    </a:lnTo>
                    <a:lnTo>
                      <a:pt x="1324" y="3357"/>
                    </a:lnTo>
                    <a:lnTo>
                      <a:pt x="2219" y="4736"/>
                    </a:lnTo>
                    <a:lnTo>
                      <a:pt x="2648" y="5389"/>
                    </a:lnTo>
                    <a:lnTo>
                      <a:pt x="2722" y="5351"/>
                    </a:lnTo>
                    <a:lnTo>
                      <a:pt x="2909" y="5184"/>
                    </a:lnTo>
                    <a:lnTo>
                      <a:pt x="3505" y="4643"/>
                    </a:lnTo>
                    <a:lnTo>
                      <a:pt x="4363" y="3860"/>
                    </a:lnTo>
                    <a:lnTo>
                      <a:pt x="1958"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2679;p41">
                <a:extLst>
                  <a:ext uri="{FF2B5EF4-FFF2-40B4-BE49-F238E27FC236}">
                    <a16:creationId xmlns:a16="http://schemas.microsoft.com/office/drawing/2014/main" xmlns="" id="{F71023ED-E025-ABA7-F917-A2378AD47B0D}"/>
                  </a:ext>
                </a:extLst>
              </p:cNvPr>
              <p:cNvSpPr/>
              <p:nvPr/>
            </p:nvSpPr>
            <p:spPr>
              <a:xfrm>
                <a:off x="2827250" y="3722075"/>
                <a:ext cx="113275" cy="138900"/>
              </a:xfrm>
              <a:custGeom>
                <a:avLst/>
                <a:gdLst/>
                <a:ahLst/>
                <a:cxnLst/>
                <a:rect l="l" t="t" r="r" b="b"/>
                <a:pathLst>
                  <a:path w="4531" h="5556" extrusionOk="0">
                    <a:moveTo>
                      <a:pt x="2032" y="187"/>
                    </a:moveTo>
                    <a:lnTo>
                      <a:pt x="4344" y="3915"/>
                    </a:lnTo>
                    <a:lnTo>
                      <a:pt x="3431" y="4754"/>
                    </a:lnTo>
                    <a:lnTo>
                      <a:pt x="2760" y="5351"/>
                    </a:lnTo>
                    <a:lnTo>
                      <a:pt x="2126" y="4381"/>
                    </a:lnTo>
                    <a:lnTo>
                      <a:pt x="205" y="1436"/>
                    </a:lnTo>
                    <a:lnTo>
                      <a:pt x="2032" y="187"/>
                    </a:lnTo>
                    <a:close/>
                    <a:moveTo>
                      <a:pt x="2051" y="0"/>
                    </a:moveTo>
                    <a:lnTo>
                      <a:pt x="2014" y="19"/>
                    </a:lnTo>
                    <a:lnTo>
                      <a:pt x="38" y="1343"/>
                    </a:lnTo>
                    <a:lnTo>
                      <a:pt x="19" y="1361"/>
                    </a:lnTo>
                    <a:lnTo>
                      <a:pt x="0" y="1398"/>
                    </a:lnTo>
                    <a:lnTo>
                      <a:pt x="0" y="1436"/>
                    </a:lnTo>
                    <a:lnTo>
                      <a:pt x="19" y="1454"/>
                    </a:lnTo>
                    <a:lnTo>
                      <a:pt x="1697" y="4009"/>
                    </a:lnTo>
                    <a:lnTo>
                      <a:pt x="2368" y="5034"/>
                    </a:lnTo>
                    <a:lnTo>
                      <a:pt x="2666" y="5500"/>
                    </a:lnTo>
                    <a:lnTo>
                      <a:pt x="2666" y="5519"/>
                    </a:lnTo>
                    <a:lnTo>
                      <a:pt x="2704" y="5556"/>
                    </a:lnTo>
                    <a:lnTo>
                      <a:pt x="2722" y="5556"/>
                    </a:lnTo>
                    <a:lnTo>
                      <a:pt x="2760" y="5537"/>
                    </a:lnTo>
                    <a:lnTo>
                      <a:pt x="2815" y="5500"/>
                    </a:lnTo>
                    <a:lnTo>
                      <a:pt x="3076" y="5295"/>
                    </a:lnTo>
                    <a:lnTo>
                      <a:pt x="3598" y="4829"/>
                    </a:lnTo>
                    <a:lnTo>
                      <a:pt x="4512" y="3990"/>
                    </a:lnTo>
                    <a:lnTo>
                      <a:pt x="4531" y="3934"/>
                    </a:lnTo>
                    <a:lnTo>
                      <a:pt x="4531" y="3878"/>
                    </a:lnTo>
                    <a:lnTo>
                      <a:pt x="2126" y="38"/>
                    </a:lnTo>
                    <a:lnTo>
                      <a:pt x="2107" y="19"/>
                    </a:lnTo>
                    <a:lnTo>
                      <a:pt x="2070" y="0"/>
                    </a:lnTo>
                    <a:close/>
                  </a:path>
                </a:pathLst>
              </a:custGeom>
              <a:solidFill>
                <a:srgbClr val="2C30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2680;p41">
                <a:extLst>
                  <a:ext uri="{FF2B5EF4-FFF2-40B4-BE49-F238E27FC236}">
                    <a16:creationId xmlns:a16="http://schemas.microsoft.com/office/drawing/2014/main" xmlns="" id="{063D0F28-BBB3-EC57-CE9F-3AC3DA3293B1}"/>
                  </a:ext>
                </a:extLst>
              </p:cNvPr>
              <p:cNvSpPr/>
              <p:nvPr/>
            </p:nvSpPr>
            <p:spPr>
              <a:xfrm>
                <a:off x="2903675" y="3811100"/>
                <a:ext cx="21950" cy="21925"/>
              </a:xfrm>
              <a:custGeom>
                <a:avLst/>
                <a:gdLst/>
                <a:ahLst/>
                <a:cxnLst/>
                <a:rect l="l" t="t" r="r" b="b"/>
                <a:pathLst>
                  <a:path w="878" h="877" extrusionOk="0">
                    <a:moveTo>
                      <a:pt x="411" y="0"/>
                    </a:moveTo>
                    <a:lnTo>
                      <a:pt x="318" y="19"/>
                    </a:lnTo>
                    <a:lnTo>
                      <a:pt x="243" y="37"/>
                    </a:lnTo>
                    <a:lnTo>
                      <a:pt x="169" y="93"/>
                    </a:lnTo>
                    <a:lnTo>
                      <a:pt x="94" y="149"/>
                    </a:lnTo>
                    <a:lnTo>
                      <a:pt x="57" y="205"/>
                    </a:lnTo>
                    <a:lnTo>
                      <a:pt x="19" y="298"/>
                    </a:lnTo>
                    <a:lnTo>
                      <a:pt x="1" y="373"/>
                    </a:lnTo>
                    <a:lnTo>
                      <a:pt x="1" y="466"/>
                    </a:lnTo>
                    <a:lnTo>
                      <a:pt x="19" y="541"/>
                    </a:lnTo>
                    <a:lnTo>
                      <a:pt x="38" y="634"/>
                    </a:lnTo>
                    <a:lnTo>
                      <a:pt x="94" y="709"/>
                    </a:lnTo>
                    <a:lnTo>
                      <a:pt x="150" y="764"/>
                    </a:lnTo>
                    <a:lnTo>
                      <a:pt x="206" y="802"/>
                    </a:lnTo>
                    <a:lnTo>
                      <a:pt x="299" y="839"/>
                    </a:lnTo>
                    <a:lnTo>
                      <a:pt x="374" y="858"/>
                    </a:lnTo>
                    <a:lnTo>
                      <a:pt x="467" y="876"/>
                    </a:lnTo>
                    <a:lnTo>
                      <a:pt x="541" y="858"/>
                    </a:lnTo>
                    <a:lnTo>
                      <a:pt x="635" y="820"/>
                    </a:lnTo>
                    <a:lnTo>
                      <a:pt x="709" y="783"/>
                    </a:lnTo>
                    <a:lnTo>
                      <a:pt x="765" y="727"/>
                    </a:lnTo>
                    <a:lnTo>
                      <a:pt x="802" y="653"/>
                    </a:lnTo>
                    <a:lnTo>
                      <a:pt x="840" y="578"/>
                    </a:lnTo>
                    <a:lnTo>
                      <a:pt x="858" y="485"/>
                    </a:lnTo>
                    <a:lnTo>
                      <a:pt x="877" y="410"/>
                    </a:lnTo>
                    <a:lnTo>
                      <a:pt x="858" y="317"/>
                    </a:lnTo>
                    <a:lnTo>
                      <a:pt x="821" y="242"/>
                    </a:lnTo>
                    <a:lnTo>
                      <a:pt x="784" y="168"/>
                    </a:lnTo>
                    <a:lnTo>
                      <a:pt x="728" y="93"/>
                    </a:lnTo>
                    <a:lnTo>
                      <a:pt x="653" y="56"/>
                    </a:lnTo>
                    <a:lnTo>
                      <a:pt x="579" y="19"/>
                    </a:lnTo>
                    <a:lnTo>
                      <a:pt x="486" y="0"/>
                    </a:lnTo>
                    <a:close/>
                  </a:path>
                </a:pathLst>
              </a:custGeom>
              <a:solidFill>
                <a:srgbClr val="2C30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2681;p41">
                <a:extLst>
                  <a:ext uri="{FF2B5EF4-FFF2-40B4-BE49-F238E27FC236}">
                    <a16:creationId xmlns:a16="http://schemas.microsoft.com/office/drawing/2014/main" xmlns="" id="{1A8709AC-F1E0-79D2-440D-8DB0084342E4}"/>
                  </a:ext>
                </a:extLst>
              </p:cNvPr>
              <p:cNvSpPr/>
              <p:nvPr/>
            </p:nvSpPr>
            <p:spPr>
              <a:xfrm>
                <a:off x="2334125" y="4052525"/>
                <a:ext cx="19150" cy="6075"/>
              </a:xfrm>
              <a:custGeom>
                <a:avLst/>
                <a:gdLst/>
                <a:ahLst/>
                <a:cxnLst/>
                <a:rect l="l" t="t" r="r" b="b"/>
                <a:pathLst>
                  <a:path w="766" h="243" extrusionOk="0">
                    <a:moveTo>
                      <a:pt x="672" y="0"/>
                    </a:moveTo>
                    <a:lnTo>
                      <a:pt x="57" y="93"/>
                    </a:lnTo>
                    <a:lnTo>
                      <a:pt x="38" y="93"/>
                    </a:lnTo>
                    <a:lnTo>
                      <a:pt x="19" y="112"/>
                    </a:lnTo>
                    <a:lnTo>
                      <a:pt x="1" y="149"/>
                    </a:lnTo>
                    <a:lnTo>
                      <a:pt x="1" y="187"/>
                    </a:lnTo>
                    <a:lnTo>
                      <a:pt x="19" y="224"/>
                    </a:lnTo>
                    <a:lnTo>
                      <a:pt x="75" y="243"/>
                    </a:lnTo>
                    <a:lnTo>
                      <a:pt x="94" y="243"/>
                    </a:lnTo>
                    <a:lnTo>
                      <a:pt x="691" y="149"/>
                    </a:lnTo>
                    <a:lnTo>
                      <a:pt x="728" y="131"/>
                    </a:lnTo>
                    <a:lnTo>
                      <a:pt x="747" y="112"/>
                    </a:lnTo>
                    <a:lnTo>
                      <a:pt x="765" y="93"/>
                    </a:lnTo>
                    <a:lnTo>
                      <a:pt x="765" y="56"/>
                    </a:lnTo>
                    <a:lnTo>
                      <a:pt x="747" y="19"/>
                    </a:lnTo>
                    <a:lnTo>
                      <a:pt x="728" y="0"/>
                    </a:lnTo>
                    <a:close/>
                  </a:path>
                </a:pathLst>
              </a:custGeom>
              <a:solidFill>
                <a:srgbClr val="2C30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2682;p41">
                <a:extLst>
                  <a:ext uri="{FF2B5EF4-FFF2-40B4-BE49-F238E27FC236}">
                    <a16:creationId xmlns:a16="http://schemas.microsoft.com/office/drawing/2014/main" xmlns="" id="{447BA80D-7300-F633-84EA-E6A341149A50}"/>
                  </a:ext>
                </a:extLst>
              </p:cNvPr>
              <p:cNvSpPr/>
              <p:nvPr/>
            </p:nvSpPr>
            <p:spPr>
              <a:xfrm>
                <a:off x="2364900" y="4017575"/>
                <a:ext cx="127725" cy="35900"/>
              </a:xfrm>
              <a:custGeom>
                <a:avLst/>
                <a:gdLst/>
                <a:ahLst/>
                <a:cxnLst/>
                <a:rect l="l" t="t" r="r" b="b"/>
                <a:pathLst>
                  <a:path w="5109" h="1436" extrusionOk="0">
                    <a:moveTo>
                      <a:pt x="5034" y="0"/>
                    </a:moveTo>
                    <a:lnTo>
                      <a:pt x="4997" y="19"/>
                    </a:lnTo>
                    <a:lnTo>
                      <a:pt x="4046" y="298"/>
                    </a:lnTo>
                    <a:lnTo>
                      <a:pt x="2890" y="634"/>
                    </a:lnTo>
                    <a:lnTo>
                      <a:pt x="2256" y="802"/>
                    </a:lnTo>
                    <a:lnTo>
                      <a:pt x="1566" y="969"/>
                    </a:lnTo>
                    <a:lnTo>
                      <a:pt x="839" y="1119"/>
                    </a:lnTo>
                    <a:lnTo>
                      <a:pt x="75" y="1268"/>
                    </a:lnTo>
                    <a:lnTo>
                      <a:pt x="38" y="1286"/>
                    </a:lnTo>
                    <a:lnTo>
                      <a:pt x="19" y="1305"/>
                    </a:lnTo>
                    <a:lnTo>
                      <a:pt x="0" y="1342"/>
                    </a:lnTo>
                    <a:lnTo>
                      <a:pt x="0" y="1361"/>
                    </a:lnTo>
                    <a:lnTo>
                      <a:pt x="38" y="1417"/>
                    </a:lnTo>
                    <a:lnTo>
                      <a:pt x="93" y="1436"/>
                    </a:lnTo>
                    <a:lnTo>
                      <a:pt x="112" y="1436"/>
                    </a:lnTo>
                    <a:lnTo>
                      <a:pt x="877" y="1286"/>
                    </a:lnTo>
                    <a:lnTo>
                      <a:pt x="1604" y="1119"/>
                    </a:lnTo>
                    <a:lnTo>
                      <a:pt x="2293" y="951"/>
                    </a:lnTo>
                    <a:lnTo>
                      <a:pt x="2946" y="783"/>
                    </a:lnTo>
                    <a:lnTo>
                      <a:pt x="4102" y="466"/>
                    </a:lnTo>
                    <a:lnTo>
                      <a:pt x="5053" y="168"/>
                    </a:lnTo>
                    <a:lnTo>
                      <a:pt x="5071" y="149"/>
                    </a:lnTo>
                    <a:lnTo>
                      <a:pt x="5090" y="131"/>
                    </a:lnTo>
                    <a:lnTo>
                      <a:pt x="5109" y="93"/>
                    </a:lnTo>
                    <a:lnTo>
                      <a:pt x="5090" y="56"/>
                    </a:lnTo>
                    <a:lnTo>
                      <a:pt x="5071" y="37"/>
                    </a:lnTo>
                    <a:lnTo>
                      <a:pt x="5053" y="19"/>
                    </a:lnTo>
                    <a:lnTo>
                      <a:pt x="5034" y="0"/>
                    </a:lnTo>
                    <a:close/>
                  </a:path>
                </a:pathLst>
              </a:custGeom>
              <a:solidFill>
                <a:srgbClr val="2C30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2683;p41">
                <a:extLst>
                  <a:ext uri="{FF2B5EF4-FFF2-40B4-BE49-F238E27FC236}">
                    <a16:creationId xmlns:a16="http://schemas.microsoft.com/office/drawing/2014/main" xmlns="" id="{2452F787-D523-A774-75E1-F6B3B99A5B2A}"/>
                  </a:ext>
                </a:extLst>
              </p:cNvPr>
              <p:cNvSpPr/>
              <p:nvPr/>
            </p:nvSpPr>
            <p:spPr>
              <a:xfrm>
                <a:off x="2502850" y="4007300"/>
                <a:ext cx="19600" cy="9825"/>
              </a:xfrm>
              <a:custGeom>
                <a:avLst/>
                <a:gdLst/>
                <a:ahLst/>
                <a:cxnLst/>
                <a:rect l="l" t="t" r="r" b="b"/>
                <a:pathLst>
                  <a:path w="784" h="393" extrusionOk="0">
                    <a:moveTo>
                      <a:pt x="672" y="1"/>
                    </a:moveTo>
                    <a:lnTo>
                      <a:pt x="38" y="225"/>
                    </a:lnTo>
                    <a:lnTo>
                      <a:pt x="19" y="243"/>
                    </a:lnTo>
                    <a:lnTo>
                      <a:pt x="1" y="262"/>
                    </a:lnTo>
                    <a:lnTo>
                      <a:pt x="1" y="299"/>
                    </a:lnTo>
                    <a:lnTo>
                      <a:pt x="1" y="336"/>
                    </a:lnTo>
                    <a:lnTo>
                      <a:pt x="19" y="374"/>
                    </a:lnTo>
                    <a:lnTo>
                      <a:pt x="75" y="392"/>
                    </a:lnTo>
                    <a:lnTo>
                      <a:pt x="94" y="374"/>
                    </a:lnTo>
                    <a:lnTo>
                      <a:pt x="728" y="150"/>
                    </a:lnTo>
                    <a:lnTo>
                      <a:pt x="746" y="131"/>
                    </a:lnTo>
                    <a:lnTo>
                      <a:pt x="765" y="113"/>
                    </a:lnTo>
                    <a:lnTo>
                      <a:pt x="784" y="75"/>
                    </a:lnTo>
                    <a:lnTo>
                      <a:pt x="765" y="38"/>
                    </a:lnTo>
                    <a:lnTo>
                      <a:pt x="746" y="20"/>
                    </a:lnTo>
                    <a:lnTo>
                      <a:pt x="728" y="1"/>
                    </a:lnTo>
                    <a:close/>
                  </a:path>
                </a:pathLst>
              </a:custGeom>
              <a:solidFill>
                <a:srgbClr val="2C30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2684;p41">
                <a:extLst>
                  <a:ext uri="{FF2B5EF4-FFF2-40B4-BE49-F238E27FC236}">
                    <a16:creationId xmlns:a16="http://schemas.microsoft.com/office/drawing/2014/main" xmlns="" id="{D883E573-E464-AEEE-131D-09634BF159E8}"/>
                  </a:ext>
                </a:extLst>
              </p:cNvPr>
              <p:cNvSpPr/>
              <p:nvPr/>
            </p:nvSpPr>
            <p:spPr>
              <a:xfrm>
                <a:off x="2334600" y="4084225"/>
                <a:ext cx="20525" cy="6075"/>
              </a:xfrm>
              <a:custGeom>
                <a:avLst/>
                <a:gdLst/>
                <a:ahLst/>
                <a:cxnLst/>
                <a:rect l="l" t="t" r="r" b="b"/>
                <a:pathLst>
                  <a:path w="821" h="243" extrusionOk="0">
                    <a:moveTo>
                      <a:pt x="728" y="0"/>
                    </a:moveTo>
                    <a:lnTo>
                      <a:pt x="597" y="19"/>
                    </a:lnTo>
                    <a:lnTo>
                      <a:pt x="75" y="75"/>
                    </a:lnTo>
                    <a:lnTo>
                      <a:pt x="38" y="93"/>
                    </a:lnTo>
                    <a:lnTo>
                      <a:pt x="19" y="112"/>
                    </a:lnTo>
                    <a:lnTo>
                      <a:pt x="0" y="131"/>
                    </a:lnTo>
                    <a:lnTo>
                      <a:pt x="0" y="168"/>
                    </a:lnTo>
                    <a:lnTo>
                      <a:pt x="19" y="224"/>
                    </a:lnTo>
                    <a:lnTo>
                      <a:pt x="75" y="242"/>
                    </a:lnTo>
                    <a:lnTo>
                      <a:pt x="94" y="242"/>
                    </a:lnTo>
                    <a:lnTo>
                      <a:pt x="616" y="186"/>
                    </a:lnTo>
                    <a:lnTo>
                      <a:pt x="746" y="168"/>
                    </a:lnTo>
                    <a:lnTo>
                      <a:pt x="765" y="149"/>
                    </a:lnTo>
                    <a:lnTo>
                      <a:pt x="802" y="131"/>
                    </a:lnTo>
                    <a:lnTo>
                      <a:pt x="802" y="112"/>
                    </a:lnTo>
                    <a:lnTo>
                      <a:pt x="821" y="75"/>
                    </a:lnTo>
                    <a:lnTo>
                      <a:pt x="802" y="37"/>
                    </a:lnTo>
                    <a:lnTo>
                      <a:pt x="783" y="19"/>
                    </a:lnTo>
                    <a:lnTo>
                      <a:pt x="746" y="0"/>
                    </a:lnTo>
                    <a:close/>
                  </a:path>
                </a:pathLst>
              </a:custGeom>
              <a:solidFill>
                <a:srgbClr val="2C30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2685;p41">
                <a:extLst>
                  <a:ext uri="{FF2B5EF4-FFF2-40B4-BE49-F238E27FC236}">
                    <a16:creationId xmlns:a16="http://schemas.microsoft.com/office/drawing/2014/main" xmlns="" id="{F3320707-C0A7-0318-34FE-ABE2B3090361}"/>
                  </a:ext>
                </a:extLst>
              </p:cNvPr>
              <p:cNvSpPr/>
              <p:nvPr/>
            </p:nvSpPr>
            <p:spPr>
              <a:xfrm>
                <a:off x="2366750" y="4052050"/>
                <a:ext cx="135200" cy="34050"/>
              </a:xfrm>
              <a:custGeom>
                <a:avLst/>
                <a:gdLst/>
                <a:ahLst/>
                <a:cxnLst/>
                <a:rect l="l" t="t" r="r" b="b"/>
                <a:pathLst>
                  <a:path w="5408" h="1362" extrusionOk="0">
                    <a:moveTo>
                      <a:pt x="5296" y="1"/>
                    </a:moveTo>
                    <a:lnTo>
                      <a:pt x="4736" y="187"/>
                    </a:lnTo>
                    <a:lnTo>
                      <a:pt x="4158" y="373"/>
                    </a:lnTo>
                    <a:lnTo>
                      <a:pt x="3543" y="523"/>
                    </a:lnTo>
                    <a:lnTo>
                      <a:pt x="2891" y="690"/>
                    </a:lnTo>
                    <a:lnTo>
                      <a:pt x="2219" y="821"/>
                    </a:lnTo>
                    <a:lnTo>
                      <a:pt x="1530" y="970"/>
                    </a:lnTo>
                    <a:lnTo>
                      <a:pt x="803" y="1082"/>
                    </a:lnTo>
                    <a:lnTo>
                      <a:pt x="57" y="1194"/>
                    </a:lnTo>
                    <a:lnTo>
                      <a:pt x="38" y="1212"/>
                    </a:lnTo>
                    <a:lnTo>
                      <a:pt x="19" y="1231"/>
                    </a:lnTo>
                    <a:lnTo>
                      <a:pt x="1" y="1268"/>
                    </a:lnTo>
                    <a:lnTo>
                      <a:pt x="1" y="1287"/>
                    </a:lnTo>
                    <a:lnTo>
                      <a:pt x="19" y="1343"/>
                    </a:lnTo>
                    <a:lnTo>
                      <a:pt x="75" y="1362"/>
                    </a:lnTo>
                    <a:lnTo>
                      <a:pt x="94" y="1362"/>
                    </a:lnTo>
                    <a:lnTo>
                      <a:pt x="840" y="1250"/>
                    </a:lnTo>
                    <a:lnTo>
                      <a:pt x="1567" y="1119"/>
                    </a:lnTo>
                    <a:lnTo>
                      <a:pt x="2257" y="989"/>
                    </a:lnTo>
                    <a:lnTo>
                      <a:pt x="2928" y="840"/>
                    </a:lnTo>
                    <a:lnTo>
                      <a:pt x="3580" y="690"/>
                    </a:lnTo>
                    <a:lnTo>
                      <a:pt x="4196" y="523"/>
                    </a:lnTo>
                    <a:lnTo>
                      <a:pt x="4792" y="355"/>
                    </a:lnTo>
                    <a:lnTo>
                      <a:pt x="5351" y="168"/>
                    </a:lnTo>
                    <a:lnTo>
                      <a:pt x="5389" y="150"/>
                    </a:lnTo>
                    <a:lnTo>
                      <a:pt x="5407" y="112"/>
                    </a:lnTo>
                    <a:lnTo>
                      <a:pt x="5407" y="94"/>
                    </a:lnTo>
                    <a:lnTo>
                      <a:pt x="5407" y="57"/>
                    </a:lnTo>
                    <a:lnTo>
                      <a:pt x="5389" y="38"/>
                    </a:lnTo>
                    <a:lnTo>
                      <a:pt x="5370" y="19"/>
                    </a:lnTo>
                    <a:lnTo>
                      <a:pt x="5333" y="1"/>
                    </a:lnTo>
                    <a:close/>
                  </a:path>
                </a:pathLst>
              </a:custGeom>
              <a:solidFill>
                <a:srgbClr val="2C30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2686;p41">
                <a:extLst>
                  <a:ext uri="{FF2B5EF4-FFF2-40B4-BE49-F238E27FC236}">
                    <a16:creationId xmlns:a16="http://schemas.microsoft.com/office/drawing/2014/main" xmlns="" id="{3B77B475-FBD8-FC85-9A5E-AB9031229935}"/>
                  </a:ext>
                </a:extLst>
              </p:cNvPr>
              <p:cNvSpPr/>
              <p:nvPr/>
            </p:nvSpPr>
            <p:spPr>
              <a:xfrm>
                <a:off x="2513575" y="4033875"/>
                <a:ext cx="31725" cy="16800"/>
              </a:xfrm>
              <a:custGeom>
                <a:avLst/>
                <a:gdLst/>
                <a:ahLst/>
                <a:cxnLst/>
                <a:rect l="l" t="t" r="r" b="b"/>
                <a:pathLst>
                  <a:path w="1269" h="672" extrusionOk="0">
                    <a:moveTo>
                      <a:pt x="1138" y="1"/>
                    </a:moveTo>
                    <a:lnTo>
                      <a:pt x="1082" y="38"/>
                    </a:lnTo>
                    <a:lnTo>
                      <a:pt x="877" y="150"/>
                    </a:lnTo>
                    <a:lnTo>
                      <a:pt x="541" y="317"/>
                    </a:lnTo>
                    <a:lnTo>
                      <a:pt x="38" y="523"/>
                    </a:lnTo>
                    <a:lnTo>
                      <a:pt x="19" y="541"/>
                    </a:lnTo>
                    <a:lnTo>
                      <a:pt x="0" y="560"/>
                    </a:lnTo>
                    <a:lnTo>
                      <a:pt x="0" y="597"/>
                    </a:lnTo>
                    <a:lnTo>
                      <a:pt x="0" y="634"/>
                    </a:lnTo>
                    <a:lnTo>
                      <a:pt x="38" y="672"/>
                    </a:lnTo>
                    <a:lnTo>
                      <a:pt x="112" y="672"/>
                    </a:lnTo>
                    <a:lnTo>
                      <a:pt x="616" y="467"/>
                    </a:lnTo>
                    <a:lnTo>
                      <a:pt x="951" y="299"/>
                    </a:lnTo>
                    <a:lnTo>
                      <a:pt x="1156" y="187"/>
                    </a:lnTo>
                    <a:lnTo>
                      <a:pt x="1231" y="150"/>
                    </a:lnTo>
                    <a:lnTo>
                      <a:pt x="1250" y="112"/>
                    </a:lnTo>
                    <a:lnTo>
                      <a:pt x="1268" y="94"/>
                    </a:lnTo>
                    <a:lnTo>
                      <a:pt x="1268" y="56"/>
                    </a:lnTo>
                    <a:lnTo>
                      <a:pt x="1250" y="38"/>
                    </a:lnTo>
                    <a:lnTo>
                      <a:pt x="1231" y="1"/>
                    </a:lnTo>
                    <a:close/>
                  </a:path>
                </a:pathLst>
              </a:custGeom>
              <a:solidFill>
                <a:srgbClr val="2C30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2687;p41">
                <a:extLst>
                  <a:ext uri="{FF2B5EF4-FFF2-40B4-BE49-F238E27FC236}">
                    <a16:creationId xmlns:a16="http://schemas.microsoft.com/office/drawing/2014/main" xmlns="" id="{174DA11F-16B3-70A8-5C24-2FDB0CEE57AE}"/>
                  </a:ext>
                </a:extLst>
              </p:cNvPr>
              <p:cNvSpPr/>
              <p:nvPr/>
            </p:nvSpPr>
            <p:spPr>
              <a:xfrm>
                <a:off x="2389125" y="4021300"/>
                <a:ext cx="87650" cy="62475"/>
              </a:xfrm>
              <a:custGeom>
                <a:avLst/>
                <a:gdLst/>
                <a:ahLst/>
                <a:cxnLst/>
                <a:rect l="l" t="t" r="r" b="b"/>
                <a:pathLst>
                  <a:path w="3506" h="2499" extrusionOk="0">
                    <a:moveTo>
                      <a:pt x="3058" y="0"/>
                    </a:moveTo>
                    <a:lnTo>
                      <a:pt x="75" y="597"/>
                    </a:lnTo>
                    <a:lnTo>
                      <a:pt x="38" y="615"/>
                    </a:lnTo>
                    <a:lnTo>
                      <a:pt x="19" y="634"/>
                    </a:lnTo>
                    <a:lnTo>
                      <a:pt x="1" y="671"/>
                    </a:lnTo>
                    <a:lnTo>
                      <a:pt x="1" y="709"/>
                    </a:lnTo>
                    <a:lnTo>
                      <a:pt x="355" y="2424"/>
                    </a:lnTo>
                    <a:lnTo>
                      <a:pt x="374" y="2461"/>
                    </a:lnTo>
                    <a:lnTo>
                      <a:pt x="392" y="2480"/>
                    </a:lnTo>
                    <a:lnTo>
                      <a:pt x="430" y="2498"/>
                    </a:lnTo>
                    <a:lnTo>
                      <a:pt x="448" y="2498"/>
                    </a:lnTo>
                    <a:lnTo>
                      <a:pt x="3450" y="1902"/>
                    </a:lnTo>
                    <a:lnTo>
                      <a:pt x="3468" y="1883"/>
                    </a:lnTo>
                    <a:lnTo>
                      <a:pt x="3506" y="1864"/>
                    </a:lnTo>
                    <a:lnTo>
                      <a:pt x="3506" y="1827"/>
                    </a:lnTo>
                    <a:lnTo>
                      <a:pt x="3506" y="1790"/>
                    </a:lnTo>
                    <a:lnTo>
                      <a:pt x="3170" y="75"/>
                    </a:lnTo>
                    <a:lnTo>
                      <a:pt x="3151" y="37"/>
                    </a:lnTo>
                    <a:lnTo>
                      <a:pt x="3133" y="19"/>
                    </a:lnTo>
                    <a:lnTo>
                      <a:pt x="3095" y="0"/>
                    </a:lnTo>
                    <a:close/>
                  </a:path>
                </a:pathLst>
              </a:custGeom>
              <a:solidFill>
                <a:srgbClr val="FFB4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2688;p41">
                <a:extLst>
                  <a:ext uri="{FF2B5EF4-FFF2-40B4-BE49-F238E27FC236}">
                    <a16:creationId xmlns:a16="http://schemas.microsoft.com/office/drawing/2014/main" xmlns="" id="{8DB17F87-E3B3-EF38-0A58-CC106E9BA7BE}"/>
                  </a:ext>
                </a:extLst>
              </p:cNvPr>
              <p:cNvSpPr/>
              <p:nvPr/>
            </p:nvSpPr>
            <p:spPr>
              <a:xfrm>
                <a:off x="2364425" y="4044125"/>
                <a:ext cx="6550" cy="47575"/>
              </a:xfrm>
              <a:custGeom>
                <a:avLst/>
                <a:gdLst/>
                <a:ahLst/>
                <a:cxnLst/>
                <a:rect l="l" t="t" r="r" b="b"/>
                <a:pathLst>
                  <a:path w="262" h="1903" extrusionOk="0">
                    <a:moveTo>
                      <a:pt x="75" y="1"/>
                    </a:moveTo>
                    <a:lnTo>
                      <a:pt x="38" y="19"/>
                    </a:lnTo>
                    <a:lnTo>
                      <a:pt x="19" y="38"/>
                    </a:lnTo>
                    <a:lnTo>
                      <a:pt x="1" y="57"/>
                    </a:lnTo>
                    <a:lnTo>
                      <a:pt x="1" y="94"/>
                    </a:lnTo>
                    <a:lnTo>
                      <a:pt x="94" y="1828"/>
                    </a:lnTo>
                    <a:lnTo>
                      <a:pt x="112" y="1865"/>
                    </a:lnTo>
                    <a:lnTo>
                      <a:pt x="131" y="1884"/>
                    </a:lnTo>
                    <a:lnTo>
                      <a:pt x="150" y="1902"/>
                    </a:lnTo>
                    <a:lnTo>
                      <a:pt x="224" y="1902"/>
                    </a:lnTo>
                    <a:lnTo>
                      <a:pt x="243" y="1884"/>
                    </a:lnTo>
                    <a:lnTo>
                      <a:pt x="262" y="1846"/>
                    </a:lnTo>
                    <a:lnTo>
                      <a:pt x="262" y="1809"/>
                    </a:lnTo>
                    <a:lnTo>
                      <a:pt x="168" y="75"/>
                    </a:lnTo>
                    <a:lnTo>
                      <a:pt x="150" y="57"/>
                    </a:lnTo>
                    <a:lnTo>
                      <a:pt x="131" y="19"/>
                    </a:lnTo>
                    <a:lnTo>
                      <a:pt x="112" y="1"/>
                    </a:lnTo>
                    <a:close/>
                  </a:path>
                </a:pathLst>
              </a:custGeom>
              <a:solidFill>
                <a:srgbClr val="2C30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2689;p41">
                <a:extLst>
                  <a:ext uri="{FF2B5EF4-FFF2-40B4-BE49-F238E27FC236}">
                    <a16:creationId xmlns:a16="http://schemas.microsoft.com/office/drawing/2014/main" xmlns="" id="{75D524B4-BF26-C8AB-7947-2D2233B63E77}"/>
                  </a:ext>
                </a:extLst>
              </p:cNvPr>
              <p:cNvSpPr/>
              <p:nvPr/>
            </p:nvSpPr>
            <p:spPr>
              <a:xfrm>
                <a:off x="2349525" y="4045050"/>
                <a:ext cx="6550" cy="47575"/>
              </a:xfrm>
              <a:custGeom>
                <a:avLst/>
                <a:gdLst/>
                <a:ahLst/>
                <a:cxnLst/>
                <a:rect l="l" t="t" r="r" b="b"/>
                <a:pathLst>
                  <a:path w="262" h="1903" extrusionOk="0">
                    <a:moveTo>
                      <a:pt x="37" y="1"/>
                    </a:moveTo>
                    <a:lnTo>
                      <a:pt x="19" y="20"/>
                    </a:lnTo>
                    <a:lnTo>
                      <a:pt x="0" y="57"/>
                    </a:lnTo>
                    <a:lnTo>
                      <a:pt x="0" y="76"/>
                    </a:lnTo>
                    <a:lnTo>
                      <a:pt x="93" y="1828"/>
                    </a:lnTo>
                    <a:lnTo>
                      <a:pt x="93" y="1847"/>
                    </a:lnTo>
                    <a:lnTo>
                      <a:pt x="112" y="1884"/>
                    </a:lnTo>
                    <a:lnTo>
                      <a:pt x="149" y="1884"/>
                    </a:lnTo>
                    <a:lnTo>
                      <a:pt x="168" y="1903"/>
                    </a:lnTo>
                    <a:lnTo>
                      <a:pt x="186" y="1903"/>
                    </a:lnTo>
                    <a:lnTo>
                      <a:pt x="205" y="1884"/>
                    </a:lnTo>
                    <a:lnTo>
                      <a:pt x="242" y="1865"/>
                    </a:lnTo>
                    <a:lnTo>
                      <a:pt x="242" y="1847"/>
                    </a:lnTo>
                    <a:lnTo>
                      <a:pt x="261" y="1809"/>
                    </a:lnTo>
                    <a:lnTo>
                      <a:pt x="149" y="76"/>
                    </a:lnTo>
                    <a:lnTo>
                      <a:pt x="149" y="38"/>
                    </a:lnTo>
                    <a:lnTo>
                      <a:pt x="131" y="20"/>
                    </a:lnTo>
                    <a:lnTo>
                      <a:pt x="75" y="1"/>
                    </a:lnTo>
                    <a:close/>
                  </a:path>
                </a:pathLst>
              </a:custGeom>
              <a:solidFill>
                <a:srgbClr val="2C30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2690;p41">
                <a:extLst>
                  <a:ext uri="{FF2B5EF4-FFF2-40B4-BE49-F238E27FC236}">
                    <a16:creationId xmlns:a16="http://schemas.microsoft.com/office/drawing/2014/main" xmlns="" id="{E6D16B44-F3D5-D760-AA20-62C2AA5F0321}"/>
                  </a:ext>
                </a:extLst>
              </p:cNvPr>
              <p:cNvSpPr/>
              <p:nvPr/>
            </p:nvSpPr>
            <p:spPr>
              <a:xfrm>
                <a:off x="2487000" y="4013375"/>
                <a:ext cx="16800" cy="45700"/>
              </a:xfrm>
              <a:custGeom>
                <a:avLst/>
                <a:gdLst/>
                <a:ahLst/>
                <a:cxnLst/>
                <a:rect l="l" t="t" r="r" b="b"/>
                <a:pathLst>
                  <a:path w="672" h="1828" extrusionOk="0">
                    <a:moveTo>
                      <a:pt x="57" y="0"/>
                    </a:moveTo>
                    <a:lnTo>
                      <a:pt x="38" y="19"/>
                    </a:lnTo>
                    <a:lnTo>
                      <a:pt x="19" y="38"/>
                    </a:lnTo>
                    <a:lnTo>
                      <a:pt x="1" y="75"/>
                    </a:lnTo>
                    <a:lnTo>
                      <a:pt x="1" y="112"/>
                    </a:lnTo>
                    <a:lnTo>
                      <a:pt x="504" y="1771"/>
                    </a:lnTo>
                    <a:lnTo>
                      <a:pt x="541" y="1809"/>
                    </a:lnTo>
                    <a:lnTo>
                      <a:pt x="579" y="1827"/>
                    </a:lnTo>
                    <a:lnTo>
                      <a:pt x="616" y="1827"/>
                    </a:lnTo>
                    <a:lnTo>
                      <a:pt x="635" y="1809"/>
                    </a:lnTo>
                    <a:lnTo>
                      <a:pt x="653" y="1790"/>
                    </a:lnTo>
                    <a:lnTo>
                      <a:pt x="672" y="1753"/>
                    </a:lnTo>
                    <a:lnTo>
                      <a:pt x="653" y="1734"/>
                    </a:lnTo>
                    <a:lnTo>
                      <a:pt x="169" y="56"/>
                    </a:lnTo>
                    <a:lnTo>
                      <a:pt x="150" y="38"/>
                    </a:lnTo>
                    <a:lnTo>
                      <a:pt x="131" y="19"/>
                    </a:lnTo>
                    <a:lnTo>
                      <a:pt x="94" y="0"/>
                    </a:lnTo>
                    <a:close/>
                  </a:path>
                </a:pathLst>
              </a:custGeom>
              <a:solidFill>
                <a:srgbClr val="2C30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2691;p41">
                <a:extLst>
                  <a:ext uri="{FF2B5EF4-FFF2-40B4-BE49-F238E27FC236}">
                    <a16:creationId xmlns:a16="http://schemas.microsoft.com/office/drawing/2014/main" xmlns="" id="{EC483CF6-BDC6-A10C-3447-0381AD319B24}"/>
                  </a:ext>
                </a:extLst>
              </p:cNvPr>
              <p:cNvSpPr/>
              <p:nvPr/>
            </p:nvSpPr>
            <p:spPr>
              <a:xfrm>
                <a:off x="2501450" y="4009175"/>
                <a:ext cx="16800" cy="45700"/>
              </a:xfrm>
              <a:custGeom>
                <a:avLst/>
                <a:gdLst/>
                <a:ahLst/>
                <a:cxnLst/>
                <a:rect l="l" t="t" r="r" b="b"/>
                <a:pathLst>
                  <a:path w="672" h="1828" extrusionOk="0">
                    <a:moveTo>
                      <a:pt x="57" y="0"/>
                    </a:moveTo>
                    <a:lnTo>
                      <a:pt x="38" y="19"/>
                    </a:lnTo>
                    <a:lnTo>
                      <a:pt x="19" y="38"/>
                    </a:lnTo>
                    <a:lnTo>
                      <a:pt x="1" y="75"/>
                    </a:lnTo>
                    <a:lnTo>
                      <a:pt x="1" y="94"/>
                    </a:lnTo>
                    <a:lnTo>
                      <a:pt x="504" y="1772"/>
                    </a:lnTo>
                    <a:lnTo>
                      <a:pt x="541" y="1809"/>
                    </a:lnTo>
                    <a:lnTo>
                      <a:pt x="579" y="1827"/>
                    </a:lnTo>
                    <a:lnTo>
                      <a:pt x="616" y="1827"/>
                    </a:lnTo>
                    <a:lnTo>
                      <a:pt x="635" y="1809"/>
                    </a:lnTo>
                    <a:lnTo>
                      <a:pt x="653" y="1790"/>
                    </a:lnTo>
                    <a:lnTo>
                      <a:pt x="672" y="1753"/>
                    </a:lnTo>
                    <a:lnTo>
                      <a:pt x="653" y="1716"/>
                    </a:lnTo>
                    <a:lnTo>
                      <a:pt x="169" y="56"/>
                    </a:lnTo>
                    <a:lnTo>
                      <a:pt x="150" y="19"/>
                    </a:lnTo>
                    <a:lnTo>
                      <a:pt x="113" y="0"/>
                    </a:lnTo>
                    <a:close/>
                  </a:path>
                </a:pathLst>
              </a:custGeom>
              <a:solidFill>
                <a:srgbClr val="2C30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2692;p41">
                <a:extLst>
                  <a:ext uri="{FF2B5EF4-FFF2-40B4-BE49-F238E27FC236}">
                    <a16:creationId xmlns:a16="http://schemas.microsoft.com/office/drawing/2014/main" xmlns="" id="{F079AE63-2280-1F56-2F36-78100AEF0650}"/>
                  </a:ext>
                </a:extLst>
              </p:cNvPr>
              <p:cNvSpPr/>
              <p:nvPr/>
            </p:nvSpPr>
            <p:spPr>
              <a:xfrm>
                <a:off x="2024200" y="3120350"/>
                <a:ext cx="398525" cy="483825"/>
              </a:xfrm>
              <a:custGeom>
                <a:avLst/>
                <a:gdLst/>
                <a:ahLst/>
                <a:cxnLst/>
                <a:rect l="l" t="t" r="r" b="b"/>
                <a:pathLst>
                  <a:path w="15941" h="19353" extrusionOk="0">
                    <a:moveTo>
                      <a:pt x="8166" y="1"/>
                    </a:moveTo>
                    <a:lnTo>
                      <a:pt x="7532" y="38"/>
                    </a:lnTo>
                    <a:lnTo>
                      <a:pt x="6898" y="131"/>
                    </a:lnTo>
                    <a:lnTo>
                      <a:pt x="6208" y="262"/>
                    </a:lnTo>
                    <a:lnTo>
                      <a:pt x="5537" y="430"/>
                    </a:lnTo>
                    <a:lnTo>
                      <a:pt x="4903" y="635"/>
                    </a:lnTo>
                    <a:lnTo>
                      <a:pt x="4325" y="858"/>
                    </a:lnTo>
                    <a:lnTo>
                      <a:pt x="3785" y="1101"/>
                    </a:lnTo>
                    <a:lnTo>
                      <a:pt x="3300" y="1362"/>
                    </a:lnTo>
                    <a:lnTo>
                      <a:pt x="2853" y="1660"/>
                    </a:lnTo>
                    <a:lnTo>
                      <a:pt x="2442" y="1958"/>
                    </a:lnTo>
                    <a:lnTo>
                      <a:pt x="2069" y="2275"/>
                    </a:lnTo>
                    <a:lnTo>
                      <a:pt x="1734" y="2592"/>
                    </a:lnTo>
                    <a:lnTo>
                      <a:pt x="1436" y="2946"/>
                    </a:lnTo>
                    <a:lnTo>
                      <a:pt x="1175" y="3301"/>
                    </a:lnTo>
                    <a:lnTo>
                      <a:pt x="951" y="3655"/>
                    </a:lnTo>
                    <a:lnTo>
                      <a:pt x="746" y="4028"/>
                    </a:lnTo>
                    <a:lnTo>
                      <a:pt x="559" y="4401"/>
                    </a:lnTo>
                    <a:lnTo>
                      <a:pt x="410" y="4773"/>
                    </a:lnTo>
                    <a:lnTo>
                      <a:pt x="298" y="5146"/>
                    </a:lnTo>
                    <a:lnTo>
                      <a:pt x="205" y="5519"/>
                    </a:lnTo>
                    <a:lnTo>
                      <a:pt x="112" y="5892"/>
                    </a:lnTo>
                    <a:lnTo>
                      <a:pt x="56" y="6265"/>
                    </a:lnTo>
                    <a:lnTo>
                      <a:pt x="19" y="6619"/>
                    </a:lnTo>
                    <a:lnTo>
                      <a:pt x="0" y="6973"/>
                    </a:lnTo>
                    <a:lnTo>
                      <a:pt x="0" y="7328"/>
                    </a:lnTo>
                    <a:lnTo>
                      <a:pt x="0" y="7663"/>
                    </a:lnTo>
                    <a:lnTo>
                      <a:pt x="19" y="7980"/>
                    </a:lnTo>
                    <a:lnTo>
                      <a:pt x="93" y="8577"/>
                    </a:lnTo>
                    <a:lnTo>
                      <a:pt x="168" y="9080"/>
                    </a:lnTo>
                    <a:lnTo>
                      <a:pt x="280" y="9509"/>
                    </a:lnTo>
                    <a:lnTo>
                      <a:pt x="392" y="9826"/>
                    </a:lnTo>
                    <a:lnTo>
                      <a:pt x="503" y="10161"/>
                    </a:lnTo>
                    <a:lnTo>
                      <a:pt x="653" y="10534"/>
                    </a:lnTo>
                    <a:lnTo>
                      <a:pt x="970" y="11299"/>
                    </a:lnTo>
                    <a:lnTo>
                      <a:pt x="1268" y="12026"/>
                    </a:lnTo>
                    <a:lnTo>
                      <a:pt x="1380" y="12361"/>
                    </a:lnTo>
                    <a:lnTo>
                      <a:pt x="1454" y="12622"/>
                    </a:lnTo>
                    <a:lnTo>
                      <a:pt x="1492" y="12921"/>
                    </a:lnTo>
                    <a:lnTo>
                      <a:pt x="1529" y="13312"/>
                    </a:lnTo>
                    <a:lnTo>
                      <a:pt x="1603" y="13778"/>
                    </a:lnTo>
                    <a:lnTo>
                      <a:pt x="1697" y="14300"/>
                    </a:lnTo>
                    <a:lnTo>
                      <a:pt x="1753" y="14561"/>
                    </a:lnTo>
                    <a:lnTo>
                      <a:pt x="1827" y="14841"/>
                    </a:lnTo>
                    <a:lnTo>
                      <a:pt x="1920" y="15120"/>
                    </a:lnTo>
                    <a:lnTo>
                      <a:pt x="2014" y="15400"/>
                    </a:lnTo>
                    <a:lnTo>
                      <a:pt x="2144" y="15680"/>
                    </a:lnTo>
                    <a:lnTo>
                      <a:pt x="2275" y="15959"/>
                    </a:lnTo>
                    <a:lnTo>
                      <a:pt x="2442" y="16220"/>
                    </a:lnTo>
                    <a:lnTo>
                      <a:pt x="2629" y="16463"/>
                    </a:lnTo>
                    <a:lnTo>
                      <a:pt x="2890" y="16742"/>
                    </a:lnTo>
                    <a:lnTo>
                      <a:pt x="3169" y="17022"/>
                    </a:lnTo>
                    <a:lnTo>
                      <a:pt x="3430" y="17264"/>
                    </a:lnTo>
                    <a:lnTo>
                      <a:pt x="3710" y="17488"/>
                    </a:lnTo>
                    <a:lnTo>
                      <a:pt x="4008" y="17712"/>
                    </a:lnTo>
                    <a:lnTo>
                      <a:pt x="4288" y="17917"/>
                    </a:lnTo>
                    <a:lnTo>
                      <a:pt x="4586" y="18085"/>
                    </a:lnTo>
                    <a:lnTo>
                      <a:pt x="4866" y="18253"/>
                    </a:lnTo>
                    <a:lnTo>
                      <a:pt x="5164" y="18420"/>
                    </a:lnTo>
                    <a:lnTo>
                      <a:pt x="5463" y="18551"/>
                    </a:lnTo>
                    <a:lnTo>
                      <a:pt x="5742" y="18681"/>
                    </a:lnTo>
                    <a:lnTo>
                      <a:pt x="6040" y="18793"/>
                    </a:lnTo>
                    <a:lnTo>
                      <a:pt x="6618" y="18980"/>
                    </a:lnTo>
                    <a:lnTo>
                      <a:pt x="7159" y="19129"/>
                    </a:lnTo>
                    <a:lnTo>
                      <a:pt x="7700" y="19241"/>
                    </a:lnTo>
                    <a:lnTo>
                      <a:pt x="8203" y="19297"/>
                    </a:lnTo>
                    <a:lnTo>
                      <a:pt x="8688" y="19334"/>
                    </a:lnTo>
                    <a:lnTo>
                      <a:pt x="9117" y="19352"/>
                    </a:lnTo>
                    <a:lnTo>
                      <a:pt x="9489" y="19334"/>
                    </a:lnTo>
                    <a:lnTo>
                      <a:pt x="9825" y="19297"/>
                    </a:lnTo>
                    <a:lnTo>
                      <a:pt x="10105" y="19259"/>
                    </a:lnTo>
                    <a:lnTo>
                      <a:pt x="10310" y="19185"/>
                    </a:lnTo>
                    <a:lnTo>
                      <a:pt x="10496" y="19110"/>
                    </a:lnTo>
                    <a:lnTo>
                      <a:pt x="10720" y="18998"/>
                    </a:lnTo>
                    <a:lnTo>
                      <a:pt x="10981" y="18849"/>
                    </a:lnTo>
                    <a:lnTo>
                      <a:pt x="11261" y="18663"/>
                    </a:lnTo>
                    <a:lnTo>
                      <a:pt x="11559" y="18458"/>
                    </a:lnTo>
                    <a:lnTo>
                      <a:pt x="11894" y="18215"/>
                    </a:lnTo>
                    <a:lnTo>
                      <a:pt x="12230" y="17954"/>
                    </a:lnTo>
                    <a:lnTo>
                      <a:pt x="12566" y="17656"/>
                    </a:lnTo>
                    <a:lnTo>
                      <a:pt x="12920" y="17358"/>
                    </a:lnTo>
                    <a:lnTo>
                      <a:pt x="13255" y="17022"/>
                    </a:lnTo>
                    <a:lnTo>
                      <a:pt x="13591" y="16686"/>
                    </a:lnTo>
                    <a:lnTo>
                      <a:pt x="13927" y="16314"/>
                    </a:lnTo>
                    <a:lnTo>
                      <a:pt x="14225" y="15941"/>
                    </a:lnTo>
                    <a:lnTo>
                      <a:pt x="14523" y="15568"/>
                    </a:lnTo>
                    <a:lnTo>
                      <a:pt x="14784" y="15176"/>
                    </a:lnTo>
                    <a:lnTo>
                      <a:pt x="15008" y="14766"/>
                    </a:lnTo>
                    <a:lnTo>
                      <a:pt x="15120" y="14561"/>
                    </a:lnTo>
                    <a:lnTo>
                      <a:pt x="15213" y="14337"/>
                    </a:lnTo>
                    <a:lnTo>
                      <a:pt x="15381" y="13853"/>
                    </a:lnTo>
                    <a:lnTo>
                      <a:pt x="15530" y="13331"/>
                    </a:lnTo>
                    <a:lnTo>
                      <a:pt x="15642" y="12771"/>
                    </a:lnTo>
                    <a:lnTo>
                      <a:pt x="15735" y="12175"/>
                    </a:lnTo>
                    <a:lnTo>
                      <a:pt x="15810" y="11578"/>
                    </a:lnTo>
                    <a:lnTo>
                      <a:pt x="15865" y="10963"/>
                    </a:lnTo>
                    <a:lnTo>
                      <a:pt x="15903" y="10348"/>
                    </a:lnTo>
                    <a:lnTo>
                      <a:pt x="15940" y="9751"/>
                    </a:lnTo>
                    <a:lnTo>
                      <a:pt x="15940" y="9173"/>
                    </a:lnTo>
                    <a:lnTo>
                      <a:pt x="15940" y="8614"/>
                    </a:lnTo>
                    <a:lnTo>
                      <a:pt x="15921" y="8111"/>
                    </a:lnTo>
                    <a:lnTo>
                      <a:pt x="15884" y="7645"/>
                    </a:lnTo>
                    <a:lnTo>
                      <a:pt x="15865" y="7234"/>
                    </a:lnTo>
                    <a:lnTo>
                      <a:pt x="15810" y="6880"/>
                    </a:lnTo>
                    <a:lnTo>
                      <a:pt x="15772" y="6619"/>
                    </a:lnTo>
                    <a:lnTo>
                      <a:pt x="15716" y="6321"/>
                    </a:lnTo>
                    <a:lnTo>
                      <a:pt x="15604" y="5929"/>
                    </a:lnTo>
                    <a:lnTo>
                      <a:pt x="15455" y="5426"/>
                    </a:lnTo>
                    <a:lnTo>
                      <a:pt x="15232" y="4867"/>
                    </a:lnTo>
                    <a:lnTo>
                      <a:pt x="15101" y="4568"/>
                    </a:lnTo>
                    <a:lnTo>
                      <a:pt x="14952" y="4270"/>
                    </a:lnTo>
                    <a:lnTo>
                      <a:pt x="14803" y="3953"/>
                    </a:lnTo>
                    <a:lnTo>
                      <a:pt x="14616" y="3618"/>
                    </a:lnTo>
                    <a:lnTo>
                      <a:pt x="14411" y="3301"/>
                    </a:lnTo>
                    <a:lnTo>
                      <a:pt x="14206" y="2984"/>
                    </a:lnTo>
                    <a:lnTo>
                      <a:pt x="13964" y="2667"/>
                    </a:lnTo>
                    <a:lnTo>
                      <a:pt x="13703" y="2350"/>
                    </a:lnTo>
                    <a:lnTo>
                      <a:pt x="13423" y="2052"/>
                    </a:lnTo>
                    <a:lnTo>
                      <a:pt x="13125" y="1753"/>
                    </a:lnTo>
                    <a:lnTo>
                      <a:pt x="12808" y="1474"/>
                    </a:lnTo>
                    <a:lnTo>
                      <a:pt x="12454" y="1213"/>
                    </a:lnTo>
                    <a:lnTo>
                      <a:pt x="12081" y="970"/>
                    </a:lnTo>
                    <a:lnTo>
                      <a:pt x="11689" y="747"/>
                    </a:lnTo>
                    <a:lnTo>
                      <a:pt x="11261" y="541"/>
                    </a:lnTo>
                    <a:lnTo>
                      <a:pt x="10813" y="374"/>
                    </a:lnTo>
                    <a:lnTo>
                      <a:pt x="10347" y="225"/>
                    </a:lnTo>
                    <a:lnTo>
                      <a:pt x="9844" y="113"/>
                    </a:lnTo>
                    <a:lnTo>
                      <a:pt x="9303" y="38"/>
                    </a:lnTo>
                    <a:lnTo>
                      <a:pt x="8744"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2693;p41">
                <a:extLst>
                  <a:ext uri="{FF2B5EF4-FFF2-40B4-BE49-F238E27FC236}">
                    <a16:creationId xmlns:a16="http://schemas.microsoft.com/office/drawing/2014/main" xmlns="" id="{9A35BC3C-71EB-FC19-AD91-9152930F3BAC}"/>
                  </a:ext>
                </a:extLst>
              </p:cNvPr>
              <p:cNvSpPr/>
              <p:nvPr/>
            </p:nvSpPr>
            <p:spPr>
              <a:xfrm>
                <a:off x="2024200" y="3120350"/>
                <a:ext cx="398525" cy="483825"/>
              </a:xfrm>
              <a:custGeom>
                <a:avLst/>
                <a:gdLst/>
                <a:ahLst/>
                <a:cxnLst/>
                <a:rect l="l" t="t" r="r" b="b"/>
                <a:pathLst>
                  <a:path w="15941" h="19353" fill="none" extrusionOk="0">
                    <a:moveTo>
                      <a:pt x="10310" y="19185"/>
                    </a:moveTo>
                    <a:lnTo>
                      <a:pt x="10310" y="19185"/>
                    </a:lnTo>
                    <a:lnTo>
                      <a:pt x="10496" y="19110"/>
                    </a:lnTo>
                    <a:lnTo>
                      <a:pt x="10720" y="18998"/>
                    </a:lnTo>
                    <a:lnTo>
                      <a:pt x="10981" y="18849"/>
                    </a:lnTo>
                    <a:lnTo>
                      <a:pt x="11261" y="18663"/>
                    </a:lnTo>
                    <a:lnTo>
                      <a:pt x="11559" y="18458"/>
                    </a:lnTo>
                    <a:lnTo>
                      <a:pt x="11894" y="18215"/>
                    </a:lnTo>
                    <a:lnTo>
                      <a:pt x="12230" y="17954"/>
                    </a:lnTo>
                    <a:lnTo>
                      <a:pt x="12566" y="17656"/>
                    </a:lnTo>
                    <a:lnTo>
                      <a:pt x="12920" y="17358"/>
                    </a:lnTo>
                    <a:lnTo>
                      <a:pt x="13255" y="17022"/>
                    </a:lnTo>
                    <a:lnTo>
                      <a:pt x="13591" y="16686"/>
                    </a:lnTo>
                    <a:lnTo>
                      <a:pt x="13927" y="16314"/>
                    </a:lnTo>
                    <a:lnTo>
                      <a:pt x="14225" y="15941"/>
                    </a:lnTo>
                    <a:lnTo>
                      <a:pt x="14523" y="15568"/>
                    </a:lnTo>
                    <a:lnTo>
                      <a:pt x="14784" y="15176"/>
                    </a:lnTo>
                    <a:lnTo>
                      <a:pt x="15008" y="14766"/>
                    </a:lnTo>
                    <a:lnTo>
                      <a:pt x="15008" y="14766"/>
                    </a:lnTo>
                    <a:lnTo>
                      <a:pt x="15120" y="14561"/>
                    </a:lnTo>
                    <a:lnTo>
                      <a:pt x="15213" y="14337"/>
                    </a:lnTo>
                    <a:lnTo>
                      <a:pt x="15381" y="13853"/>
                    </a:lnTo>
                    <a:lnTo>
                      <a:pt x="15530" y="13331"/>
                    </a:lnTo>
                    <a:lnTo>
                      <a:pt x="15642" y="12771"/>
                    </a:lnTo>
                    <a:lnTo>
                      <a:pt x="15735" y="12175"/>
                    </a:lnTo>
                    <a:lnTo>
                      <a:pt x="15810" y="11578"/>
                    </a:lnTo>
                    <a:lnTo>
                      <a:pt x="15865" y="10963"/>
                    </a:lnTo>
                    <a:lnTo>
                      <a:pt x="15903" y="10348"/>
                    </a:lnTo>
                    <a:lnTo>
                      <a:pt x="15940" y="9751"/>
                    </a:lnTo>
                    <a:lnTo>
                      <a:pt x="15940" y="9173"/>
                    </a:lnTo>
                    <a:lnTo>
                      <a:pt x="15940" y="8614"/>
                    </a:lnTo>
                    <a:lnTo>
                      <a:pt x="15921" y="8111"/>
                    </a:lnTo>
                    <a:lnTo>
                      <a:pt x="15884" y="7645"/>
                    </a:lnTo>
                    <a:lnTo>
                      <a:pt x="15865" y="7234"/>
                    </a:lnTo>
                    <a:lnTo>
                      <a:pt x="15810" y="6880"/>
                    </a:lnTo>
                    <a:lnTo>
                      <a:pt x="15772" y="6619"/>
                    </a:lnTo>
                    <a:lnTo>
                      <a:pt x="15772" y="6619"/>
                    </a:lnTo>
                    <a:lnTo>
                      <a:pt x="15716" y="6321"/>
                    </a:lnTo>
                    <a:lnTo>
                      <a:pt x="15604" y="5929"/>
                    </a:lnTo>
                    <a:lnTo>
                      <a:pt x="15455" y="5426"/>
                    </a:lnTo>
                    <a:lnTo>
                      <a:pt x="15232" y="4867"/>
                    </a:lnTo>
                    <a:lnTo>
                      <a:pt x="15101" y="4568"/>
                    </a:lnTo>
                    <a:lnTo>
                      <a:pt x="14952" y="4270"/>
                    </a:lnTo>
                    <a:lnTo>
                      <a:pt x="14803" y="3953"/>
                    </a:lnTo>
                    <a:lnTo>
                      <a:pt x="14616" y="3618"/>
                    </a:lnTo>
                    <a:lnTo>
                      <a:pt x="14411" y="3301"/>
                    </a:lnTo>
                    <a:lnTo>
                      <a:pt x="14206" y="2984"/>
                    </a:lnTo>
                    <a:lnTo>
                      <a:pt x="13964" y="2667"/>
                    </a:lnTo>
                    <a:lnTo>
                      <a:pt x="13703" y="2350"/>
                    </a:lnTo>
                    <a:lnTo>
                      <a:pt x="13423" y="2052"/>
                    </a:lnTo>
                    <a:lnTo>
                      <a:pt x="13125" y="1753"/>
                    </a:lnTo>
                    <a:lnTo>
                      <a:pt x="12808" y="1474"/>
                    </a:lnTo>
                    <a:lnTo>
                      <a:pt x="12454" y="1213"/>
                    </a:lnTo>
                    <a:lnTo>
                      <a:pt x="12081" y="970"/>
                    </a:lnTo>
                    <a:lnTo>
                      <a:pt x="11689" y="747"/>
                    </a:lnTo>
                    <a:lnTo>
                      <a:pt x="11261" y="541"/>
                    </a:lnTo>
                    <a:lnTo>
                      <a:pt x="10813" y="374"/>
                    </a:lnTo>
                    <a:lnTo>
                      <a:pt x="10347" y="225"/>
                    </a:lnTo>
                    <a:lnTo>
                      <a:pt x="9844" y="113"/>
                    </a:lnTo>
                    <a:lnTo>
                      <a:pt x="9303" y="38"/>
                    </a:lnTo>
                    <a:lnTo>
                      <a:pt x="8744" y="1"/>
                    </a:lnTo>
                    <a:lnTo>
                      <a:pt x="8166" y="1"/>
                    </a:lnTo>
                    <a:lnTo>
                      <a:pt x="7532" y="38"/>
                    </a:lnTo>
                    <a:lnTo>
                      <a:pt x="6898" y="131"/>
                    </a:lnTo>
                    <a:lnTo>
                      <a:pt x="6208" y="262"/>
                    </a:lnTo>
                    <a:lnTo>
                      <a:pt x="6208" y="262"/>
                    </a:lnTo>
                    <a:lnTo>
                      <a:pt x="5537" y="430"/>
                    </a:lnTo>
                    <a:lnTo>
                      <a:pt x="4903" y="635"/>
                    </a:lnTo>
                    <a:lnTo>
                      <a:pt x="4325" y="858"/>
                    </a:lnTo>
                    <a:lnTo>
                      <a:pt x="3785" y="1101"/>
                    </a:lnTo>
                    <a:lnTo>
                      <a:pt x="3300" y="1362"/>
                    </a:lnTo>
                    <a:lnTo>
                      <a:pt x="2853" y="1660"/>
                    </a:lnTo>
                    <a:lnTo>
                      <a:pt x="2442" y="1958"/>
                    </a:lnTo>
                    <a:lnTo>
                      <a:pt x="2069" y="2275"/>
                    </a:lnTo>
                    <a:lnTo>
                      <a:pt x="1734" y="2592"/>
                    </a:lnTo>
                    <a:lnTo>
                      <a:pt x="1436" y="2946"/>
                    </a:lnTo>
                    <a:lnTo>
                      <a:pt x="1175" y="3301"/>
                    </a:lnTo>
                    <a:lnTo>
                      <a:pt x="951" y="3655"/>
                    </a:lnTo>
                    <a:lnTo>
                      <a:pt x="746" y="4028"/>
                    </a:lnTo>
                    <a:lnTo>
                      <a:pt x="559" y="4401"/>
                    </a:lnTo>
                    <a:lnTo>
                      <a:pt x="410" y="4773"/>
                    </a:lnTo>
                    <a:lnTo>
                      <a:pt x="298" y="5146"/>
                    </a:lnTo>
                    <a:lnTo>
                      <a:pt x="205" y="5519"/>
                    </a:lnTo>
                    <a:lnTo>
                      <a:pt x="112" y="5892"/>
                    </a:lnTo>
                    <a:lnTo>
                      <a:pt x="56" y="6265"/>
                    </a:lnTo>
                    <a:lnTo>
                      <a:pt x="19" y="6619"/>
                    </a:lnTo>
                    <a:lnTo>
                      <a:pt x="0" y="6973"/>
                    </a:lnTo>
                    <a:lnTo>
                      <a:pt x="0" y="7328"/>
                    </a:lnTo>
                    <a:lnTo>
                      <a:pt x="0" y="7663"/>
                    </a:lnTo>
                    <a:lnTo>
                      <a:pt x="19" y="7980"/>
                    </a:lnTo>
                    <a:lnTo>
                      <a:pt x="93" y="8577"/>
                    </a:lnTo>
                    <a:lnTo>
                      <a:pt x="168" y="9080"/>
                    </a:lnTo>
                    <a:lnTo>
                      <a:pt x="280" y="9509"/>
                    </a:lnTo>
                    <a:lnTo>
                      <a:pt x="392" y="9826"/>
                    </a:lnTo>
                    <a:lnTo>
                      <a:pt x="392" y="9826"/>
                    </a:lnTo>
                    <a:lnTo>
                      <a:pt x="503" y="10161"/>
                    </a:lnTo>
                    <a:lnTo>
                      <a:pt x="653" y="10534"/>
                    </a:lnTo>
                    <a:lnTo>
                      <a:pt x="970" y="11299"/>
                    </a:lnTo>
                    <a:lnTo>
                      <a:pt x="1268" y="12026"/>
                    </a:lnTo>
                    <a:lnTo>
                      <a:pt x="1380" y="12361"/>
                    </a:lnTo>
                    <a:lnTo>
                      <a:pt x="1454" y="12622"/>
                    </a:lnTo>
                    <a:lnTo>
                      <a:pt x="1454" y="12622"/>
                    </a:lnTo>
                    <a:lnTo>
                      <a:pt x="1492" y="12921"/>
                    </a:lnTo>
                    <a:lnTo>
                      <a:pt x="1529" y="13312"/>
                    </a:lnTo>
                    <a:lnTo>
                      <a:pt x="1603" y="13778"/>
                    </a:lnTo>
                    <a:lnTo>
                      <a:pt x="1697" y="14300"/>
                    </a:lnTo>
                    <a:lnTo>
                      <a:pt x="1753" y="14561"/>
                    </a:lnTo>
                    <a:lnTo>
                      <a:pt x="1827" y="14841"/>
                    </a:lnTo>
                    <a:lnTo>
                      <a:pt x="1920" y="15120"/>
                    </a:lnTo>
                    <a:lnTo>
                      <a:pt x="2014" y="15400"/>
                    </a:lnTo>
                    <a:lnTo>
                      <a:pt x="2144" y="15680"/>
                    </a:lnTo>
                    <a:lnTo>
                      <a:pt x="2275" y="15959"/>
                    </a:lnTo>
                    <a:lnTo>
                      <a:pt x="2442" y="16220"/>
                    </a:lnTo>
                    <a:lnTo>
                      <a:pt x="2629" y="16463"/>
                    </a:lnTo>
                    <a:lnTo>
                      <a:pt x="2629" y="16463"/>
                    </a:lnTo>
                    <a:lnTo>
                      <a:pt x="2890" y="16742"/>
                    </a:lnTo>
                    <a:lnTo>
                      <a:pt x="3169" y="17022"/>
                    </a:lnTo>
                    <a:lnTo>
                      <a:pt x="3430" y="17264"/>
                    </a:lnTo>
                    <a:lnTo>
                      <a:pt x="3710" y="17488"/>
                    </a:lnTo>
                    <a:lnTo>
                      <a:pt x="4008" y="17712"/>
                    </a:lnTo>
                    <a:lnTo>
                      <a:pt x="4288" y="17917"/>
                    </a:lnTo>
                    <a:lnTo>
                      <a:pt x="4586" y="18085"/>
                    </a:lnTo>
                    <a:lnTo>
                      <a:pt x="4866" y="18253"/>
                    </a:lnTo>
                    <a:lnTo>
                      <a:pt x="5164" y="18420"/>
                    </a:lnTo>
                    <a:lnTo>
                      <a:pt x="5463" y="18551"/>
                    </a:lnTo>
                    <a:lnTo>
                      <a:pt x="5742" y="18681"/>
                    </a:lnTo>
                    <a:lnTo>
                      <a:pt x="6040" y="18793"/>
                    </a:lnTo>
                    <a:lnTo>
                      <a:pt x="6618" y="18980"/>
                    </a:lnTo>
                    <a:lnTo>
                      <a:pt x="7159" y="19129"/>
                    </a:lnTo>
                    <a:lnTo>
                      <a:pt x="7700" y="19241"/>
                    </a:lnTo>
                    <a:lnTo>
                      <a:pt x="8203" y="19297"/>
                    </a:lnTo>
                    <a:lnTo>
                      <a:pt x="8688" y="19334"/>
                    </a:lnTo>
                    <a:lnTo>
                      <a:pt x="9117" y="19352"/>
                    </a:lnTo>
                    <a:lnTo>
                      <a:pt x="9489" y="19334"/>
                    </a:lnTo>
                    <a:lnTo>
                      <a:pt x="9825" y="19297"/>
                    </a:lnTo>
                    <a:lnTo>
                      <a:pt x="10105" y="19259"/>
                    </a:lnTo>
                    <a:lnTo>
                      <a:pt x="10310" y="19185"/>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2694;p41">
                <a:extLst>
                  <a:ext uri="{FF2B5EF4-FFF2-40B4-BE49-F238E27FC236}">
                    <a16:creationId xmlns:a16="http://schemas.microsoft.com/office/drawing/2014/main" xmlns="" id="{7B09C20F-3D09-CD8D-9376-9AEE0EC7D893}"/>
                  </a:ext>
                </a:extLst>
              </p:cNvPr>
              <p:cNvSpPr/>
              <p:nvPr/>
            </p:nvSpPr>
            <p:spPr>
              <a:xfrm>
                <a:off x="2021850" y="3118500"/>
                <a:ext cx="402725" cy="487550"/>
              </a:xfrm>
              <a:custGeom>
                <a:avLst/>
                <a:gdLst/>
                <a:ahLst/>
                <a:cxnLst/>
                <a:rect l="l" t="t" r="r" b="b"/>
                <a:pathLst>
                  <a:path w="16109" h="19502" extrusionOk="0">
                    <a:moveTo>
                      <a:pt x="8539" y="149"/>
                    </a:moveTo>
                    <a:lnTo>
                      <a:pt x="9061" y="168"/>
                    </a:lnTo>
                    <a:lnTo>
                      <a:pt x="9583" y="224"/>
                    </a:lnTo>
                    <a:lnTo>
                      <a:pt x="10068" y="299"/>
                    </a:lnTo>
                    <a:lnTo>
                      <a:pt x="10553" y="429"/>
                    </a:lnTo>
                    <a:lnTo>
                      <a:pt x="11019" y="578"/>
                    </a:lnTo>
                    <a:lnTo>
                      <a:pt x="11466" y="765"/>
                    </a:lnTo>
                    <a:lnTo>
                      <a:pt x="11895" y="970"/>
                    </a:lnTo>
                    <a:lnTo>
                      <a:pt x="12324" y="1231"/>
                    </a:lnTo>
                    <a:lnTo>
                      <a:pt x="12566" y="1398"/>
                    </a:lnTo>
                    <a:lnTo>
                      <a:pt x="12809" y="1585"/>
                    </a:lnTo>
                    <a:lnTo>
                      <a:pt x="13032" y="1771"/>
                    </a:lnTo>
                    <a:lnTo>
                      <a:pt x="13256" y="1976"/>
                    </a:lnTo>
                    <a:lnTo>
                      <a:pt x="13461" y="2181"/>
                    </a:lnTo>
                    <a:lnTo>
                      <a:pt x="13666" y="2387"/>
                    </a:lnTo>
                    <a:lnTo>
                      <a:pt x="14021" y="2834"/>
                    </a:lnTo>
                    <a:lnTo>
                      <a:pt x="14337" y="3263"/>
                    </a:lnTo>
                    <a:lnTo>
                      <a:pt x="14617" y="3710"/>
                    </a:lnTo>
                    <a:lnTo>
                      <a:pt x="14860" y="4158"/>
                    </a:lnTo>
                    <a:lnTo>
                      <a:pt x="15083" y="4586"/>
                    </a:lnTo>
                    <a:lnTo>
                      <a:pt x="15251" y="4997"/>
                    </a:lnTo>
                    <a:lnTo>
                      <a:pt x="15400" y="5388"/>
                    </a:lnTo>
                    <a:lnTo>
                      <a:pt x="15531" y="5742"/>
                    </a:lnTo>
                    <a:lnTo>
                      <a:pt x="15624" y="6041"/>
                    </a:lnTo>
                    <a:lnTo>
                      <a:pt x="15754" y="6507"/>
                    </a:lnTo>
                    <a:lnTo>
                      <a:pt x="15792" y="6712"/>
                    </a:lnTo>
                    <a:lnTo>
                      <a:pt x="15829" y="6973"/>
                    </a:lnTo>
                    <a:lnTo>
                      <a:pt x="15866" y="7290"/>
                    </a:lnTo>
                    <a:lnTo>
                      <a:pt x="15922" y="8147"/>
                    </a:lnTo>
                    <a:lnTo>
                      <a:pt x="15941" y="8669"/>
                    </a:lnTo>
                    <a:lnTo>
                      <a:pt x="15959" y="9210"/>
                    </a:lnTo>
                    <a:lnTo>
                      <a:pt x="15941" y="9788"/>
                    </a:lnTo>
                    <a:lnTo>
                      <a:pt x="15922" y="10385"/>
                    </a:lnTo>
                    <a:lnTo>
                      <a:pt x="15885" y="10981"/>
                    </a:lnTo>
                    <a:lnTo>
                      <a:pt x="15848" y="11596"/>
                    </a:lnTo>
                    <a:lnTo>
                      <a:pt x="15773" y="12193"/>
                    </a:lnTo>
                    <a:lnTo>
                      <a:pt x="15680" y="12789"/>
                    </a:lnTo>
                    <a:lnTo>
                      <a:pt x="15549" y="13349"/>
                    </a:lnTo>
                    <a:lnTo>
                      <a:pt x="15400" y="13889"/>
                    </a:lnTo>
                    <a:lnTo>
                      <a:pt x="15232" y="14374"/>
                    </a:lnTo>
                    <a:lnTo>
                      <a:pt x="15139" y="14598"/>
                    </a:lnTo>
                    <a:lnTo>
                      <a:pt x="15027" y="14803"/>
                    </a:lnTo>
                    <a:lnTo>
                      <a:pt x="14804" y="15213"/>
                    </a:lnTo>
                    <a:lnTo>
                      <a:pt x="14543" y="15605"/>
                    </a:lnTo>
                    <a:lnTo>
                      <a:pt x="14244" y="15996"/>
                    </a:lnTo>
                    <a:lnTo>
                      <a:pt x="13927" y="16350"/>
                    </a:lnTo>
                    <a:lnTo>
                      <a:pt x="13610" y="16723"/>
                    </a:lnTo>
                    <a:lnTo>
                      <a:pt x="13275" y="17059"/>
                    </a:lnTo>
                    <a:lnTo>
                      <a:pt x="12921" y="17394"/>
                    </a:lnTo>
                    <a:lnTo>
                      <a:pt x="12585" y="17693"/>
                    </a:lnTo>
                    <a:lnTo>
                      <a:pt x="12231" y="17972"/>
                    </a:lnTo>
                    <a:lnTo>
                      <a:pt x="11914" y="18233"/>
                    </a:lnTo>
                    <a:lnTo>
                      <a:pt x="11597" y="18476"/>
                    </a:lnTo>
                    <a:lnTo>
                      <a:pt x="11280" y="18681"/>
                    </a:lnTo>
                    <a:lnTo>
                      <a:pt x="11019" y="18849"/>
                    </a:lnTo>
                    <a:lnTo>
                      <a:pt x="10758" y="18998"/>
                    </a:lnTo>
                    <a:lnTo>
                      <a:pt x="10553" y="19110"/>
                    </a:lnTo>
                    <a:lnTo>
                      <a:pt x="10366" y="19184"/>
                    </a:lnTo>
                    <a:lnTo>
                      <a:pt x="10180" y="19240"/>
                    </a:lnTo>
                    <a:lnTo>
                      <a:pt x="9919" y="19296"/>
                    </a:lnTo>
                    <a:lnTo>
                      <a:pt x="9602" y="19315"/>
                    </a:lnTo>
                    <a:lnTo>
                      <a:pt x="9229" y="19333"/>
                    </a:lnTo>
                    <a:lnTo>
                      <a:pt x="8800" y="19333"/>
                    </a:lnTo>
                    <a:lnTo>
                      <a:pt x="8334" y="19296"/>
                    </a:lnTo>
                    <a:lnTo>
                      <a:pt x="7831" y="19221"/>
                    </a:lnTo>
                    <a:lnTo>
                      <a:pt x="7309" y="19110"/>
                    </a:lnTo>
                    <a:lnTo>
                      <a:pt x="6750" y="18979"/>
                    </a:lnTo>
                    <a:lnTo>
                      <a:pt x="6172" y="18793"/>
                    </a:lnTo>
                    <a:lnTo>
                      <a:pt x="5892" y="18681"/>
                    </a:lnTo>
                    <a:lnTo>
                      <a:pt x="5594" y="18550"/>
                    </a:lnTo>
                    <a:lnTo>
                      <a:pt x="5314" y="18420"/>
                    </a:lnTo>
                    <a:lnTo>
                      <a:pt x="5016" y="18271"/>
                    </a:lnTo>
                    <a:lnTo>
                      <a:pt x="4736" y="18103"/>
                    </a:lnTo>
                    <a:lnTo>
                      <a:pt x="4438" y="17916"/>
                    </a:lnTo>
                    <a:lnTo>
                      <a:pt x="4158" y="17730"/>
                    </a:lnTo>
                    <a:lnTo>
                      <a:pt x="3860" y="17506"/>
                    </a:lnTo>
                    <a:lnTo>
                      <a:pt x="3580" y="17283"/>
                    </a:lnTo>
                    <a:lnTo>
                      <a:pt x="3319" y="17040"/>
                    </a:lnTo>
                    <a:lnTo>
                      <a:pt x="3040" y="16779"/>
                    </a:lnTo>
                    <a:lnTo>
                      <a:pt x="2779" y="16481"/>
                    </a:lnTo>
                    <a:lnTo>
                      <a:pt x="2630" y="16294"/>
                    </a:lnTo>
                    <a:lnTo>
                      <a:pt x="2499" y="16089"/>
                    </a:lnTo>
                    <a:lnTo>
                      <a:pt x="2387" y="15866"/>
                    </a:lnTo>
                    <a:lnTo>
                      <a:pt x="2275" y="15642"/>
                    </a:lnTo>
                    <a:lnTo>
                      <a:pt x="2182" y="15418"/>
                    </a:lnTo>
                    <a:lnTo>
                      <a:pt x="2089" y="15194"/>
                    </a:lnTo>
                    <a:lnTo>
                      <a:pt x="1958" y="14747"/>
                    </a:lnTo>
                    <a:lnTo>
                      <a:pt x="1847" y="14300"/>
                    </a:lnTo>
                    <a:lnTo>
                      <a:pt x="1772" y="13871"/>
                    </a:lnTo>
                    <a:lnTo>
                      <a:pt x="1679" y="13144"/>
                    </a:lnTo>
                    <a:lnTo>
                      <a:pt x="1623" y="12678"/>
                    </a:lnTo>
                    <a:lnTo>
                      <a:pt x="1548" y="12379"/>
                    </a:lnTo>
                    <a:lnTo>
                      <a:pt x="1418" y="12006"/>
                    </a:lnTo>
                    <a:lnTo>
                      <a:pt x="1064" y="11168"/>
                    </a:lnTo>
                    <a:lnTo>
                      <a:pt x="784" y="10496"/>
                    </a:lnTo>
                    <a:lnTo>
                      <a:pt x="653" y="10179"/>
                    </a:lnTo>
                    <a:lnTo>
                      <a:pt x="560" y="9881"/>
                    </a:lnTo>
                    <a:lnTo>
                      <a:pt x="430" y="9490"/>
                    </a:lnTo>
                    <a:lnTo>
                      <a:pt x="374" y="9229"/>
                    </a:lnTo>
                    <a:lnTo>
                      <a:pt x="318" y="8949"/>
                    </a:lnTo>
                    <a:lnTo>
                      <a:pt x="262" y="8632"/>
                    </a:lnTo>
                    <a:lnTo>
                      <a:pt x="206" y="8278"/>
                    </a:lnTo>
                    <a:lnTo>
                      <a:pt x="187" y="7905"/>
                    </a:lnTo>
                    <a:lnTo>
                      <a:pt x="169" y="7513"/>
                    </a:lnTo>
                    <a:lnTo>
                      <a:pt x="169" y="7103"/>
                    </a:lnTo>
                    <a:lnTo>
                      <a:pt x="206" y="6693"/>
                    </a:lnTo>
                    <a:lnTo>
                      <a:pt x="243" y="6246"/>
                    </a:lnTo>
                    <a:lnTo>
                      <a:pt x="336" y="5798"/>
                    </a:lnTo>
                    <a:lnTo>
                      <a:pt x="430" y="5351"/>
                    </a:lnTo>
                    <a:lnTo>
                      <a:pt x="579" y="4903"/>
                    </a:lnTo>
                    <a:lnTo>
                      <a:pt x="747" y="4456"/>
                    </a:lnTo>
                    <a:lnTo>
                      <a:pt x="970" y="4009"/>
                    </a:lnTo>
                    <a:lnTo>
                      <a:pt x="1157" y="3673"/>
                    </a:lnTo>
                    <a:lnTo>
                      <a:pt x="1380" y="3356"/>
                    </a:lnTo>
                    <a:lnTo>
                      <a:pt x="1604" y="3058"/>
                    </a:lnTo>
                    <a:lnTo>
                      <a:pt x="1847" y="2778"/>
                    </a:lnTo>
                    <a:lnTo>
                      <a:pt x="2126" y="2498"/>
                    </a:lnTo>
                    <a:lnTo>
                      <a:pt x="2406" y="2237"/>
                    </a:lnTo>
                    <a:lnTo>
                      <a:pt x="2723" y="1995"/>
                    </a:lnTo>
                    <a:lnTo>
                      <a:pt x="3040" y="1753"/>
                    </a:lnTo>
                    <a:lnTo>
                      <a:pt x="3394" y="1529"/>
                    </a:lnTo>
                    <a:lnTo>
                      <a:pt x="3748" y="1343"/>
                    </a:lnTo>
                    <a:lnTo>
                      <a:pt x="4140" y="1137"/>
                    </a:lnTo>
                    <a:lnTo>
                      <a:pt x="4531" y="970"/>
                    </a:lnTo>
                    <a:lnTo>
                      <a:pt x="4941" y="802"/>
                    </a:lnTo>
                    <a:lnTo>
                      <a:pt x="5389" y="671"/>
                    </a:lnTo>
                    <a:lnTo>
                      <a:pt x="5836" y="541"/>
                    </a:lnTo>
                    <a:lnTo>
                      <a:pt x="6321" y="410"/>
                    </a:lnTo>
                    <a:lnTo>
                      <a:pt x="6899" y="299"/>
                    </a:lnTo>
                    <a:lnTo>
                      <a:pt x="7458" y="224"/>
                    </a:lnTo>
                    <a:lnTo>
                      <a:pt x="8017" y="168"/>
                    </a:lnTo>
                    <a:lnTo>
                      <a:pt x="8539" y="149"/>
                    </a:lnTo>
                    <a:close/>
                    <a:moveTo>
                      <a:pt x="8017" y="0"/>
                    </a:moveTo>
                    <a:lnTo>
                      <a:pt x="7589" y="38"/>
                    </a:lnTo>
                    <a:lnTo>
                      <a:pt x="7160" y="93"/>
                    </a:lnTo>
                    <a:lnTo>
                      <a:pt x="6731" y="168"/>
                    </a:lnTo>
                    <a:lnTo>
                      <a:pt x="6284" y="261"/>
                    </a:lnTo>
                    <a:lnTo>
                      <a:pt x="5799" y="373"/>
                    </a:lnTo>
                    <a:lnTo>
                      <a:pt x="5333" y="504"/>
                    </a:lnTo>
                    <a:lnTo>
                      <a:pt x="4885" y="653"/>
                    </a:lnTo>
                    <a:lnTo>
                      <a:pt x="4457" y="821"/>
                    </a:lnTo>
                    <a:lnTo>
                      <a:pt x="4046" y="1007"/>
                    </a:lnTo>
                    <a:lnTo>
                      <a:pt x="3674" y="1193"/>
                    </a:lnTo>
                    <a:lnTo>
                      <a:pt x="3301" y="1398"/>
                    </a:lnTo>
                    <a:lnTo>
                      <a:pt x="2947" y="1622"/>
                    </a:lnTo>
                    <a:lnTo>
                      <a:pt x="2611" y="1865"/>
                    </a:lnTo>
                    <a:lnTo>
                      <a:pt x="2294" y="2107"/>
                    </a:lnTo>
                    <a:lnTo>
                      <a:pt x="2014" y="2387"/>
                    </a:lnTo>
                    <a:lnTo>
                      <a:pt x="1735" y="2666"/>
                    </a:lnTo>
                    <a:lnTo>
                      <a:pt x="1474" y="2964"/>
                    </a:lnTo>
                    <a:lnTo>
                      <a:pt x="1250" y="3263"/>
                    </a:lnTo>
                    <a:lnTo>
                      <a:pt x="1026" y="3598"/>
                    </a:lnTo>
                    <a:lnTo>
                      <a:pt x="821" y="3934"/>
                    </a:lnTo>
                    <a:lnTo>
                      <a:pt x="616" y="4381"/>
                    </a:lnTo>
                    <a:lnTo>
                      <a:pt x="430" y="4847"/>
                    </a:lnTo>
                    <a:lnTo>
                      <a:pt x="281" y="5314"/>
                    </a:lnTo>
                    <a:lnTo>
                      <a:pt x="169" y="5761"/>
                    </a:lnTo>
                    <a:lnTo>
                      <a:pt x="94" y="6227"/>
                    </a:lnTo>
                    <a:lnTo>
                      <a:pt x="38" y="6675"/>
                    </a:lnTo>
                    <a:lnTo>
                      <a:pt x="20" y="7103"/>
                    </a:lnTo>
                    <a:lnTo>
                      <a:pt x="1" y="7513"/>
                    </a:lnTo>
                    <a:lnTo>
                      <a:pt x="20" y="7924"/>
                    </a:lnTo>
                    <a:lnTo>
                      <a:pt x="57" y="8296"/>
                    </a:lnTo>
                    <a:lnTo>
                      <a:pt x="94" y="8651"/>
                    </a:lnTo>
                    <a:lnTo>
                      <a:pt x="150" y="8986"/>
                    </a:lnTo>
                    <a:lnTo>
                      <a:pt x="206" y="9266"/>
                    </a:lnTo>
                    <a:lnTo>
                      <a:pt x="281" y="9527"/>
                    </a:lnTo>
                    <a:lnTo>
                      <a:pt x="411" y="9937"/>
                    </a:lnTo>
                    <a:lnTo>
                      <a:pt x="504" y="10235"/>
                    </a:lnTo>
                    <a:lnTo>
                      <a:pt x="635" y="10552"/>
                    </a:lnTo>
                    <a:lnTo>
                      <a:pt x="914" y="11223"/>
                    </a:lnTo>
                    <a:lnTo>
                      <a:pt x="1250" y="12044"/>
                    </a:lnTo>
                    <a:lnTo>
                      <a:pt x="1380" y="12417"/>
                    </a:lnTo>
                    <a:lnTo>
                      <a:pt x="1455" y="12715"/>
                    </a:lnTo>
                    <a:lnTo>
                      <a:pt x="1530" y="13162"/>
                    </a:lnTo>
                    <a:lnTo>
                      <a:pt x="1623" y="13908"/>
                    </a:lnTo>
                    <a:lnTo>
                      <a:pt x="1697" y="14337"/>
                    </a:lnTo>
                    <a:lnTo>
                      <a:pt x="1809" y="14803"/>
                    </a:lnTo>
                    <a:lnTo>
                      <a:pt x="1940" y="15269"/>
                    </a:lnTo>
                    <a:lnTo>
                      <a:pt x="2033" y="15493"/>
                    </a:lnTo>
                    <a:lnTo>
                      <a:pt x="2126" y="15716"/>
                    </a:lnTo>
                    <a:lnTo>
                      <a:pt x="2238" y="15959"/>
                    </a:lnTo>
                    <a:lnTo>
                      <a:pt x="2369" y="16164"/>
                    </a:lnTo>
                    <a:lnTo>
                      <a:pt x="2499" y="16388"/>
                    </a:lnTo>
                    <a:lnTo>
                      <a:pt x="2667" y="16593"/>
                    </a:lnTo>
                    <a:lnTo>
                      <a:pt x="3058" y="17021"/>
                    </a:lnTo>
                    <a:lnTo>
                      <a:pt x="3469" y="17394"/>
                    </a:lnTo>
                    <a:lnTo>
                      <a:pt x="3897" y="17730"/>
                    </a:lnTo>
                    <a:lnTo>
                      <a:pt x="4326" y="18047"/>
                    </a:lnTo>
                    <a:lnTo>
                      <a:pt x="4755" y="18308"/>
                    </a:lnTo>
                    <a:lnTo>
                      <a:pt x="5184" y="18550"/>
                    </a:lnTo>
                    <a:lnTo>
                      <a:pt x="5631" y="18755"/>
                    </a:lnTo>
                    <a:lnTo>
                      <a:pt x="6060" y="18942"/>
                    </a:lnTo>
                    <a:lnTo>
                      <a:pt x="6489" y="19091"/>
                    </a:lnTo>
                    <a:lnTo>
                      <a:pt x="6918" y="19203"/>
                    </a:lnTo>
                    <a:lnTo>
                      <a:pt x="7309" y="19296"/>
                    </a:lnTo>
                    <a:lnTo>
                      <a:pt x="7719" y="19389"/>
                    </a:lnTo>
                    <a:lnTo>
                      <a:pt x="8092" y="19445"/>
                    </a:lnTo>
                    <a:lnTo>
                      <a:pt x="8465" y="19482"/>
                    </a:lnTo>
                    <a:lnTo>
                      <a:pt x="8800" y="19501"/>
                    </a:lnTo>
                    <a:lnTo>
                      <a:pt x="9546" y="19501"/>
                    </a:lnTo>
                    <a:lnTo>
                      <a:pt x="9919" y="19464"/>
                    </a:lnTo>
                    <a:lnTo>
                      <a:pt x="10199" y="19408"/>
                    </a:lnTo>
                    <a:lnTo>
                      <a:pt x="10422" y="19352"/>
                    </a:lnTo>
                    <a:lnTo>
                      <a:pt x="10609" y="19259"/>
                    </a:lnTo>
                    <a:lnTo>
                      <a:pt x="10833" y="19147"/>
                    </a:lnTo>
                    <a:lnTo>
                      <a:pt x="11094" y="18998"/>
                    </a:lnTo>
                    <a:lnTo>
                      <a:pt x="11373" y="18830"/>
                    </a:lnTo>
                    <a:lnTo>
                      <a:pt x="11672" y="18606"/>
                    </a:lnTo>
                    <a:lnTo>
                      <a:pt x="12007" y="18382"/>
                    </a:lnTo>
                    <a:lnTo>
                      <a:pt x="12343" y="18121"/>
                    </a:lnTo>
                    <a:lnTo>
                      <a:pt x="12678" y="17823"/>
                    </a:lnTo>
                    <a:lnTo>
                      <a:pt x="13032" y="17525"/>
                    </a:lnTo>
                    <a:lnTo>
                      <a:pt x="13387" y="17189"/>
                    </a:lnTo>
                    <a:lnTo>
                      <a:pt x="13722" y="16835"/>
                    </a:lnTo>
                    <a:lnTo>
                      <a:pt x="14058" y="16481"/>
                    </a:lnTo>
                    <a:lnTo>
                      <a:pt x="14375" y="16089"/>
                    </a:lnTo>
                    <a:lnTo>
                      <a:pt x="14673" y="15698"/>
                    </a:lnTo>
                    <a:lnTo>
                      <a:pt x="14934" y="15306"/>
                    </a:lnTo>
                    <a:lnTo>
                      <a:pt x="15176" y="14878"/>
                    </a:lnTo>
                    <a:lnTo>
                      <a:pt x="15288" y="14672"/>
                    </a:lnTo>
                    <a:lnTo>
                      <a:pt x="15382" y="14449"/>
                    </a:lnTo>
                    <a:lnTo>
                      <a:pt x="15549" y="13945"/>
                    </a:lnTo>
                    <a:lnTo>
                      <a:pt x="15698" y="13405"/>
                    </a:lnTo>
                    <a:lnTo>
                      <a:pt x="15829" y="12845"/>
                    </a:lnTo>
                    <a:lnTo>
                      <a:pt x="15922" y="12249"/>
                    </a:lnTo>
                    <a:lnTo>
                      <a:pt x="15997" y="11634"/>
                    </a:lnTo>
                    <a:lnTo>
                      <a:pt x="16053" y="11018"/>
                    </a:lnTo>
                    <a:lnTo>
                      <a:pt x="16090" y="10385"/>
                    </a:lnTo>
                    <a:lnTo>
                      <a:pt x="16109" y="9788"/>
                    </a:lnTo>
                    <a:lnTo>
                      <a:pt x="16109" y="9210"/>
                    </a:lnTo>
                    <a:lnTo>
                      <a:pt x="16109" y="8651"/>
                    </a:lnTo>
                    <a:lnTo>
                      <a:pt x="16090" y="8147"/>
                    </a:lnTo>
                    <a:lnTo>
                      <a:pt x="16034" y="7271"/>
                    </a:lnTo>
                    <a:lnTo>
                      <a:pt x="15997" y="6936"/>
                    </a:lnTo>
                    <a:lnTo>
                      <a:pt x="15941" y="6675"/>
                    </a:lnTo>
                    <a:lnTo>
                      <a:pt x="15885" y="6395"/>
                    </a:lnTo>
                    <a:lnTo>
                      <a:pt x="15754" y="5891"/>
                    </a:lnTo>
                    <a:lnTo>
                      <a:pt x="15661" y="5575"/>
                    </a:lnTo>
                    <a:lnTo>
                      <a:pt x="15531" y="5220"/>
                    </a:lnTo>
                    <a:lnTo>
                      <a:pt x="15382" y="4829"/>
                    </a:lnTo>
                    <a:lnTo>
                      <a:pt x="15195" y="4419"/>
                    </a:lnTo>
                    <a:lnTo>
                      <a:pt x="14971" y="3990"/>
                    </a:lnTo>
                    <a:lnTo>
                      <a:pt x="14729" y="3561"/>
                    </a:lnTo>
                    <a:lnTo>
                      <a:pt x="14449" y="3114"/>
                    </a:lnTo>
                    <a:lnTo>
                      <a:pt x="14114" y="2685"/>
                    </a:lnTo>
                    <a:lnTo>
                      <a:pt x="13760" y="2256"/>
                    </a:lnTo>
                    <a:lnTo>
                      <a:pt x="13554" y="2032"/>
                    </a:lnTo>
                    <a:lnTo>
                      <a:pt x="13349" y="1846"/>
                    </a:lnTo>
                    <a:lnTo>
                      <a:pt x="13126" y="1641"/>
                    </a:lnTo>
                    <a:lnTo>
                      <a:pt x="12902" y="1454"/>
                    </a:lnTo>
                    <a:lnTo>
                      <a:pt x="12660" y="1268"/>
                    </a:lnTo>
                    <a:lnTo>
                      <a:pt x="12417" y="1100"/>
                    </a:lnTo>
                    <a:lnTo>
                      <a:pt x="12100" y="895"/>
                    </a:lnTo>
                    <a:lnTo>
                      <a:pt x="11765" y="727"/>
                    </a:lnTo>
                    <a:lnTo>
                      <a:pt x="11429" y="560"/>
                    </a:lnTo>
                    <a:lnTo>
                      <a:pt x="11094" y="429"/>
                    </a:lnTo>
                    <a:lnTo>
                      <a:pt x="10739" y="299"/>
                    </a:lnTo>
                    <a:lnTo>
                      <a:pt x="10366" y="205"/>
                    </a:lnTo>
                    <a:lnTo>
                      <a:pt x="9994" y="131"/>
                    </a:lnTo>
                    <a:lnTo>
                      <a:pt x="9621" y="56"/>
                    </a:lnTo>
                    <a:lnTo>
                      <a:pt x="9229" y="19"/>
                    </a:lnTo>
                    <a:lnTo>
                      <a:pt x="8838" y="0"/>
                    </a:lnTo>
                    <a:close/>
                  </a:path>
                </a:pathLst>
              </a:custGeom>
              <a:solidFill>
                <a:srgbClr val="2C30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2695;p41">
                <a:extLst>
                  <a:ext uri="{FF2B5EF4-FFF2-40B4-BE49-F238E27FC236}">
                    <a16:creationId xmlns:a16="http://schemas.microsoft.com/office/drawing/2014/main" xmlns="" id="{1548600E-E38C-91F8-BFE3-3B70CC035369}"/>
                  </a:ext>
                </a:extLst>
              </p:cNvPr>
              <p:cNvSpPr/>
              <p:nvPr/>
            </p:nvSpPr>
            <p:spPr>
              <a:xfrm>
                <a:off x="2021850" y="3118500"/>
                <a:ext cx="402725" cy="487550"/>
              </a:xfrm>
              <a:custGeom>
                <a:avLst/>
                <a:gdLst/>
                <a:ahLst/>
                <a:cxnLst/>
                <a:rect l="l" t="t" r="r" b="b"/>
                <a:pathLst>
                  <a:path w="16109" h="19502" fill="none" extrusionOk="0">
                    <a:moveTo>
                      <a:pt x="9136" y="19501"/>
                    </a:moveTo>
                    <a:lnTo>
                      <a:pt x="9136" y="19501"/>
                    </a:lnTo>
                    <a:lnTo>
                      <a:pt x="8800" y="19501"/>
                    </a:lnTo>
                    <a:lnTo>
                      <a:pt x="8465" y="19482"/>
                    </a:lnTo>
                    <a:lnTo>
                      <a:pt x="8092" y="19445"/>
                    </a:lnTo>
                    <a:lnTo>
                      <a:pt x="7719" y="19389"/>
                    </a:lnTo>
                    <a:lnTo>
                      <a:pt x="7309" y="19296"/>
                    </a:lnTo>
                    <a:lnTo>
                      <a:pt x="6918" y="19203"/>
                    </a:lnTo>
                    <a:lnTo>
                      <a:pt x="6489" y="19091"/>
                    </a:lnTo>
                    <a:lnTo>
                      <a:pt x="6060" y="18942"/>
                    </a:lnTo>
                    <a:lnTo>
                      <a:pt x="5631" y="18755"/>
                    </a:lnTo>
                    <a:lnTo>
                      <a:pt x="5184" y="18550"/>
                    </a:lnTo>
                    <a:lnTo>
                      <a:pt x="4755" y="18308"/>
                    </a:lnTo>
                    <a:lnTo>
                      <a:pt x="4326" y="18047"/>
                    </a:lnTo>
                    <a:lnTo>
                      <a:pt x="3897" y="17730"/>
                    </a:lnTo>
                    <a:lnTo>
                      <a:pt x="3469" y="17394"/>
                    </a:lnTo>
                    <a:lnTo>
                      <a:pt x="3058" y="17021"/>
                    </a:lnTo>
                    <a:lnTo>
                      <a:pt x="2667" y="16593"/>
                    </a:lnTo>
                    <a:lnTo>
                      <a:pt x="2667" y="16593"/>
                    </a:lnTo>
                    <a:lnTo>
                      <a:pt x="2499" y="16388"/>
                    </a:lnTo>
                    <a:lnTo>
                      <a:pt x="2369" y="16164"/>
                    </a:lnTo>
                    <a:lnTo>
                      <a:pt x="2238" y="15959"/>
                    </a:lnTo>
                    <a:lnTo>
                      <a:pt x="2126" y="15716"/>
                    </a:lnTo>
                    <a:lnTo>
                      <a:pt x="2033" y="15493"/>
                    </a:lnTo>
                    <a:lnTo>
                      <a:pt x="1940" y="15269"/>
                    </a:lnTo>
                    <a:lnTo>
                      <a:pt x="1809" y="14803"/>
                    </a:lnTo>
                    <a:lnTo>
                      <a:pt x="1697" y="14337"/>
                    </a:lnTo>
                    <a:lnTo>
                      <a:pt x="1623" y="13908"/>
                    </a:lnTo>
                    <a:lnTo>
                      <a:pt x="1530" y="13162"/>
                    </a:lnTo>
                    <a:lnTo>
                      <a:pt x="1530" y="13162"/>
                    </a:lnTo>
                    <a:lnTo>
                      <a:pt x="1455" y="12715"/>
                    </a:lnTo>
                    <a:lnTo>
                      <a:pt x="1455" y="12715"/>
                    </a:lnTo>
                    <a:lnTo>
                      <a:pt x="1380" y="12417"/>
                    </a:lnTo>
                    <a:lnTo>
                      <a:pt x="1250" y="12044"/>
                    </a:lnTo>
                    <a:lnTo>
                      <a:pt x="914" y="11223"/>
                    </a:lnTo>
                    <a:lnTo>
                      <a:pt x="914" y="11223"/>
                    </a:lnTo>
                    <a:lnTo>
                      <a:pt x="635" y="10552"/>
                    </a:lnTo>
                    <a:lnTo>
                      <a:pt x="504" y="10235"/>
                    </a:lnTo>
                    <a:lnTo>
                      <a:pt x="411" y="9937"/>
                    </a:lnTo>
                    <a:lnTo>
                      <a:pt x="411" y="9937"/>
                    </a:lnTo>
                    <a:lnTo>
                      <a:pt x="281" y="9527"/>
                    </a:lnTo>
                    <a:lnTo>
                      <a:pt x="206" y="9266"/>
                    </a:lnTo>
                    <a:lnTo>
                      <a:pt x="150" y="8986"/>
                    </a:lnTo>
                    <a:lnTo>
                      <a:pt x="94" y="8651"/>
                    </a:lnTo>
                    <a:lnTo>
                      <a:pt x="57" y="8296"/>
                    </a:lnTo>
                    <a:lnTo>
                      <a:pt x="20" y="7924"/>
                    </a:lnTo>
                    <a:lnTo>
                      <a:pt x="1" y="7513"/>
                    </a:lnTo>
                    <a:lnTo>
                      <a:pt x="20" y="7103"/>
                    </a:lnTo>
                    <a:lnTo>
                      <a:pt x="38" y="6675"/>
                    </a:lnTo>
                    <a:lnTo>
                      <a:pt x="94" y="6227"/>
                    </a:lnTo>
                    <a:lnTo>
                      <a:pt x="169" y="5761"/>
                    </a:lnTo>
                    <a:lnTo>
                      <a:pt x="281" y="5314"/>
                    </a:lnTo>
                    <a:lnTo>
                      <a:pt x="430" y="4847"/>
                    </a:lnTo>
                    <a:lnTo>
                      <a:pt x="616" y="4381"/>
                    </a:lnTo>
                    <a:lnTo>
                      <a:pt x="821" y="3934"/>
                    </a:lnTo>
                    <a:lnTo>
                      <a:pt x="821" y="3934"/>
                    </a:lnTo>
                    <a:lnTo>
                      <a:pt x="1026" y="3598"/>
                    </a:lnTo>
                    <a:lnTo>
                      <a:pt x="1250" y="3263"/>
                    </a:lnTo>
                    <a:lnTo>
                      <a:pt x="1474" y="2964"/>
                    </a:lnTo>
                    <a:lnTo>
                      <a:pt x="1735" y="2666"/>
                    </a:lnTo>
                    <a:lnTo>
                      <a:pt x="2014" y="2387"/>
                    </a:lnTo>
                    <a:lnTo>
                      <a:pt x="2294" y="2107"/>
                    </a:lnTo>
                    <a:lnTo>
                      <a:pt x="2611" y="1865"/>
                    </a:lnTo>
                    <a:lnTo>
                      <a:pt x="2947" y="1622"/>
                    </a:lnTo>
                    <a:lnTo>
                      <a:pt x="3301" y="1398"/>
                    </a:lnTo>
                    <a:lnTo>
                      <a:pt x="3674" y="1193"/>
                    </a:lnTo>
                    <a:lnTo>
                      <a:pt x="4046" y="1007"/>
                    </a:lnTo>
                    <a:lnTo>
                      <a:pt x="4457" y="821"/>
                    </a:lnTo>
                    <a:lnTo>
                      <a:pt x="4885" y="653"/>
                    </a:lnTo>
                    <a:lnTo>
                      <a:pt x="5333" y="504"/>
                    </a:lnTo>
                    <a:lnTo>
                      <a:pt x="5799" y="373"/>
                    </a:lnTo>
                    <a:lnTo>
                      <a:pt x="6284" y="261"/>
                    </a:lnTo>
                    <a:lnTo>
                      <a:pt x="6284" y="261"/>
                    </a:lnTo>
                    <a:lnTo>
                      <a:pt x="6731" y="168"/>
                    </a:lnTo>
                    <a:lnTo>
                      <a:pt x="7160" y="93"/>
                    </a:lnTo>
                    <a:lnTo>
                      <a:pt x="7589" y="38"/>
                    </a:lnTo>
                    <a:lnTo>
                      <a:pt x="8017" y="0"/>
                    </a:lnTo>
                    <a:lnTo>
                      <a:pt x="8428" y="0"/>
                    </a:lnTo>
                    <a:lnTo>
                      <a:pt x="8838" y="0"/>
                    </a:lnTo>
                    <a:lnTo>
                      <a:pt x="9229" y="19"/>
                    </a:lnTo>
                    <a:lnTo>
                      <a:pt x="9621" y="56"/>
                    </a:lnTo>
                    <a:lnTo>
                      <a:pt x="9994" y="131"/>
                    </a:lnTo>
                    <a:lnTo>
                      <a:pt x="10366" y="205"/>
                    </a:lnTo>
                    <a:lnTo>
                      <a:pt x="10739" y="299"/>
                    </a:lnTo>
                    <a:lnTo>
                      <a:pt x="11094" y="429"/>
                    </a:lnTo>
                    <a:lnTo>
                      <a:pt x="11429" y="560"/>
                    </a:lnTo>
                    <a:lnTo>
                      <a:pt x="11765" y="727"/>
                    </a:lnTo>
                    <a:lnTo>
                      <a:pt x="12100" y="895"/>
                    </a:lnTo>
                    <a:lnTo>
                      <a:pt x="12417" y="1100"/>
                    </a:lnTo>
                    <a:lnTo>
                      <a:pt x="12417" y="1100"/>
                    </a:lnTo>
                    <a:lnTo>
                      <a:pt x="12660" y="1268"/>
                    </a:lnTo>
                    <a:lnTo>
                      <a:pt x="12902" y="1454"/>
                    </a:lnTo>
                    <a:lnTo>
                      <a:pt x="13126" y="1641"/>
                    </a:lnTo>
                    <a:lnTo>
                      <a:pt x="13349" y="1846"/>
                    </a:lnTo>
                    <a:lnTo>
                      <a:pt x="13554" y="2032"/>
                    </a:lnTo>
                    <a:lnTo>
                      <a:pt x="13760" y="2256"/>
                    </a:lnTo>
                    <a:lnTo>
                      <a:pt x="14114" y="2685"/>
                    </a:lnTo>
                    <a:lnTo>
                      <a:pt x="14449" y="3114"/>
                    </a:lnTo>
                    <a:lnTo>
                      <a:pt x="14729" y="3561"/>
                    </a:lnTo>
                    <a:lnTo>
                      <a:pt x="14971" y="3990"/>
                    </a:lnTo>
                    <a:lnTo>
                      <a:pt x="15195" y="4419"/>
                    </a:lnTo>
                    <a:lnTo>
                      <a:pt x="15382" y="4829"/>
                    </a:lnTo>
                    <a:lnTo>
                      <a:pt x="15531" y="5220"/>
                    </a:lnTo>
                    <a:lnTo>
                      <a:pt x="15661" y="5575"/>
                    </a:lnTo>
                    <a:lnTo>
                      <a:pt x="15754" y="5891"/>
                    </a:lnTo>
                    <a:lnTo>
                      <a:pt x="15885" y="6395"/>
                    </a:lnTo>
                    <a:lnTo>
                      <a:pt x="15941" y="6675"/>
                    </a:lnTo>
                    <a:lnTo>
                      <a:pt x="15941" y="6675"/>
                    </a:lnTo>
                    <a:lnTo>
                      <a:pt x="15997" y="6936"/>
                    </a:lnTo>
                    <a:lnTo>
                      <a:pt x="16034" y="7271"/>
                    </a:lnTo>
                    <a:lnTo>
                      <a:pt x="16090" y="8147"/>
                    </a:lnTo>
                    <a:lnTo>
                      <a:pt x="16109" y="8651"/>
                    </a:lnTo>
                    <a:lnTo>
                      <a:pt x="16109" y="9210"/>
                    </a:lnTo>
                    <a:lnTo>
                      <a:pt x="16109" y="9788"/>
                    </a:lnTo>
                    <a:lnTo>
                      <a:pt x="16090" y="10385"/>
                    </a:lnTo>
                    <a:lnTo>
                      <a:pt x="16053" y="11018"/>
                    </a:lnTo>
                    <a:lnTo>
                      <a:pt x="15997" y="11634"/>
                    </a:lnTo>
                    <a:lnTo>
                      <a:pt x="15922" y="12249"/>
                    </a:lnTo>
                    <a:lnTo>
                      <a:pt x="15829" y="12845"/>
                    </a:lnTo>
                    <a:lnTo>
                      <a:pt x="15698" y="13405"/>
                    </a:lnTo>
                    <a:lnTo>
                      <a:pt x="15549" y="13945"/>
                    </a:lnTo>
                    <a:lnTo>
                      <a:pt x="15382" y="14449"/>
                    </a:lnTo>
                    <a:lnTo>
                      <a:pt x="15288" y="14672"/>
                    </a:lnTo>
                    <a:lnTo>
                      <a:pt x="15176" y="14878"/>
                    </a:lnTo>
                    <a:lnTo>
                      <a:pt x="15176" y="14878"/>
                    </a:lnTo>
                    <a:lnTo>
                      <a:pt x="14934" y="15306"/>
                    </a:lnTo>
                    <a:lnTo>
                      <a:pt x="14673" y="15698"/>
                    </a:lnTo>
                    <a:lnTo>
                      <a:pt x="14375" y="16089"/>
                    </a:lnTo>
                    <a:lnTo>
                      <a:pt x="14058" y="16481"/>
                    </a:lnTo>
                    <a:lnTo>
                      <a:pt x="13722" y="16835"/>
                    </a:lnTo>
                    <a:lnTo>
                      <a:pt x="13387" y="17189"/>
                    </a:lnTo>
                    <a:lnTo>
                      <a:pt x="13032" y="17525"/>
                    </a:lnTo>
                    <a:lnTo>
                      <a:pt x="12678" y="17823"/>
                    </a:lnTo>
                    <a:lnTo>
                      <a:pt x="12343" y="18121"/>
                    </a:lnTo>
                    <a:lnTo>
                      <a:pt x="12007" y="18382"/>
                    </a:lnTo>
                    <a:lnTo>
                      <a:pt x="11672" y="18606"/>
                    </a:lnTo>
                    <a:lnTo>
                      <a:pt x="11373" y="18830"/>
                    </a:lnTo>
                    <a:lnTo>
                      <a:pt x="11094" y="18998"/>
                    </a:lnTo>
                    <a:lnTo>
                      <a:pt x="10833" y="19147"/>
                    </a:lnTo>
                    <a:lnTo>
                      <a:pt x="10609" y="19259"/>
                    </a:lnTo>
                    <a:lnTo>
                      <a:pt x="10422" y="19352"/>
                    </a:lnTo>
                    <a:lnTo>
                      <a:pt x="10422" y="19352"/>
                    </a:lnTo>
                    <a:lnTo>
                      <a:pt x="10199" y="19408"/>
                    </a:lnTo>
                    <a:lnTo>
                      <a:pt x="9919" y="19464"/>
                    </a:lnTo>
                    <a:lnTo>
                      <a:pt x="9546" y="19501"/>
                    </a:lnTo>
                    <a:lnTo>
                      <a:pt x="9136" y="1950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2696;p41">
                <a:extLst>
                  <a:ext uri="{FF2B5EF4-FFF2-40B4-BE49-F238E27FC236}">
                    <a16:creationId xmlns:a16="http://schemas.microsoft.com/office/drawing/2014/main" xmlns="" id="{0BBE1697-95F9-E782-FB3F-2CF78DBE20D6}"/>
                  </a:ext>
                </a:extLst>
              </p:cNvPr>
              <p:cNvSpPr/>
              <p:nvPr/>
            </p:nvSpPr>
            <p:spPr>
              <a:xfrm>
                <a:off x="2026050" y="3122225"/>
                <a:ext cx="394800" cy="479625"/>
              </a:xfrm>
              <a:custGeom>
                <a:avLst/>
                <a:gdLst/>
                <a:ahLst/>
                <a:cxnLst/>
                <a:rect l="l" t="t" r="r" b="b"/>
                <a:pathLst>
                  <a:path w="15792" h="19185" fill="none" extrusionOk="0">
                    <a:moveTo>
                      <a:pt x="8371" y="0"/>
                    </a:moveTo>
                    <a:lnTo>
                      <a:pt x="8371" y="0"/>
                    </a:lnTo>
                    <a:lnTo>
                      <a:pt x="7849" y="19"/>
                    </a:lnTo>
                    <a:lnTo>
                      <a:pt x="7290" y="75"/>
                    </a:lnTo>
                    <a:lnTo>
                      <a:pt x="6731" y="150"/>
                    </a:lnTo>
                    <a:lnTo>
                      <a:pt x="6153" y="261"/>
                    </a:lnTo>
                    <a:lnTo>
                      <a:pt x="6153" y="261"/>
                    </a:lnTo>
                    <a:lnTo>
                      <a:pt x="5668" y="392"/>
                    </a:lnTo>
                    <a:lnTo>
                      <a:pt x="5221" y="522"/>
                    </a:lnTo>
                    <a:lnTo>
                      <a:pt x="4773" y="653"/>
                    </a:lnTo>
                    <a:lnTo>
                      <a:pt x="4363" y="821"/>
                    </a:lnTo>
                    <a:lnTo>
                      <a:pt x="3972" y="988"/>
                    </a:lnTo>
                    <a:lnTo>
                      <a:pt x="3580" y="1194"/>
                    </a:lnTo>
                    <a:lnTo>
                      <a:pt x="3226" y="1380"/>
                    </a:lnTo>
                    <a:lnTo>
                      <a:pt x="2872" y="1604"/>
                    </a:lnTo>
                    <a:lnTo>
                      <a:pt x="2555" y="1846"/>
                    </a:lnTo>
                    <a:lnTo>
                      <a:pt x="2238" y="2088"/>
                    </a:lnTo>
                    <a:lnTo>
                      <a:pt x="1958" y="2349"/>
                    </a:lnTo>
                    <a:lnTo>
                      <a:pt x="1679" y="2629"/>
                    </a:lnTo>
                    <a:lnTo>
                      <a:pt x="1436" y="2909"/>
                    </a:lnTo>
                    <a:lnTo>
                      <a:pt x="1212" y="3207"/>
                    </a:lnTo>
                    <a:lnTo>
                      <a:pt x="989" y="3524"/>
                    </a:lnTo>
                    <a:lnTo>
                      <a:pt x="802" y="3860"/>
                    </a:lnTo>
                    <a:lnTo>
                      <a:pt x="802" y="3860"/>
                    </a:lnTo>
                    <a:lnTo>
                      <a:pt x="579" y="4307"/>
                    </a:lnTo>
                    <a:lnTo>
                      <a:pt x="411" y="4754"/>
                    </a:lnTo>
                    <a:lnTo>
                      <a:pt x="262" y="5202"/>
                    </a:lnTo>
                    <a:lnTo>
                      <a:pt x="168" y="5649"/>
                    </a:lnTo>
                    <a:lnTo>
                      <a:pt x="75" y="6097"/>
                    </a:lnTo>
                    <a:lnTo>
                      <a:pt x="38" y="6544"/>
                    </a:lnTo>
                    <a:lnTo>
                      <a:pt x="1" y="6954"/>
                    </a:lnTo>
                    <a:lnTo>
                      <a:pt x="1" y="7364"/>
                    </a:lnTo>
                    <a:lnTo>
                      <a:pt x="19" y="7756"/>
                    </a:lnTo>
                    <a:lnTo>
                      <a:pt x="38" y="8129"/>
                    </a:lnTo>
                    <a:lnTo>
                      <a:pt x="94" y="8483"/>
                    </a:lnTo>
                    <a:lnTo>
                      <a:pt x="150" y="8800"/>
                    </a:lnTo>
                    <a:lnTo>
                      <a:pt x="206" y="9080"/>
                    </a:lnTo>
                    <a:lnTo>
                      <a:pt x="262" y="9341"/>
                    </a:lnTo>
                    <a:lnTo>
                      <a:pt x="392" y="9732"/>
                    </a:lnTo>
                    <a:lnTo>
                      <a:pt x="392" y="9732"/>
                    </a:lnTo>
                    <a:lnTo>
                      <a:pt x="485" y="10030"/>
                    </a:lnTo>
                    <a:lnTo>
                      <a:pt x="616" y="10347"/>
                    </a:lnTo>
                    <a:lnTo>
                      <a:pt x="896" y="11019"/>
                    </a:lnTo>
                    <a:lnTo>
                      <a:pt x="896" y="11019"/>
                    </a:lnTo>
                    <a:lnTo>
                      <a:pt x="1250" y="11857"/>
                    </a:lnTo>
                    <a:lnTo>
                      <a:pt x="1380" y="12230"/>
                    </a:lnTo>
                    <a:lnTo>
                      <a:pt x="1455" y="12529"/>
                    </a:lnTo>
                    <a:lnTo>
                      <a:pt x="1455" y="12529"/>
                    </a:lnTo>
                    <a:lnTo>
                      <a:pt x="1511" y="12995"/>
                    </a:lnTo>
                    <a:lnTo>
                      <a:pt x="1511" y="12995"/>
                    </a:lnTo>
                    <a:lnTo>
                      <a:pt x="1604" y="13722"/>
                    </a:lnTo>
                    <a:lnTo>
                      <a:pt x="1679" y="14151"/>
                    </a:lnTo>
                    <a:lnTo>
                      <a:pt x="1790" y="14598"/>
                    </a:lnTo>
                    <a:lnTo>
                      <a:pt x="1921" y="15045"/>
                    </a:lnTo>
                    <a:lnTo>
                      <a:pt x="2014" y="15269"/>
                    </a:lnTo>
                    <a:lnTo>
                      <a:pt x="2107" y="15493"/>
                    </a:lnTo>
                    <a:lnTo>
                      <a:pt x="2219" y="15717"/>
                    </a:lnTo>
                    <a:lnTo>
                      <a:pt x="2331" y="15940"/>
                    </a:lnTo>
                    <a:lnTo>
                      <a:pt x="2462" y="16145"/>
                    </a:lnTo>
                    <a:lnTo>
                      <a:pt x="2611" y="16332"/>
                    </a:lnTo>
                    <a:lnTo>
                      <a:pt x="2611" y="16332"/>
                    </a:lnTo>
                    <a:lnTo>
                      <a:pt x="2872" y="16630"/>
                    </a:lnTo>
                    <a:lnTo>
                      <a:pt x="3151" y="16891"/>
                    </a:lnTo>
                    <a:lnTo>
                      <a:pt x="3412" y="17134"/>
                    </a:lnTo>
                    <a:lnTo>
                      <a:pt x="3692" y="17357"/>
                    </a:lnTo>
                    <a:lnTo>
                      <a:pt x="3990" y="17581"/>
                    </a:lnTo>
                    <a:lnTo>
                      <a:pt x="4270" y="17767"/>
                    </a:lnTo>
                    <a:lnTo>
                      <a:pt x="4568" y="17954"/>
                    </a:lnTo>
                    <a:lnTo>
                      <a:pt x="4848" y="18122"/>
                    </a:lnTo>
                    <a:lnTo>
                      <a:pt x="5146" y="18271"/>
                    </a:lnTo>
                    <a:lnTo>
                      <a:pt x="5426" y="18401"/>
                    </a:lnTo>
                    <a:lnTo>
                      <a:pt x="5724" y="18532"/>
                    </a:lnTo>
                    <a:lnTo>
                      <a:pt x="6004" y="18644"/>
                    </a:lnTo>
                    <a:lnTo>
                      <a:pt x="6582" y="18830"/>
                    </a:lnTo>
                    <a:lnTo>
                      <a:pt x="7141" y="18961"/>
                    </a:lnTo>
                    <a:lnTo>
                      <a:pt x="7663" y="19072"/>
                    </a:lnTo>
                    <a:lnTo>
                      <a:pt x="8166" y="19147"/>
                    </a:lnTo>
                    <a:lnTo>
                      <a:pt x="8632" y="19184"/>
                    </a:lnTo>
                    <a:lnTo>
                      <a:pt x="9061" y="19184"/>
                    </a:lnTo>
                    <a:lnTo>
                      <a:pt x="9434" y="19166"/>
                    </a:lnTo>
                    <a:lnTo>
                      <a:pt x="9751" y="19147"/>
                    </a:lnTo>
                    <a:lnTo>
                      <a:pt x="10012" y="19091"/>
                    </a:lnTo>
                    <a:lnTo>
                      <a:pt x="10198" y="19035"/>
                    </a:lnTo>
                    <a:lnTo>
                      <a:pt x="10198" y="19035"/>
                    </a:lnTo>
                    <a:lnTo>
                      <a:pt x="10385" y="18961"/>
                    </a:lnTo>
                    <a:lnTo>
                      <a:pt x="10590" y="18849"/>
                    </a:lnTo>
                    <a:lnTo>
                      <a:pt x="10851" y="18700"/>
                    </a:lnTo>
                    <a:lnTo>
                      <a:pt x="11112" y="18532"/>
                    </a:lnTo>
                    <a:lnTo>
                      <a:pt x="11429" y="18327"/>
                    </a:lnTo>
                    <a:lnTo>
                      <a:pt x="11746" y="18084"/>
                    </a:lnTo>
                    <a:lnTo>
                      <a:pt x="12063" y="17823"/>
                    </a:lnTo>
                    <a:lnTo>
                      <a:pt x="12417" y="17544"/>
                    </a:lnTo>
                    <a:lnTo>
                      <a:pt x="12753" y="17245"/>
                    </a:lnTo>
                    <a:lnTo>
                      <a:pt x="13107" y="16910"/>
                    </a:lnTo>
                    <a:lnTo>
                      <a:pt x="13442" y="16574"/>
                    </a:lnTo>
                    <a:lnTo>
                      <a:pt x="13759" y="16201"/>
                    </a:lnTo>
                    <a:lnTo>
                      <a:pt x="14076" y="15847"/>
                    </a:lnTo>
                    <a:lnTo>
                      <a:pt x="14375" y="15456"/>
                    </a:lnTo>
                    <a:lnTo>
                      <a:pt x="14636" y="15064"/>
                    </a:lnTo>
                    <a:lnTo>
                      <a:pt x="14859" y="14654"/>
                    </a:lnTo>
                    <a:lnTo>
                      <a:pt x="14859" y="14654"/>
                    </a:lnTo>
                    <a:lnTo>
                      <a:pt x="14971" y="14449"/>
                    </a:lnTo>
                    <a:lnTo>
                      <a:pt x="15064" y="14225"/>
                    </a:lnTo>
                    <a:lnTo>
                      <a:pt x="15232" y="13740"/>
                    </a:lnTo>
                    <a:lnTo>
                      <a:pt x="15381" y="13200"/>
                    </a:lnTo>
                    <a:lnTo>
                      <a:pt x="15512" y="12640"/>
                    </a:lnTo>
                    <a:lnTo>
                      <a:pt x="15605" y="12044"/>
                    </a:lnTo>
                    <a:lnTo>
                      <a:pt x="15680" y="11447"/>
                    </a:lnTo>
                    <a:lnTo>
                      <a:pt x="15717" y="10832"/>
                    </a:lnTo>
                    <a:lnTo>
                      <a:pt x="15754" y="10236"/>
                    </a:lnTo>
                    <a:lnTo>
                      <a:pt x="15773" y="9639"/>
                    </a:lnTo>
                    <a:lnTo>
                      <a:pt x="15791" y="9061"/>
                    </a:lnTo>
                    <a:lnTo>
                      <a:pt x="15773" y="8520"/>
                    </a:lnTo>
                    <a:lnTo>
                      <a:pt x="15754" y="7998"/>
                    </a:lnTo>
                    <a:lnTo>
                      <a:pt x="15698" y="7141"/>
                    </a:lnTo>
                    <a:lnTo>
                      <a:pt x="15661" y="6824"/>
                    </a:lnTo>
                    <a:lnTo>
                      <a:pt x="15624" y="6563"/>
                    </a:lnTo>
                    <a:lnTo>
                      <a:pt x="15624" y="6563"/>
                    </a:lnTo>
                    <a:lnTo>
                      <a:pt x="15586" y="6358"/>
                    </a:lnTo>
                    <a:lnTo>
                      <a:pt x="15456" y="5892"/>
                    </a:lnTo>
                    <a:lnTo>
                      <a:pt x="15363" y="5593"/>
                    </a:lnTo>
                    <a:lnTo>
                      <a:pt x="15232" y="5239"/>
                    </a:lnTo>
                    <a:lnTo>
                      <a:pt x="15083" y="4848"/>
                    </a:lnTo>
                    <a:lnTo>
                      <a:pt x="14915" y="4437"/>
                    </a:lnTo>
                    <a:lnTo>
                      <a:pt x="14692" y="4009"/>
                    </a:lnTo>
                    <a:lnTo>
                      <a:pt x="14449" y="3561"/>
                    </a:lnTo>
                    <a:lnTo>
                      <a:pt x="14169" y="3114"/>
                    </a:lnTo>
                    <a:lnTo>
                      <a:pt x="13853" y="2685"/>
                    </a:lnTo>
                    <a:lnTo>
                      <a:pt x="13498" y="2238"/>
                    </a:lnTo>
                    <a:lnTo>
                      <a:pt x="13293" y="2032"/>
                    </a:lnTo>
                    <a:lnTo>
                      <a:pt x="13088" y="1827"/>
                    </a:lnTo>
                    <a:lnTo>
                      <a:pt x="12864" y="1622"/>
                    </a:lnTo>
                    <a:lnTo>
                      <a:pt x="12641" y="1436"/>
                    </a:lnTo>
                    <a:lnTo>
                      <a:pt x="12398" y="1249"/>
                    </a:lnTo>
                    <a:lnTo>
                      <a:pt x="12156" y="1082"/>
                    </a:lnTo>
                    <a:lnTo>
                      <a:pt x="12156" y="1082"/>
                    </a:lnTo>
                    <a:lnTo>
                      <a:pt x="11727" y="821"/>
                    </a:lnTo>
                    <a:lnTo>
                      <a:pt x="11298" y="616"/>
                    </a:lnTo>
                    <a:lnTo>
                      <a:pt x="10851" y="429"/>
                    </a:lnTo>
                    <a:lnTo>
                      <a:pt x="10385" y="280"/>
                    </a:lnTo>
                    <a:lnTo>
                      <a:pt x="9900" y="150"/>
                    </a:lnTo>
                    <a:lnTo>
                      <a:pt x="9415" y="75"/>
                    </a:lnTo>
                    <a:lnTo>
                      <a:pt x="8893" y="19"/>
                    </a:lnTo>
                    <a:lnTo>
                      <a:pt x="837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2697;p41">
                <a:extLst>
                  <a:ext uri="{FF2B5EF4-FFF2-40B4-BE49-F238E27FC236}">
                    <a16:creationId xmlns:a16="http://schemas.microsoft.com/office/drawing/2014/main" xmlns="" id="{224C45A7-5829-CC74-1831-6893A284F733}"/>
                  </a:ext>
                </a:extLst>
              </p:cNvPr>
              <p:cNvSpPr/>
              <p:nvPr/>
            </p:nvSpPr>
            <p:spPr>
              <a:xfrm>
                <a:off x="2238575" y="3310525"/>
                <a:ext cx="44325" cy="44300"/>
              </a:xfrm>
              <a:custGeom>
                <a:avLst/>
                <a:gdLst/>
                <a:ahLst/>
                <a:cxnLst/>
                <a:rect l="l" t="t" r="r" b="b"/>
                <a:pathLst>
                  <a:path w="1773" h="1772" extrusionOk="0">
                    <a:moveTo>
                      <a:pt x="840" y="0"/>
                    </a:moveTo>
                    <a:lnTo>
                      <a:pt x="653" y="19"/>
                    </a:lnTo>
                    <a:lnTo>
                      <a:pt x="486" y="93"/>
                    </a:lnTo>
                    <a:lnTo>
                      <a:pt x="337" y="187"/>
                    </a:lnTo>
                    <a:lnTo>
                      <a:pt x="206" y="299"/>
                    </a:lnTo>
                    <a:lnTo>
                      <a:pt x="113" y="429"/>
                    </a:lnTo>
                    <a:lnTo>
                      <a:pt x="38" y="597"/>
                    </a:lnTo>
                    <a:lnTo>
                      <a:pt x="1" y="765"/>
                    </a:lnTo>
                    <a:lnTo>
                      <a:pt x="1" y="932"/>
                    </a:lnTo>
                    <a:lnTo>
                      <a:pt x="20" y="1119"/>
                    </a:lnTo>
                    <a:lnTo>
                      <a:pt x="94" y="1287"/>
                    </a:lnTo>
                    <a:lnTo>
                      <a:pt x="187" y="1417"/>
                    </a:lnTo>
                    <a:lnTo>
                      <a:pt x="299" y="1548"/>
                    </a:lnTo>
                    <a:lnTo>
                      <a:pt x="448" y="1641"/>
                    </a:lnTo>
                    <a:lnTo>
                      <a:pt x="598" y="1715"/>
                    </a:lnTo>
                    <a:lnTo>
                      <a:pt x="765" y="1753"/>
                    </a:lnTo>
                    <a:lnTo>
                      <a:pt x="933" y="1771"/>
                    </a:lnTo>
                    <a:lnTo>
                      <a:pt x="1120" y="1734"/>
                    </a:lnTo>
                    <a:lnTo>
                      <a:pt x="1287" y="1678"/>
                    </a:lnTo>
                    <a:lnTo>
                      <a:pt x="1436" y="1585"/>
                    </a:lnTo>
                    <a:lnTo>
                      <a:pt x="1548" y="1454"/>
                    </a:lnTo>
                    <a:lnTo>
                      <a:pt x="1660" y="1324"/>
                    </a:lnTo>
                    <a:lnTo>
                      <a:pt x="1716" y="1175"/>
                    </a:lnTo>
                    <a:lnTo>
                      <a:pt x="1772" y="1007"/>
                    </a:lnTo>
                    <a:lnTo>
                      <a:pt x="1772" y="821"/>
                    </a:lnTo>
                    <a:lnTo>
                      <a:pt x="1735" y="653"/>
                    </a:lnTo>
                    <a:lnTo>
                      <a:pt x="1679" y="485"/>
                    </a:lnTo>
                    <a:lnTo>
                      <a:pt x="1586" y="336"/>
                    </a:lnTo>
                    <a:lnTo>
                      <a:pt x="1474" y="205"/>
                    </a:lnTo>
                    <a:lnTo>
                      <a:pt x="1325" y="112"/>
                    </a:lnTo>
                    <a:lnTo>
                      <a:pt x="1175" y="38"/>
                    </a:lnTo>
                    <a:lnTo>
                      <a:pt x="1008" y="0"/>
                    </a:lnTo>
                    <a:close/>
                  </a:path>
                </a:pathLst>
              </a:custGeom>
              <a:solidFill>
                <a:srgbClr val="2C30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2698;p41">
                <a:extLst>
                  <a:ext uri="{FF2B5EF4-FFF2-40B4-BE49-F238E27FC236}">
                    <a16:creationId xmlns:a16="http://schemas.microsoft.com/office/drawing/2014/main" xmlns="" id="{A745EA3C-507A-F004-E262-D702C890C704}"/>
                  </a:ext>
                </a:extLst>
              </p:cNvPr>
              <p:cNvSpPr/>
              <p:nvPr/>
            </p:nvSpPr>
            <p:spPr>
              <a:xfrm>
                <a:off x="2095500" y="3348725"/>
                <a:ext cx="44300" cy="44325"/>
              </a:xfrm>
              <a:custGeom>
                <a:avLst/>
                <a:gdLst/>
                <a:ahLst/>
                <a:cxnLst/>
                <a:rect l="l" t="t" r="r" b="b"/>
                <a:pathLst>
                  <a:path w="1772" h="1773" extrusionOk="0">
                    <a:moveTo>
                      <a:pt x="821" y="1"/>
                    </a:moveTo>
                    <a:lnTo>
                      <a:pt x="653" y="38"/>
                    </a:lnTo>
                    <a:lnTo>
                      <a:pt x="485" y="94"/>
                    </a:lnTo>
                    <a:lnTo>
                      <a:pt x="336" y="187"/>
                    </a:lnTo>
                    <a:lnTo>
                      <a:pt x="206" y="318"/>
                    </a:lnTo>
                    <a:lnTo>
                      <a:pt x="112" y="448"/>
                    </a:lnTo>
                    <a:lnTo>
                      <a:pt x="38" y="598"/>
                    </a:lnTo>
                    <a:lnTo>
                      <a:pt x="1" y="765"/>
                    </a:lnTo>
                    <a:lnTo>
                      <a:pt x="1" y="952"/>
                    </a:lnTo>
                    <a:lnTo>
                      <a:pt x="19" y="1120"/>
                    </a:lnTo>
                    <a:lnTo>
                      <a:pt x="94" y="1287"/>
                    </a:lnTo>
                    <a:lnTo>
                      <a:pt x="187" y="1437"/>
                    </a:lnTo>
                    <a:lnTo>
                      <a:pt x="299" y="1567"/>
                    </a:lnTo>
                    <a:lnTo>
                      <a:pt x="429" y="1660"/>
                    </a:lnTo>
                    <a:lnTo>
                      <a:pt x="597" y="1735"/>
                    </a:lnTo>
                    <a:lnTo>
                      <a:pt x="765" y="1772"/>
                    </a:lnTo>
                    <a:lnTo>
                      <a:pt x="933" y="1772"/>
                    </a:lnTo>
                    <a:lnTo>
                      <a:pt x="1119" y="1753"/>
                    </a:lnTo>
                    <a:lnTo>
                      <a:pt x="1287" y="1679"/>
                    </a:lnTo>
                    <a:lnTo>
                      <a:pt x="1417" y="1586"/>
                    </a:lnTo>
                    <a:lnTo>
                      <a:pt x="1548" y="1474"/>
                    </a:lnTo>
                    <a:lnTo>
                      <a:pt x="1641" y="1343"/>
                    </a:lnTo>
                    <a:lnTo>
                      <a:pt x="1716" y="1176"/>
                    </a:lnTo>
                    <a:lnTo>
                      <a:pt x="1753" y="1008"/>
                    </a:lnTo>
                    <a:lnTo>
                      <a:pt x="1772" y="840"/>
                    </a:lnTo>
                    <a:lnTo>
                      <a:pt x="1734" y="653"/>
                    </a:lnTo>
                    <a:lnTo>
                      <a:pt x="1678" y="486"/>
                    </a:lnTo>
                    <a:lnTo>
                      <a:pt x="1585" y="337"/>
                    </a:lnTo>
                    <a:lnTo>
                      <a:pt x="1455" y="225"/>
                    </a:lnTo>
                    <a:lnTo>
                      <a:pt x="1324" y="131"/>
                    </a:lnTo>
                    <a:lnTo>
                      <a:pt x="1175" y="57"/>
                    </a:lnTo>
                    <a:lnTo>
                      <a:pt x="1007" y="20"/>
                    </a:lnTo>
                    <a:lnTo>
                      <a:pt x="821" y="1"/>
                    </a:lnTo>
                    <a:close/>
                  </a:path>
                </a:pathLst>
              </a:custGeom>
              <a:solidFill>
                <a:srgbClr val="2C30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2699;p41">
                <a:extLst>
                  <a:ext uri="{FF2B5EF4-FFF2-40B4-BE49-F238E27FC236}">
                    <a16:creationId xmlns:a16="http://schemas.microsoft.com/office/drawing/2014/main" xmlns="" id="{E8DDCD76-4E44-D7E4-3572-353160516987}"/>
                  </a:ext>
                </a:extLst>
              </p:cNvPr>
              <p:cNvSpPr/>
              <p:nvPr/>
            </p:nvSpPr>
            <p:spPr>
              <a:xfrm>
                <a:off x="2215275" y="3260650"/>
                <a:ext cx="69950" cy="18200"/>
              </a:xfrm>
              <a:custGeom>
                <a:avLst/>
                <a:gdLst/>
                <a:ahLst/>
                <a:cxnLst/>
                <a:rect l="l" t="t" r="r" b="b"/>
                <a:pathLst>
                  <a:path w="2798" h="728" extrusionOk="0">
                    <a:moveTo>
                      <a:pt x="1436" y="0"/>
                    </a:moveTo>
                    <a:lnTo>
                      <a:pt x="1213" y="19"/>
                    </a:lnTo>
                    <a:lnTo>
                      <a:pt x="989" y="56"/>
                    </a:lnTo>
                    <a:lnTo>
                      <a:pt x="747" y="131"/>
                    </a:lnTo>
                    <a:lnTo>
                      <a:pt x="504" y="243"/>
                    </a:lnTo>
                    <a:lnTo>
                      <a:pt x="262" y="392"/>
                    </a:lnTo>
                    <a:lnTo>
                      <a:pt x="38" y="578"/>
                    </a:lnTo>
                    <a:lnTo>
                      <a:pt x="19" y="597"/>
                    </a:lnTo>
                    <a:lnTo>
                      <a:pt x="1" y="634"/>
                    </a:lnTo>
                    <a:lnTo>
                      <a:pt x="1" y="672"/>
                    </a:lnTo>
                    <a:lnTo>
                      <a:pt x="19" y="690"/>
                    </a:lnTo>
                    <a:lnTo>
                      <a:pt x="57" y="709"/>
                    </a:lnTo>
                    <a:lnTo>
                      <a:pt x="75" y="727"/>
                    </a:lnTo>
                    <a:lnTo>
                      <a:pt x="113" y="709"/>
                    </a:lnTo>
                    <a:lnTo>
                      <a:pt x="131" y="709"/>
                    </a:lnTo>
                    <a:lnTo>
                      <a:pt x="355" y="522"/>
                    </a:lnTo>
                    <a:lnTo>
                      <a:pt x="579" y="392"/>
                    </a:lnTo>
                    <a:lnTo>
                      <a:pt x="802" y="280"/>
                    </a:lnTo>
                    <a:lnTo>
                      <a:pt x="1026" y="205"/>
                    </a:lnTo>
                    <a:lnTo>
                      <a:pt x="1231" y="168"/>
                    </a:lnTo>
                    <a:lnTo>
                      <a:pt x="1436" y="150"/>
                    </a:lnTo>
                    <a:lnTo>
                      <a:pt x="1641" y="150"/>
                    </a:lnTo>
                    <a:lnTo>
                      <a:pt x="1828" y="168"/>
                    </a:lnTo>
                    <a:lnTo>
                      <a:pt x="1996" y="205"/>
                    </a:lnTo>
                    <a:lnTo>
                      <a:pt x="2163" y="243"/>
                    </a:lnTo>
                    <a:lnTo>
                      <a:pt x="2424" y="317"/>
                    </a:lnTo>
                    <a:lnTo>
                      <a:pt x="2592" y="411"/>
                    </a:lnTo>
                    <a:lnTo>
                      <a:pt x="2685" y="448"/>
                    </a:lnTo>
                    <a:lnTo>
                      <a:pt x="2704" y="466"/>
                    </a:lnTo>
                    <a:lnTo>
                      <a:pt x="2741" y="466"/>
                    </a:lnTo>
                    <a:lnTo>
                      <a:pt x="2760" y="448"/>
                    </a:lnTo>
                    <a:lnTo>
                      <a:pt x="2797" y="429"/>
                    </a:lnTo>
                    <a:lnTo>
                      <a:pt x="2797" y="392"/>
                    </a:lnTo>
                    <a:lnTo>
                      <a:pt x="2797" y="355"/>
                    </a:lnTo>
                    <a:lnTo>
                      <a:pt x="2779" y="336"/>
                    </a:lnTo>
                    <a:lnTo>
                      <a:pt x="2760" y="317"/>
                    </a:lnTo>
                    <a:lnTo>
                      <a:pt x="2685" y="280"/>
                    </a:lnTo>
                    <a:lnTo>
                      <a:pt x="2499" y="187"/>
                    </a:lnTo>
                    <a:lnTo>
                      <a:pt x="2219" y="94"/>
                    </a:lnTo>
                    <a:lnTo>
                      <a:pt x="2052" y="56"/>
                    </a:lnTo>
                    <a:lnTo>
                      <a:pt x="1865" y="19"/>
                    </a:lnTo>
                    <a:lnTo>
                      <a:pt x="1660" y="0"/>
                    </a:lnTo>
                    <a:close/>
                  </a:path>
                </a:pathLst>
              </a:custGeom>
              <a:solidFill>
                <a:srgbClr val="2C30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2700;p41">
                <a:extLst>
                  <a:ext uri="{FF2B5EF4-FFF2-40B4-BE49-F238E27FC236}">
                    <a16:creationId xmlns:a16="http://schemas.microsoft.com/office/drawing/2014/main" xmlns="" id="{8638C9C6-DA5C-02A3-8FD0-270D87CF49FF}"/>
                  </a:ext>
                </a:extLst>
              </p:cNvPr>
              <p:cNvSpPr/>
              <p:nvPr/>
            </p:nvSpPr>
            <p:spPr>
              <a:xfrm>
                <a:off x="2069875" y="3297925"/>
                <a:ext cx="64325" cy="32650"/>
              </a:xfrm>
              <a:custGeom>
                <a:avLst/>
                <a:gdLst/>
                <a:ahLst/>
                <a:cxnLst/>
                <a:rect l="l" t="t" r="r" b="b"/>
                <a:pathLst>
                  <a:path w="2573" h="1306" extrusionOk="0">
                    <a:moveTo>
                      <a:pt x="1920" y="1"/>
                    </a:moveTo>
                    <a:lnTo>
                      <a:pt x="1659" y="38"/>
                    </a:lnTo>
                    <a:lnTo>
                      <a:pt x="1417" y="75"/>
                    </a:lnTo>
                    <a:lnTo>
                      <a:pt x="1193" y="169"/>
                    </a:lnTo>
                    <a:lnTo>
                      <a:pt x="988" y="262"/>
                    </a:lnTo>
                    <a:lnTo>
                      <a:pt x="802" y="374"/>
                    </a:lnTo>
                    <a:lnTo>
                      <a:pt x="634" y="486"/>
                    </a:lnTo>
                    <a:lnTo>
                      <a:pt x="485" y="616"/>
                    </a:lnTo>
                    <a:lnTo>
                      <a:pt x="354" y="728"/>
                    </a:lnTo>
                    <a:lnTo>
                      <a:pt x="168" y="952"/>
                    </a:lnTo>
                    <a:lnTo>
                      <a:pt x="37" y="1119"/>
                    </a:lnTo>
                    <a:lnTo>
                      <a:pt x="0" y="1194"/>
                    </a:lnTo>
                    <a:lnTo>
                      <a:pt x="0" y="1213"/>
                    </a:lnTo>
                    <a:lnTo>
                      <a:pt x="0" y="1250"/>
                    </a:lnTo>
                    <a:lnTo>
                      <a:pt x="19" y="1287"/>
                    </a:lnTo>
                    <a:lnTo>
                      <a:pt x="37" y="1306"/>
                    </a:lnTo>
                    <a:lnTo>
                      <a:pt x="112" y="1306"/>
                    </a:lnTo>
                    <a:lnTo>
                      <a:pt x="149" y="1269"/>
                    </a:lnTo>
                    <a:lnTo>
                      <a:pt x="187" y="1194"/>
                    </a:lnTo>
                    <a:lnTo>
                      <a:pt x="298" y="1026"/>
                    </a:lnTo>
                    <a:lnTo>
                      <a:pt x="485" y="821"/>
                    </a:lnTo>
                    <a:lnTo>
                      <a:pt x="615" y="709"/>
                    </a:lnTo>
                    <a:lnTo>
                      <a:pt x="746" y="597"/>
                    </a:lnTo>
                    <a:lnTo>
                      <a:pt x="895" y="486"/>
                    </a:lnTo>
                    <a:lnTo>
                      <a:pt x="1063" y="392"/>
                    </a:lnTo>
                    <a:lnTo>
                      <a:pt x="1249" y="299"/>
                    </a:lnTo>
                    <a:lnTo>
                      <a:pt x="1454" y="243"/>
                    </a:lnTo>
                    <a:lnTo>
                      <a:pt x="1678" y="187"/>
                    </a:lnTo>
                    <a:lnTo>
                      <a:pt x="1920" y="169"/>
                    </a:lnTo>
                    <a:lnTo>
                      <a:pt x="2181" y="169"/>
                    </a:lnTo>
                    <a:lnTo>
                      <a:pt x="2461" y="206"/>
                    </a:lnTo>
                    <a:lnTo>
                      <a:pt x="2536" y="206"/>
                    </a:lnTo>
                    <a:lnTo>
                      <a:pt x="2554" y="187"/>
                    </a:lnTo>
                    <a:lnTo>
                      <a:pt x="2573" y="150"/>
                    </a:lnTo>
                    <a:lnTo>
                      <a:pt x="2573" y="113"/>
                    </a:lnTo>
                    <a:lnTo>
                      <a:pt x="2554" y="94"/>
                    </a:lnTo>
                    <a:lnTo>
                      <a:pt x="2536" y="75"/>
                    </a:lnTo>
                    <a:lnTo>
                      <a:pt x="2498" y="57"/>
                    </a:lnTo>
                    <a:lnTo>
                      <a:pt x="2200" y="20"/>
                    </a:lnTo>
                    <a:lnTo>
                      <a:pt x="1920" y="1"/>
                    </a:lnTo>
                    <a:close/>
                  </a:path>
                </a:pathLst>
              </a:custGeom>
              <a:solidFill>
                <a:srgbClr val="2C30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2701;p41">
                <a:extLst>
                  <a:ext uri="{FF2B5EF4-FFF2-40B4-BE49-F238E27FC236}">
                    <a16:creationId xmlns:a16="http://schemas.microsoft.com/office/drawing/2014/main" xmlns="" id="{42D079FB-46B7-281E-4798-95B9CAC9B9F3}"/>
                  </a:ext>
                </a:extLst>
              </p:cNvPr>
              <p:cNvSpPr/>
              <p:nvPr/>
            </p:nvSpPr>
            <p:spPr>
              <a:xfrm>
                <a:off x="2158425" y="3368775"/>
                <a:ext cx="48500" cy="76475"/>
              </a:xfrm>
              <a:custGeom>
                <a:avLst/>
                <a:gdLst/>
                <a:ahLst/>
                <a:cxnLst/>
                <a:rect l="l" t="t" r="r" b="b"/>
                <a:pathLst>
                  <a:path w="1940" h="3059" extrusionOk="0">
                    <a:moveTo>
                      <a:pt x="1063" y="1"/>
                    </a:moveTo>
                    <a:lnTo>
                      <a:pt x="1044" y="19"/>
                    </a:lnTo>
                    <a:lnTo>
                      <a:pt x="1007" y="38"/>
                    </a:lnTo>
                    <a:lnTo>
                      <a:pt x="1007" y="75"/>
                    </a:lnTo>
                    <a:lnTo>
                      <a:pt x="1007" y="112"/>
                    </a:lnTo>
                    <a:lnTo>
                      <a:pt x="1007" y="187"/>
                    </a:lnTo>
                    <a:lnTo>
                      <a:pt x="1026" y="355"/>
                    </a:lnTo>
                    <a:lnTo>
                      <a:pt x="1026" y="597"/>
                    </a:lnTo>
                    <a:lnTo>
                      <a:pt x="1007" y="746"/>
                    </a:lnTo>
                    <a:lnTo>
                      <a:pt x="988" y="896"/>
                    </a:lnTo>
                    <a:lnTo>
                      <a:pt x="951" y="1045"/>
                    </a:lnTo>
                    <a:lnTo>
                      <a:pt x="895" y="1194"/>
                    </a:lnTo>
                    <a:lnTo>
                      <a:pt x="821" y="1343"/>
                    </a:lnTo>
                    <a:lnTo>
                      <a:pt x="709" y="1473"/>
                    </a:lnTo>
                    <a:lnTo>
                      <a:pt x="597" y="1623"/>
                    </a:lnTo>
                    <a:lnTo>
                      <a:pt x="448" y="1734"/>
                    </a:lnTo>
                    <a:lnTo>
                      <a:pt x="280" y="1828"/>
                    </a:lnTo>
                    <a:lnTo>
                      <a:pt x="56" y="1921"/>
                    </a:lnTo>
                    <a:lnTo>
                      <a:pt x="38" y="1940"/>
                    </a:lnTo>
                    <a:lnTo>
                      <a:pt x="19" y="1958"/>
                    </a:lnTo>
                    <a:lnTo>
                      <a:pt x="0" y="1995"/>
                    </a:lnTo>
                    <a:lnTo>
                      <a:pt x="19" y="2033"/>
                    </a:lnTo>
                    <a:lnTo>
                      <a:pt x="149" y="2219"/>
                    </a:lnTo>
                    <a:lnTo>
                      <a:pt x="299" y="2387"/>
                    </a:lnTo>
                    <a:lnTo>
                      <a:pt x="485" y="2573"/>
                    </a:lnTo>
                    <a:lnTo>
                      <a:pt x="727" y="2741"/>
                    </a:lnTo>
                    <a:lnTo>
                      <a:pt x="858" y="2834"/>
                    </a:lnTo>
                    <a:lnTo>
                      <a:pt x="988" y="2909"/>
                    </a:lnTo>
                    <a:lnTo>
                      <a:pt x="1138" y="2965"/>
                    </a:lnTo>
                    <a:lnTo>
                      <a:pt x="1305" y="3021"/>
                    </a:lnTo>
                    <a:lnTo>
                      <a:pt x="1473" y="3058"/>
                    </a:lnTo>
                    <a:lnTo>
                      <a:pt x="1641" y="3058"/>
                    </a:lnTo>
                    <a:lnTo>
                      <a:pt x="1865" y="3039"/>
                    </a:lnTo>
                    <a:lnTo>
                      <a:pt x="1902" y="3039"/>
                    </a:lnTo>
                    <a:lnTo>
                      <a:pt x="1921" y="3002"/>
                    </a:lnTo>
                    <a:lnTo>
                      <a:pt x="1939" y="2984"/>
                    </a:lnTo>
                    <a:lnTo>
                      <a:pt x="1939" y="2946"/>
                    </a:lnTo>
                    <a:lnTo>
                      <a:pt x="1921" y="2928"/>
                    </a:lnTo>
                    <a:lnTo>
                      <a:pt x="1902" y="2890"/>
                    </a:lnTo>
                    <a:lnTo>
                      <a:pt x="1846" y="2890"/>
                    </a:lnTo>
                    <a:lnTo>
                      <a:pt x="1697" y="2909"/>
                    </a:lnTo>
                    <a:lnTo>
                      <a:pt x="1548" y="2890"/>
                    </a:lnTo>
                    <a:lnTo>
                      <a:pt x="1417" y="2872"/>
                    </a:lnTo>
                    <a:lnTo>
                      <a:pt x="1287" y="2853"/>
                    </a:lnTo>
                    <a:lnTo>
                      <a:pt x="1156" y="2797"/>
                    </a:lnTo>
                    <a:lnTo>
                      <a:pt x="1026" y="2741"/>
                    </a:lnTo>
                    <a:lnTo>
                      <a:pt x="802" y="2611"/>
                    </a:lnTo>
                    <a:lnTo>
                      <a:pt x="616" y="2443"/>
                    </a:lnTo>
                    <a:lnTo>
                      <a:pt x="448" y="2294"/>
                    </a:lnTo>
                    <a:lnTo>
                      <a:pt x="317" y="2145"/>
                    </a:lnTo>
                    <a:lnTo>
                      <a:pt x="224" y="2033"/>
                    </a:lnTo>
                    <a:lnTo>
                      <a:pt x="429" y="1940"/>
                    </a:lnTo>
                    <a:lnTo>
                      <a:pt x="616" y="1809"/>
                    </a:lnTo>
                    <a:lnTo>
                      <a:pt x="765" y="1679"/>
                    </a:lnTo>
                    <a:lnTo>
                      <a:pt x="877" y="1529"/>
                    </a:lnTo>
                    <a:lnTo>
                      <a:pt x="970" y="1380"/>
                    </a:lnTo>
                    <a:lnTo>
                      <a:pt x="1044" y="1212"/>
                    </a:lnTo>
                    <a:lnTo>
                      <a:pt x="1100" y="1045"/>
                    </a:lnTo>
                    <a:lnTo>
                      <a:pt x="1156" y="877"/>
                    </a:lnTo>
                    <a:lnTo>
                      <a:pt x="1175" y="728"/>
                    </a:lnTo>
                    <a:lnTo>
                      <a:pt x="1193" y="579"/>
                    </a:lnTo>
                    <a:lnTo>
                      <a:pt x="1193" y="318"/>
                    </a:lnTo>
                    <a:lnTo>
                      <a:pt x="1175" y="150"/>
                    </a:lnTo>
                    <a:lnTo>
                      <a:pt x="1156" y="75"/>
                    </a:lnTo>
                    <a:lnTo>
                      <a:pt x="1156" y="38"/>
                    </a:lnTo>
                    <a:lnTo>
                      <a:pt x="1138" y="19"/>
                    </a:lnTo>
                    <a:lnTo>
                      <a:pt x="1100" y="19"/>
                    </a:lnTo>
                    <a:lnTo>
                      <a:pt x="1063" y="1"/>
                    </a:lnTo>
                    <a:close/>
                  </a:path>
                </a:pathLst>
              </a:custGeom>
              <a:solidFill>
                <a:srgbClr val="2C30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2702;p41">
                <a:extLst>
                  <a:ext uri="{FF2B5EF4-FFF2-40B4-BE49-F238E27FC236}">
                    <a16:creationId xmlns:a16="http://schemas.microsoft.com/office/drawing/2014/main" xmlns="" id="{3E435A9E-4060-D815-A063-64284CF2259E}"/>
                  </a:ext>
                </a:extLst>
              </p:cNvPr>
              <p:cNvSpPr/>
              <p:nvPr/>
            </p:nvSpPr>
            <p:spPr>
              <a:xfrm>
                <a:off x="2271675" y="3300725"/>
                <a:ext cx="11225" cy="27525"/>
              </a:xfrm>
              <a:custGeom>
                <a:avLst/>
                <a:gdLst/>
                <a:ahLst/>
                <a:cxnLst/>
                <a:rect l="l" t="t" r="r" b="b"/>
                <a:pathLst>
                  <a:path w="449" h="1101" extrusionOk="0">
                    <a:moveTo>
                      <a:pt x="448" y="1"/>
                    </a:moveTo>
                    <a:lnTo>
                      <a:pt x="1" y="635"/>
                    </a:lnTo>
                    <a:lnTo>
                      <a:pt x="280" y="1101"/>
                    </a:lnTo>
                    <a:lnTo>
                      <a:pt x="448" y="1"/>
                    </a:lnTo>
                    <a:close/>
                  </a:path>
                </a:pathLst>
              </a:custGeom>
              <a:solidFill>
                <a:srgbClr val="2C30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2703;p41">
                <a:extLst>
                  <a:ext uri="{FF2B5EF4-FFF2-40B4-BE49-F238E27FC236}">
                    <a16:creationId xmlns:a16="http://schemas.microsoft.com/office/drawing/2014/main" xmlns="" id="{08CA85AB-D7DD-4529-45BC-341C2A26117D}"/>
                  </a:ext>
                </a:extLst>
              </p:cNvPr>
              <p:cNvSpPr/>
              <p:nvPr/>
            </p:nvSpPr>
            <p:spPr>
              <a:xfrm>
                <a:off x="2078250" y="3366450"/>
                <a:ext cx="21925" cy="12150"/>
              </a:xfrm>
              <a:custGeom>
                <a:avLst/>
                <a:gdLst/>
                <a:ahLst/>
                <a:cxnLst/>
                <a:rect l="l" t="t" r="r" b="b"/>
                <a:pathLst>
                  <a:path w="877" h="486" extrusionOk="0">
                    <a:moveTo>
                      <a:pt x="1" y="0"/>
                    </a:moveTo>
                    <a:lnTo>
                      <a:pt x="877" y="485"/>
                    </a:lnTo>
                    <a:lnTo>
                      <a:pt x="877" y="112"/>
                    </a:lnTo>
                    <a:lnTo>
                      <a:pt x="1" y="0"/>
                    </a:lnTo>
                    <a:close/>
                  </a:path>
                </a:pathLst>
              </a:custGeom>
              <a:solidFill>
                <a:srgbClr val="2C30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2704;p41">
                <a:extLst>
                  <a:ext uri="{FF2B5EF4-FFF2-40B4-BE49-F238E27FC236}">
                    <a16:creationId xmlns:a16="http://schemas.microsoft.com/office/drawing/2014/main" xmlns="" id="{39FFD406-C4B6-3718-0E11-E7B14D716C3A}"/>
                  </a:ext>
                </a:extLst>
              </p:cNvPr>
              <p:cNvSpPr/>
              <p:nvPr/>
            </p:nvSpPr>
            <p:spPr>
              <a:xfrm>
                <a:off x="2160750" y="3431225"/>
                <a:ext cx="116550" cy="81125"/>
              </a:xfrm>
              <a:custGeom>
                <a:avLst/>
                <a:gdLst/>
                <a:ahLst/>
                <a:cxnLst/>
                <a:rect l="l" t="t" r="r" b="b"/>
                <a:pathLst>
                  <a:path w="4662" h="3245" extrusionOk="0">
                    <a:moveTo>
                      <a:pt x="4531" y="1"/>
                    </a:moveTo>
                    <a:lnTo>
                      <a:pt x="4419" y="504"/>
                    </a:lnTo>
                    <a:lnTo>
                      <a:pt x="4270" y="952"/>
                    </a:lnTo>
                    <a:lnTo>
                      <a:pt x="4195" y="1157"/>
                    </a:lnTo>
                    <a:lnTo>
                      <a:pt x="4102" y="1343"/>
                    </a:lnTo>
                    <a:lnTo>
                      <a:pt x="4009" y="1530"/>
                    </a:lnTo>
                    <a:lnTo>
                      <a:pt x="3916" y="1679"/>
                    </a:lnTo>
                    <a:lnTo>
                      <a:pt x="3804" y="1828"/>
                    </a:lnTo>
                    <a:lnTo>
                      <a:pt x="3692" y="1958"/>
                    </a:lnTo>
                    <a:lnTo>
                      <a:pt x="3580" y="2070"/>
                    </a:lnTo>
                    <a:lnTo>
                      <a:pt x="3450" y="2182"/>
                    </a:lnTo>
                    <a:lnTo>
                      <a:pt x="3319" y="2275"/>
                    </a:lnTo>
                    <a:lnTo>
                      <a:pt x="3189" y="2350"/>
                    </a:lnTo>
                    <a:lnTo>
                      <a:pt x="3058" y="2424"/>
                    </a:lnTo>
                    <a:lnTo>
                      <a:pt x="2909" y="2462"/>
                    </a:lnTo>
                    <a:lnTo>
                      <a:pt x="2760" y="2518"/>
                    </a:lnTo>
                    <a:lnTo>
                      <a:pt x="2611" y="2536"/>
                    </a:lnTo>
                    <a:lnTo>
                      <a:pt x="2443" y="2555"/>
                    </a:lnTo>
                    <a:lnTo>
                      <a:pt x="2275" y="2555"/>
                    </a:lnTo>
                    <a:lnTo>
                      <a:pt x="2107" y="2536"/>
                    </a:lnTo>
                    <a:lnTo>
                      <a:pt x="1939" y="2518"/>
                    </a:lnTo>
                    <a:lnTo>
                      <a:pt x="1585" y="2443"/>
                    </a:lnTo>
                    <a:lnTo>
                      <a:pt x="1212" y="2313"/>
                    </a:lnTo>
                    <a:lnTo>
                      <a:pt x="821" y="2126"/>
                    </a:lnTo>
                    <a:lnTo>
                      <a:pt x="411" y="1902"/>
                    </a:lnTo>
                    <a:lnTo>
                      <a:pt x="1" y="1641"/>
                    </a:lnTo>
                    <a:lnTo>
                      <a:pt x="94" y="1809"/>
                    </a:lnTo>
                    <a:lnTo>
                      <a:pt x="187" y="1958"/>
                    </a:lnTo>
                    <a:lnTo>
                      <a:pt x="299" y="2126"/>
                    </a:lnTo>
                    <a:lnTo>
                      <a:pt x="429" y="2257"/>
                    </a:lnTo>
                    <a:lnTo>
                      <a:pt x="560" y="2387"/>
                    </a:lnTo>
                    <a:lnTo>
                      <a:pt x="690" y="2518"/>
                    </a:lnTo>
                    <a:lnTo>
                      <a:pt x="989" y="2741"/>
                    </a:lnTo>
                    <a:lnTo>
                      <a:pt x="1287" y="2928"/>
                    </a:lnTo>
                    <a:lnTo>
                      <a:pt x="1623" y="3077"/>
                    </a:lnTo>
                    <a:lnTo>
                      <a:pt x="1958" y="3170"/>
                    </a:lnTo>
                    <a:lnTo>
                      <a:pt x="2126" y="3207"/>
                    </a:lnTo>
                    <a:lnTo>
                      <a:pt x="2294" y="3226"/>
                    </a:lnTo>
                    <a:lnTo>
                      <a:pt x="2461" y="3245"/>
                    </a:lnTo>
                    <a:lnTo>
                      <a:pt x="2629" y="3245"/>
                    </a:lnTo>
                    <a:lnTo>
                      <a:pt x="2797" y="3226"/>
                    </a:lnTo>
                    <a:lnTo>
                      <a:pt x="2965" y="3207"/>
                    </a:lnTo>
                    <a:lnTo>
                      <a:pt x="3133" y="3170"/>
                    </a:lnTo>
                    <a:lnTo>
                      <a:pt x="3282" y="3114"/>
                    </a:lnTo>
                    <a:lnTo>
                      <a:pt x="3431" y="3040"/>
                    </a:lnTo>
                    <a:lnTo>
                      <a:pt x="3580" y="2965"/>
                    </a:lnTo>
                    <a:lnTo>
                      <a:pt x="3729" y="2872"/>
                    </a:lnTo>
                    <a:lnTo>
                      <a:pt x="3860" y="2760"/>
                    </a:lnTo>
                    <a:lnTo>
                      <a:pt x="3990" y="2630"/>
                    </a:lnTo>
                    <a:lnTo>
                      <a:pt x="4102" y="2499"/>
                    </a:lnTo>
                    <a:lnTo>
                      <a:pt x="4214" y="2350"/>
                    </a:lnTo>
                    <a:lnTo>
                      <a:pt x="4326" y="2182"/>
                    </a:lnTo>
                    <a:lnTo>
                      <a:pt x="4419" y="1996"/>
                    </a:lnTo>
                    <a:lnTo>
                      <a:pt x="4494" y="1791"/>
                    </a:lnTo>
                    <a:lnTo>
                      <a:pt x="4568" y="1567"/>
                    </a:lnTo>
                    <a:lnTo>
                      <a:pt x="4605" y="1343"/>
                    </a:lnTo>
                    <a:lnTo>
                      <a:pt x="4643" y="1119"/>
                    </a:lnTo>
                    <a:lnTo>
                      <a:pt x="4661" y="877"/>
                    </a:lnTo>
                    <a:lnTo>
                      <a:pt x="4643" y="653"/>
                    </a:lnTo>
                    <a:lnTo>
                      <a:pt x="4624" y="430"/>
                    </a:lnTo>
                    <a:lnTo>
                      <a:pt x="4587" y="225"/>
                    </a:lnTo>
                    <a:lnTo>
                      <a:pt x="4531" y="1"/>
                    </a:lnTo>
                    <a:close/>
                  </a:path>
                </a:pathLst>
              </a:custGeom>
              <a:solidFill>
                <a:srgbClr val="FFB4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2705;p41">
                <a:extLst>
                  <a:ext uri="{FF2B5EF4-FFF2-40B4-BE49-F238E27FC236}">
                    <a16:creationId xmlns:a16="http://schemas.microsoft.com/office/drawing/2014/main" xmlns="" id="{DD08562B-BA15-4345-1ED9-03CFD6F9A079}"/>
                  </a:ext>
                </a:extLst>
              </p:cNvPr>
              <p:cNvSpPr/>
              <p:nvPr/>
            </p:nvSpPr>
            <p:spPr>
              <a:xfrm>
                <a:off x="2160750" y="3431225"/>
                <a:ext cx="113275" cy="72750"/>
              </a:xfrm>
              <a:custGeom>
                <a:avLst/>
                <a:gdLst/>
                <a:ahLst/>
                <a:cxnLst/>
                <a:rect l="l" t="t" r="r" b="b"/>
                <a:pathLst>
                  <a:path w="4531" h="2910" extrusionOk="0">
                    <a:moveTo>
                      <a:pt x="4531" y="1"/>
                    </a:moveTo>
                    <a:lnTo>
                      <a:pt x="4456" y="75"/>
                    </a:lnTo>
                    <a:lnTo>
                      <a:pt x="4214" y="299"/>
                    </a:lnTo>
                    <a:lnTo>
                      <a:pt x="4046" y="430"/>
                    </a:lnTo>
                    <a:lnTo>
                      <a:pt x="3841" y="597"/>
                    </a:lnTo>
                    <a:lnTo>
                      <a:pt x="3599" y="747"/>
                    </a:lnTo>
                    <a:lnTo>
                      <a:pt x="3319" y="914"/>
                    </a:lnTo>
                    <a:lnTo>
                      <a:pt x="3002" y="1082"/>
                    </a:lnTo>
                    <a:lnTo>
                      <a:pt x="2667" y="1231"/>
                    </a:lnTo>
                    <a:lnTo>
                      <a:pt x="2294" y="1380"/>
                    </a:lnTo>
                    <a:lnTo>
                      <a:pt x="1884" y="1492"/>
                    </a:lnTo>
                    <a:lnTo>
                      <a:pt x="1455" y="1586"/>
                    </a:lnTo>
                    <a:lnTo>
                      <a:pt x="989" y="1641"/>
                    </a:lnTo>
                    <a:lnTo>
                      <a:pt x="504" y="1660"/>
                    </a:lnTo>
                    <a:lnTo>
                      <a:pt x="262" y="1660"/>
                    </a:lnTo>
                    <a:lnTo>
                      <a:pt x="1" y="1641"/>
                    </a:lnTo>
                    <a:lnTo>
                      <a:pt x="56" y="1716"/>
                    </a:lnTo>
                    <a:lnTo>
                      <a:pt x="262" y="1902"/>
                    </a:lnTo>
                    <a:lnTo>
                      <a:pt x="560" y="2163"/>
                    </a:lnTo>
                    <a:lnTo>
                      <a:pt x="746" y="2294"/>
                    </a:lnTo>
                    <a:lnTo>
                      <a:pt x="951" y="2443"/>
                    </a:lnTo>
                    <a:lnTo>
                      <a:pt x="1175" y="2574"/>
                    </a:lnTo>
                    <a:lnTo>
                      <a:pt x="1417" y="2685"/>
                    </a:lnTo>
                    <a:lnTo>
                      <a:pt x="1678" y="2779"/>
                    </a:lnTo>
                    <a:lnTo>
                      <a:pt x="1958" y="2853"/>
                    </a:lnTo>
                    <a:lnTo>
                      <a:pt x="2238" y="2909"/>
                    </a:lnTo>
                    <a:lnTo>
                      <a:pt x="2517" y="2909"/>
                    </a:lnTo>
                    <a:lnTo>
                      <a:pt x="2667" y="2891"/>
                    </a:lnTo>
                    <a:lnTo>
                      <a:pt x="2816" y="2872"/>
                    </a:lnTo>
                    <a:lnTo>
                      <a:pt x="2965" y="2835"/>
                    </a:lnTo>
                    <a:lnTo>
                      <a:pt x="3114" y="2797"/>
                    </a:lnTo>
                    <a:lnTo>
                      <a:pt x="3263" y="2723"/>
                    </a:lnTo>
                    <a:lnTo>
                      <a:pt x="3394" y="2667"/>
                    </a:lnTo>
                    <a:lnTo>
                      <a:pt x="3505" y="2574"/>
                    </a:lnTo>
                    <a:lnTo>
                      <a:pt x="3636" y="2499"/>
                    </a:lnTo>
                    <a:lnTo>
                      <a:pt x="3841" y="2313"/>
                    </a:lnTo>
                    <a:lnTo>
                      <a:pt x="4009" y="2108"/>
                    </a:lnTo>
                    <a:lnTo>
                      <a:pt x="4139" y="1884"/>
                    </a:lnTo>
                    <a:lnTo>
                      <a:pt x="4251" y="1641"/>
                    </a:lnTo>
                    <a:lnTo>
                      <a:pt x="4344" y="1399"/>
                    </a:lnTo>
                    <a:lnTo>
                      <a:pt x="4419" y="1175"/>
                    </a:lnTo>
                    <a:lnTo>
                      <a:pt x="4475" y="933"/>
                    </a:lnTo>
                    <a:lnTo>
                      <a:pt x="4494" y="728"/>
                    </a:lnTo>
                    <a:lnTo>
                      <a:pt x="4531" y="355"/>
                    </a:lnTo>
                    <a:lnTo>
                      <a:pt x="4531" y="94"/>
                    </a:lnTo>
                    <a:lnTo>
                      <a:pt x="4531"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2706;p41">
                <a:extLst>
                  <a:ext uri="{FF2B5EF4-FFF2-40B4-BE49-F238E27FC236}">
                    <a16:creationId xmlns:a16="http://schemas.microsoft.com/office/drawing/2014/main" xmlns="" id="{0832FBD9-58FD-23CC-BFC8-BB0F65BB1EE0}"/>
                  </a:ext>
                </a:extLst>
              </p:cNvPr>
              <p:cNvSpPr/>
              <p:nvPr/>
            </p:nvSpPr>
            <p:spPr>
              <a:xfrm>
                <a:off x="2158425" y="3429375"/>
                <a:ext cx="117950" cy="76925"/>
              </a:xfrm>
              <a:custGeom>
                <a:avLst/>
                <a:gdLst/>
                <a:ahLst/>
                <a:cxnLst/>
                <a:rect l="l" t="t" r="r" b="b"/>
                <a:pathLst>
                  <a:path w="4718" h="3077" extrusionOk="0">
                    <a:moveTo>
                      <a:pt x="4549" y="261"/>
                    </a:moveTo>
                    <a:lnTo>
                      <a:pt x="4531" y="504"/>
                    </a:lnTo>
                    <a:lnTo>
                      <a:pt x="4512" y="821"/>
                    </a:lnTo>
                    <a:lnTo>
                      <a:pt x="4437" y="1175"/>
                    </a:lnTo>
                    <a:lnTo>
                      <a:pt x="4400" y="1361"/>
                    </a:lnTo>
                    <a:lnTo>
                      <a:pt x="4326" y="1548"/>
                    </a:lnTo>
                    <a:lnTo>
                      <a:pt x="4251" y="1734"/>
                    </a:lnTo>
                    <a:lnTo>
                      <a:pt x="4158" y="1921"/>
                    </a:lnTo>
                    <a:lnTo>
                      <a:pt x="4046" y="2107"/>
                    </a:lnTo>
                    <a:lnTo>
                      <a:pt x="3915" y="2275"/>
                    </a:lnTo>
                    <a:lnTo>
                      <a:pt x="3766" y="2424"/>
                    </a:lnTo>
                    <a:lnTo>
                      <a:pt x="3598" y="2573"/>
                    </a:lnTo>
                    <a:lnTo>
                      <a:pt x="3393" y="2685"/>
                    </a:lnTo>
                    <a:lnTo>
                      <a:pt x="3170" y="2778"/>
                    </a:lnTo>
                    <a:lnTo>
                      <a:pt x="2946" y="2853"/>
                    </a:lnTo>
                    <a:lnTo>
                      <a:pt x="2704" y="2890"/>
                    </a:lnTo>
                    <a:lnTo>
                      <a:pt x="2480" y="2909"/>
                    </a:lnTo>
                    <a:lnTo>
                      <a:pt x="2256" y="2890"/>
                    </a:lnTo>
                    <a:lnTo>
                      <a:pt x="2032" y="2853"/>
                    </a:lnTo>
                    <a:lnTo>
                      <a:pt x="1827" y="2797"/>
                    </a:lnTo>
                    <a:lnTo>
                      <a:pt x="1622" y="2722"/>
                    </a:lnTo>
                    <a:lnTo>
                      <a:pt x="1417" y="2629"/>
                    </a:lnTo>
                    <a:lnTo>
                      <a:pt x="1231" y="2517"/>
                    </a:lnTo>
                    <a:lnTo>
                      <a:pt x="1063" y="2424"/>
                    </a:lnTo>
                    <a:lnTo>
                      <a:pt x="746" y="2200"/>
                    </a:lnTo>
                    <a:lnTo>
                      <a:pt x="485" y="1995"/>
                    </a:lnTo>
                    <a:lnTo>
                      <a:pt x="299" y="1809"/>
                    </a:lnTo>
                    <a:lnTo>
                      <a:pt x="709" y="1827"/>
                    </a:lnTo>
                    <a:lnTo>
                      <a:pt x="1100" y="1790"/>
                    </a:lnTo>
                    <a:lnTo>
                      <a:pt x="1492" y="1753"/>
                    </a:lnTo>
                    <a:lnTo>
                      <a:pt x="1846" y="1678"/>
                    </a:lnTo>
                    <a:lnTo>
                      <a:pt x="2182" y="1585"/>
                    </a:lnTo>
                    <a:lnTo>
                      <a:pt x="2517" y="1492"/>
                    </a:lnTo>
                    <a:lnTo>
                      <a:pt x="2815" y="1380"/>
                    </a:lnTo>
                    <a:lnTo>
                      <a:pt x="3095" y="1249"/>
                    </a:lnTo>
                    <a:lnTo>
                      <a:pt x="3356" y="1119"/>
                    </a:lnTo>
                    <a:lnTo>
                      <a:pt x="3598" y="970"/>
                    </a:lnTo>
                    <a:lnTo>
                      <a:pt x="4009" y="709"/>
                    </a:lnTo>
                    <a:lnTo>
                      <a:pt x="4326" y="466"/>
                    </a:lnTo>
                    <a:lnTo>
                      <a:pt x="4549" y="261"/>
                    </a:lnTo>
                    <a:close/>
                    <a:moveTo>
                      <a:pt x="4605" y="0"/>
                    </a:moveTo>
                    <a:lnTo>
                      <a:pt x="4568" y="19"/>
                    </a:lnTo>
                    <a:lnTo>
                      <a:pt x="4475" y="112"/>
                    </a:lnTo>
                    <a:lnTo>
                      <a:pt x="4251" y="317"/>
                    </a:lnTo>
                    <a:lnTo>
                      <a:pt x="4065" y="448"/>
                    </a:lnTo>
                    <a:lnTo>
                      <a:pt x="3859" y="615"/>
                    </a:lnTo>
                    <a:lnTo>
                      <a:pt x="3617" y="765"/>
                    </a:lnTo>
                    <a:lnTo>
                      <a:pt x="3356" y="932"/>
                    </a:lnTo>
                    <a:lnTo>
                      <a:pt x="3039" y="1082"/>
                    </a:lnTo>
                    <a:lnTo>
                      <a:pt x="2704" y="1231"/>
                    </a:lnTo>
                    <a:lnTo>
                      <a:pt x="2349" y="1380"/>
                    </a:lnTo>
                    <a:lnTo>
                      <a:pt x="1939" y="1492"/>
                    </a:lnTo>
                    <a:lnTo>
                      <a:pt x="1529" y="1585"/>
                    </a:lnTo>
                    <a:lnTo>
                      <a:pt x="1063" y="1641"/>
                    </a:lnTo>
                    <a:lnTo>
                      <a:pt x="597" y="1660"/>
                    </a:lnTo>
                    <a:lnTo>
                      <a:pt x="355" y="1641"/>
                    </a:lnTo>
                    <a:lnTo>
                      <a:pt x="94" y="1622"/>
                    </a:lnTo>
                    <a:lnTo>
                      <a:pt x="56" y="1641"/>
                    </a:lnTo>
                    <a:lnTo>
                      <a:pt x="19" y="1678"/>
                    </a:lnTo>
                    <a:lnTo>
                      <a:pt x="0" y="1715"/>
                    </a:lnTo>
                    <a:lnTo>
                      <a:pt x="19" y="1771"/>
                    </a:lnTo>
                    <a:lnTo>
                      <a:pt x="243" y="1995"/>
                    </a:lnTo>
                    <a:lnTo>
                      <a:pt x="485" y="2200"/>
                    </a:lnTo>
                    <a:lnTo>
                      <a:pt x="783" y="2443"/>
                    </a:lnTo>
                    <a:lnTo>
                      <a:pt x="970" y="2554"/>
                    </a:lnTo>
                    <a:lnTo>
                      <a:pt x="1156" y="2666"/>
                    </a:lnTo>
                    <a:lnTo>
                      <a:pt x="1361" y="2778"/>
                    </a:lnTo>
                    <a:lnTo>
                      <a:pt x="1566" y="2871"/>
                    </a:lnTo>
                    <a:lnTo>
                      <a:pt x="1790" y="2946"/>
                    </a:lnTo>
                    <a:lnTo>
                      <a:pt x="2014" y="3020"/>
                    </a:lnTo>
                    <a:lnTo>
                      <a:pt x="2256" y="3058"/>
                    </a:lnTo>
                    <a:lnTo>
                      <a:pt x="2499" y="3076"/>
                    </a:lnTo>
                    <a:lnTo>
                      <a:pt x="2685" y="3058"/>
                    </a:lnTo>
                    <a:lnTo>
                      <a:pt x="2871" y="3039"/>
                    </a:lnTo>
                    <a:lnTo>
                      <a:pt x="3039" y="3002"/>
                    </a:lnTo>
                    <a:lnTo>
                      <a:pt x="3226" y="2946"/>
                    </a:lnTo>
                    <a:lnTo>
                      <a:pt x="3375" y="2871"/>
                    </a:lnTo>
                    <a:lnTo>
                      <a:pt x="3524" y="2815"/>
                    </a:lnTo>
                    <a:lnTo>
                      <a:pt x="3636" y="2722"/>
                    </a:lnTo>
                    <a:lnTo>
                      <a:pt x="3766" y="2648"/>
                    </a:lnTo>
                    <a:lnTo>
                      <a:pt x="3971" y="2443"/>
                    </a:lnTo>
                    <a:lnTo>
                      <a:pt x="4158" y="2237"/>
                    </a:lnTo>
                    <a:lnTo>
                      <a:pt x="4288" y="2014"/>
                    </a:lnTo>
                    <a:lnTo>
                      <a:pt x="4419" y="1771"/>
                    </a:lnTo>
                    <a:lnTo>
                      <a:pt x="4512" y="1529"/>
                    </a:lnTo>
                    <a:lnTo>
                      <a:pt x="4587" y="1287"/>
                    </a:lnTo>
                    <a:lnTo>
                      <a:pt x="4624" y="1044"/>
                    </a:lnTo>
                    <a:lnTo>
                      <a:pt x="4661" y="821"/>
                    </a:lnTo>
                    <a:lnTo>
                      <a:pt x="4698" y="448"/>
                    </a:lnTo>
                    <a:lnTo>
                      <a:pt x="4717" y="168"/>
                    </a:lnTo>
                    <a:lnTo>
                      <a:pt x="4698" y="75"/>
                    </a:lnTo>
                    <a:lnTo>
                      <a:pt x="4680" y="19"/>
                    </a:lnTo>
                    <a:lnTo>
                      <a:pt x="4642" y="0"/>
                    </a:lnTo>
                    <a:close/>
                  </a:path>
                </a:pathLst>
              </a:custGeom>
              <a:solidFill>
                <a:srgbClr val="2C30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2707;p41">
                <a:extLst>
                  <a:ext uri="{FF2B5EF4-FFF2-40B4-BE49-F238E27FC236}">
                    <a16:creationId xmlns:a16="http://schemas.microsoft.com/office/drawing/2014/main" xmlns="" id="{EC5033A3-E7BF-728F-BB35-854CB75BE3E4}"/>
                  </a:ext>
                </a:extLst>
              </p:cNvPr>
              <p:cNvSpPr/>
              <p:nvPr/>
            </p:nvSpPr>
            <p:spPr>
              <a:xfrm>
                <a:off x="1987825" y="3106375"/>
                <a:ext cx="458200" cy="244250"/>
              </a:xfrm>
              <a:custGeom>
                <a:avLst/>
                <a:gdLst/>
                <a:ahLst/>
                <a:cxnLst/>
                <a:rect l="l" t="t" r="r" b="b"/>
                <a:pathLst>
                  <a:path w="18328" h="9770" extrusionOk="0">
                    <a:moveTo>
                      <a:pt x="9397" y="0"/>
                    </a:moveTo>
                    <a:lnTo>
                      <a:pt x="8838" y="19"/>
                    </a:lnTo>
                    <a:lnTo>
                      <a:pt x="8279" y="56"/>
                    </a:lnTo>
                    <a:lnTo>
                      <a:pt x="7738" y="150"/>
                    </a:lnTo>
                    <a:lnTo>
                      <a:pt x="7197" y="261"/>
                    </a:lnTo>
                    <a:lnTo>
                      <a:pt x="6694" y="411"/>
                    </a:lnTo>
                    <a:lnTo>
                      <a:pt x="6172" y="597"/>
                    </a:lnTo>
                    <a:lnTo>
                      <a:pt x="5687" y="802"/>
                    </a:lnTo>
                    <a:lnTo>
                      <a:pt x="5202" y="1026"/>
                    </a:lnTo>
                    <a:lnTo>
                      <a:pt x="4736" y="1287"/>
                    </a:lnTo>
                    <a:lnTo>
                      <a:pt x="4289" y="1548"/>
                    </a:lnTo>
                    <a:lnTo>
                      <a:pt x="3860" y="1846"/>
                    </a:lnTo>
                    <a:lnTo>
                      <a:pt x="3450" y="2144"/>
                    </a:lnTo>
                    <a:lnTo>
                      <a:pt x="3058" y="2461"/>
                    </a:lnTo>
                    <a:lnTo>
                      <a:pt x="2686" y="2797"/>
                    </a:lnTo>
                    <a:lnTo>
                      <a:pt x="2331" y="3133"/>
                    </a:lnTo>
                    <a:lnTo>
                      <a:pt x="2014" y="3468"/>
                    </a:lnTo>
                    <a:lnTo>
                      <a:pt x="1697" y="3804"/>
                    </a:lnTo>
                    <a:lnTo>
                      <a:pt x="1418" y="4158"/>
                    </a:lnTo>
                    <a:lnTo>
                      <a:pt x="1175" y="4494"/>
                    </a:lnTo>
                    <a:lnTo>
                      <a:pt x="952" y="4829"/>
                    </a:lnTo>
                    <a:lnTo>
                      <a:pt x="747" y="5165"/>
                    </a:lnTo>
                    <a:lnTo>
                      <a:pt x="579" y="5500"/>
                    </a:lnTo>
                    <a:lnTo>
                      <a:pt x="430" y="5799"/>
                    </a:lnTo>
                    <a:lnTo>
                      <a:pt x="318" y="6097"/>
                    </a:lnTo>
                    <a:lnTo>
                      <a:pt x="243" y="6376"/>
                    </a:lnTo>
                    <a:lnTo>
                      <a:pt x="187" y="6637"/>
                    </a:lnTo>
                    <a:lnTo>
                      <a:pt x="75" y="7197"/>
                    </a:lnTo>
                    <a:lnTo>
                      <a:pt x="20" y="7682"/>
                    </a:lnTo>
                    <a:lnTo>
                      <a:pt x="1" y="8092"/>
                    </a:lnTo>
                    <a:lnTo>
                      <a:pt x="20" y="8446"/>
                    </a:lnTo>
                    <a:lnTo>
                      <a:pt x="75" y="8744"/>
                    </a:lnTo>
                    <a:lnTo>
                      <a:pt x="150" y="9005"/>
                    </a:lnTo>
                    <a:lnTo>
                      <a:pt x="243" y="9210"/>
                    </a:lnTo>
                    <a:lnTo>
                      <a:pt x="355" y="9378"/>
                    </a:lnTo>
                    <a:lnTo>
                      <a:pt x="467" y="9509"/>
                    </a:lnTo>
                    <a:lnTo>
                      <a:pt x="598" y="9602"/>
                    </a:lnTo>
                    <a:lnTo>
                      <a:pt x="709" y="9676"/>
                    </a:lnTo>
                    <a:lnTo>
                      <a:pt x="821" y="9714"/>
                    </a:lnTo>
                    <a:lnTo>
                      <a:pt x="989" y="9770"/>
                    </a:lnTo>
                    <a:lnTo>
                      <a:pt x="1045" y="9770"/>
                    </a:lnTo>
                    <a:lnTo>
                      <a:pt x="1194" y="9359"/>
                    </a:lnTo>
                    <a:lnTo>
                      <a:pt x="1325" y="9005"/>
                    </a:lnTo>
                    <a:lnTo>
                      <a:pt x="1492" y="8670"/>
                    </a:lnTo>
                    <a:lnTo>
                      <a:pt x="1642" y="8371"/>
                    </a:lnTo>
                    <a:lnTo>
                      <a:pt x="1809" y="8092"/>
                    </a:lnTo>
                    <a:lnTo>
                      <a:pt x="1996" y="7849"/>
                    </a:lnTo>
                    <a:lnTo>
                      <a:pt x="2182" y="7644"/>
                    </a:lnTo>
                    <a:lnTo>
                      <a:pt x="2369" y="7458"/>
                    </a:lnTo>
                    <a:lnTo>
                      <a:pt x="2574" y="7290"/>
                    </a:lnTo>
                    <a:lnTo>
                      <a:pt x="2779" y="7160"/>
                    </a:lnTo>
                    <a:lnTo>
                      <a:pt x="2984" y="7048"/>
                    </a:lnTo>
                    <a:lnTo>
                      <a:pt x="3189" y="6936"/>
                    </a:lnTo>
                    <a:lnTo>
                      <a:pt x="3413" y="6861"/>
                    </a:lnTo>
                    <a:lnTo>
                      <a:pt x="3618" y="6787"/>
                    </a:lnTo>
                    <a:lnTo>
                      <a:pt x="3841" y="6749"/>
                    </a:lnTo>
                    <a:lnTo>
                      <a:pt x="4065" y="6712"/>
                    </a:lnTo>
                    <a:lnTo>
                      <a:pt x="4494" y="6656"/>
                    </a:lnTo>
                    <a:lnTo>
                      <a:pt x="4923" y="6637"/>
                    </a:lnTo>
                    <a:lnTo>
                      <a:pt x="5762" y="6619"/>
                    </a:lnTo>
                    <a:lnTo>
                      <a:pt x="6153" y="6619"/>
                    </a:lnTo>
                    <a:lnTo>
                      <a:pt x="6507" y="6582"/>
                    </a:lnTo>
                    <a:lnTo>
                      <a:pt x="6675" y="6544"/>
                    </a:lnTo>
                    <a:lnTo>
                      <a:pt x="6843" y="6488"/>
                    </a:lnTo>
                    <a:lnTo>
                      <a:pt x="6992" y="6432"/>
                    </a:lnTo>
                    <a:lnTo>
                      <a:pt x="7123" y="6358"/>
                    </a:lnTo>
                    <a:lnTo>
                      <a:pt x="7384" y="6209"/>
                    </a:lnTo>
                    <a:lnTo>
                      <a:pt x="7589" y="6041"/>
                    </a:lnTo>
                    <a:lnTo>
                      <a:pt x="7775" y="5892"/>
                    </a:lnTo>
                    <a:lnTo>
                      <a:pt x="7943" y="5761"/>
                    </a:lnTo>
                    <a:lnTo>
                      <a:pt x="8073" y="5612"/>
                    </a:lnTo>
                    <a:lnTo>
                      <a:pt x="8185" y="5463"/>
                    </a:lnTo>
                    <a:lnTo>
                      <a:pt x="8390" y="5146"/>
                    </a:lnTo>
                    <a:lnTo>
                      <a:pt x="8782" y="4419"/>
                    </a:lnTo>
                    <a:lnTo>
                      <a:pt x="9062" y="3972"/>
                    </a:lnTo>
                    <a:lnTo>
                      <a:pt x="9229" y="3729"/>
                    </a:lnTo>
                    <a:lnTo>
                      <a:pt x="9416" y="3449"/>
                    </a:lnTo>
                    <a:lnTo>
                      <a:pt x="9528" y="3319"/>
                    </a:lnTo>
                    <a:lnTo>
                      <a:pt x="9639" y="3188"/>
                    </a:lnTo>
                    <a:lnTo>
                      <a:pt x="9882" y="2983"/>
                    </a:lnTo>
                    <a:lnTo>
                      <a:pt x="10106" y="2816"/>
                    </a:lnTo>
                    <a:lnTo>
                      <a:pt x="10367" y="2685"/>
                    </a:lnTo>
                    <a:lnTo>
                      <a:pt x="10609" y="2592"/>
                    </a:lnTo>
                    <a:lnTo>
                      <a:pt x="10851" y="2536"/>
                    </a:lnTo>
                    <a:lnTo>
                      <a:pt x="11094" y="2499"/>
                    </a:lnTo>
                    <a:lnTo>
                      <a:pt x="11541" y="2499"/>
                    </a:lnTo>
                    <a:lnTo>
                      <a:pt x="11727" y="2517"/>
                    </a:lnTo>
                    <a:lnTo>
                      <a:pt x="12063" y="2592"/>
                    </a:lnTo>
                    <a:lnTo>
                      <a:pt x="12287" y="2648"/>
                    </a:lnTo>
                    <a:lnTo>
                      <a:pt x="12361" y="2685"/>
                    </a:lnTo>
                    <a:lnTo>
                      <a:pt x="12436" y="3039"/>
                    </a:lnTo>
                    <a:lnTo>
                      <a:pt x="12511" y="3394"/>
                    </a:lnTo>
                    <a:lnTo>
                      <a:pt x="12604" y="3748"/>
                    </a:lnTo>
                    <a:lnTo>
                      <a:pt x="12716" y="4083"/>
                    </a:lnTo>
                    <a:lnTo>
                      <a:pt x="12827" y="4419"/>
                    </a:lnTo>
                    <a:lnTo>
                      <a:pt x="12939" y="4736"/>
                    </a:lnTo>
                    <a:lnTo>
                      <a:pt x="13219" y="5370"/>
                    </a:lnTo>
                    <a:lnTo>
                      <a:pt x="13536" y="5966"/>
                    </a:lnTo>
                    <a:lnTo>
                      <a:pt x="13853" y="6526"/>
                    </a:lnTo>
                    <a:lnTo>
                      <a:pt x="14188" y="7066"/>
                    </a:lnTo>
                    <a:lnTo>
                      <a:pt x="14524" y="7532"/>
                    </a:lnTo>
                    <a:lnTo>
                      <a:pt x="14860" y="7980"/>
                    </a:lnTo>
                    <a:lnTo>
                      <a:pt x="15158" y="8353"/>
                    </a:lnTo>
                    <a:lnTo>
                      <a:pt x="15456" y="8688"/>
                    </a:lnTo>
                    <a:lnTo>
                      <a:pt x="15698" y="8987"/>
                    </a:lnTo>
                    <a:lnTo>
                      <a:pt x="16090" y="9359"/>
                    </a:lnTo>
                    <a:lnTo>
                      <a:pt x="16221" y="9509"/>
                    </a:lnTo>
                    <a:lnTo>
                      <a:pt x="16370" y="9266"/>
                    </a:lnTo>
                    <a:lnTo>
                      <a:pt x="16519" y="9042"/>
                    </a:lnTo>
                    <a:lnTo>
                      <a:pt x="16668" y="8856"/>
                    </a:lnTo>
                    <a:lnTo>
                      <a:pt x="16836" y="8688"/>
                    </a:lnTo>
                    <a:lnTo>
                      <a:pt x="17004" y="8539"/>
                    </a:lnTo>
                    <a:lnTo>
                      <a:pt x="17190" y="8409"/>
                    </a:lnTo>
                    <a:lnTo>
                      <a:pt x="17358" y="8297"/>
                    </a:lnTo>
                    <a:lnTo>
                      <a:pt x="17526" y="8204"/>
                    </a:lnTo>
                    <a:lnTo>
                      <a:pt x="17842" y="8073"/>
                    </a:lnTo>
                    <a:lnTo>
                      <a:pt x="18103" y="7980"/>
                    </a:lnTo>
                    <a:lnTo>
                      <a:pt x="18271" y="7961"/>
                    </a:lnTo>
                    <a:lnTo>
                      <a:pt x="18327" y="7961"/>
                    </a:lnTo>
                    <a:lnTo>
                      <a:pt x="18309" y="7346"/>
                    </a:lnTo>
                    <a:lnTo>
                      <a:pt x="18253" y="6749"/>
                    </a:lnTo>
                    <a:lnTo>
                      <a:pt x="18178" y="6190"/>
                    </a:lnTo>
                    <a:lnTo>
                      <a:pt x="18066" y="5687"/>
                    </a:lnTo>
                    <a:lnTo>
                      <a:pt x="17936" y="5202"/>
                    </a:lnTo>
                    <a:lnTo>
                      <a:pt x="17787" y="4755"/>
                    </a:lnTo>
                    <a:lnTo>
                      <a:pt x="17619" y="4344"/>
                    </a:lnTo>
                    <a:lnTo>
                      <a:pt x="17432" y="3953"/>
                    </a:lnTo>
                    <a:lnTo>
                      <a:pt x="17227" y="3599"/>
                    </a:lnTo>
                    <a:lnTo>
                      <a:pt x="17022" y="3282"/>
                    </a:lnTo>
                    <a:lnTo>
                      <a:pt x="16798" y="2983"/>
                    </a:lnTo>
                    <a:lnTo>
                      <a:pt x="16556" y="2704"/>
                    </a:lnTo>
                    <a:lnTo>
                      <a:pt x="16314" y="2461"/>
                    </a:lnTo>
                    <a:lnTo>
                      <a:pt x="16071" y="2238"/>
                    </a:lnTo>
                    <a:lnTo>
                      <a:pt x="15810" y="2033"/>
                    </a:lnTo>
                    <a:lnTo>
                      <a:pt x="15568" y="1846"/>
                    </a:lnTo>
                    <a:lnTo>
                      <a:pt x="15307" y="1697"/>
                    </a:lnTo>
                    <a:lnTo>
                      <a:pt x="15065" y="1548"/>
                    </a:lnTo>
                    <a:lnTo>
                      <a:pt x="14822" y="1436"/>
                    </a:lnTo>
                    <a:lnTo>
                      <a:pt x="14580" y="1324"/>
                    </a:lnTo>
                    <a:lnTo>
                      <a:pt x="14132" y="1156"/>
                    </a:lnTo>
                    <a:lnTo>
                      <a:pt x="13722" y="1045"/>
                    </a:lnTo>
                    <a:lnTo>
                      <a:pt x="13368" y="970"/>
                    </a:lnTo>
                    <a:lnTo>
                      <a:pt x="13107" y="933"/>
                    </a:lnTo>
                    <a:lnTo>
                      <a:pt x="12883" y="914"/>
                    </a:lnTo>
                    <a:lnTo>
                      <a:pt x="12585" y="765"/>
                    </a:lnTo>
                    <a:lnTo>
                      <a:pt x="12287" y="634"/>
                    </a:lnTo>
                    <a:lnTo>
                      <a:pt x="11989" y="504"/>
                    </a:lnTo>
                    <a:lnTo>
                      <a:pt x="11709" y="411"/>
                    </a:lnTo>
                    <a:lnTo>
                      <a:pt x="11411" y="317"/>
                    </a:lnTo>
                    <a:lnTo>
                      <a:pt x="11112" y="243"/>
                    </a:lnTo>
                    <a:lnTo>
                      <a:pt x="10833" y="168"/>
                    </a:lnTo>
                    <a:lnTo>
                      <a:pt x="10534" y="112"/>
                    </a:lnTo>
                    <a:lnTo>
                      <a:pt x="9956" y="38"/>
                    </a:lnTo>
                    <a:lnTo>
                      <a:pt x="9397" y="0"/>
                    </a:lnTo>
                    <a:close/>
                  </a:path>
                </a:pathLst>
              </a:custGeom>
              <a:solidFill>
                <a:srgbClr val="2C30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2708;p41">
                <a:extLst>
                  <a:ext uri="{FF2B5EF4-FFF2-40B4-BE49-F238E27FC236}">
                    <a16:creationId xmlns:a16="http://schemas.microsoft.com/office/drawing/2014/main" xmlns="" id="{729073F7-6FA6-EE7D-C8D3-5227DAE16616}"/>
                  </a:ext>
                </a:extLst>
              </p:cNvPr>
              <p:cNvSpPr/>
              <p:nvPr/>
            </p:nvSpPr>
            <p:spPr>
              <a:xfrm>
                <a:off x="2392850" y="3304925"/>
                <a:ext cx="100700" cy="139850"/>
              </a:xfrm>
              <a:custGeom>
                <a:avLst/>
                <a:gdLst/>
                <a:ahLst/>
                <a:cxnLst/>
                <a:rect l="l" t="t" r="r" b="b"/>
                <a:pathLst>
                  <a:path w="4028" h="5594" extrusionOk="0">
                    <a:moveTo>
                      <a:pt x="2014" y="1"/>
                    </a:moveTo>
                    <a:lnTo>
                      <a:pt x="1884" y="19"/>
                    </a:lnTo>
                    <a:lnTo>
                      <a:pt x="1753" y="38"/>
                    </a:lnTo>
                    <a:lnTo>
                      <a:pt x="1511" y="131"/>
                    </a:lnTo>
                    <a:lnTo>
                      <a:pt x="1306" y="224"/>
                    </a:lnTo>
                    <a:lnTo>
                      <a:pt x="1138" y="336"/>
                    </a:lnTo>
                    <a:lnTo>
                      <a:pt x="1008" y="429"/>
                    </a:lnTo>
                    <a:lnTo>
                      <a:pt x="728" y="634"/>
                    </a:lnTo>
                    <a:lnTo>
                      <a:pt x="579" y="765"/>
                    </a:lnTo>
                    <a:lnTo>
                      <a:pt x="448" y="895"/>
                    </a:lnTo>
                    <a:lnTo>
                      <a:pt x="318" y="1063"/>
                    </a:lnTo>
                    <a:lnTo>
                      <a:pt x="206" y="1212"/>
                    </a:lnTo>
                    <a:lnTo>
                      <a:pt x="94" y="1380"/>
                    </a:lnTo>
                    <a:lnTo>
                      <a:pt x="20" y="1567"/>
                    </a:lnTo>
                    <a:lnTo>
                      <a:pt x="1" y="2182"/>
                    </a:lnTo>
                    <a:lnTo>
                      <a:pt x="1" y="2816"/>
                    </a:lnTo>
                    <a:lnTo>
                      <a:pt x="38" y="3543"/>
                    </a:lnTo>
                    <a:lnTo>
                      <a:pt x="75" y="3916"/>
                    </a:lnTo>
                    <a:lnTo>
                      <a:pt x="131" y="4270"/>
                    </a:lnTo>
                    <a:lnTo>
                      <a:pt x="187" y="4605"/>
                    </a:lnTo>
                    <a:lnTo>
                      <a:pt x="281" y="4922"/>
                    </a:lnTo>
                    <a:lnTo>
                      <a:pt x="392" y="5183"/>
                    </a:lnTo>
                    <a:lnTo>
                      <a:pt x="448" y="5295"/>
                    </a:lnTo>
                    <a:lnTo>
                      <a:pt x="523" y="5388"/>
                    </a:lnTo>
                    <a:lnTo>
                      <a:pt x="597" y="5463"/>
                    </a:lnTo>
                    <a:lnTo>
                      <a:pt x="672" y="5538"/>
                    </a:lnTo>
                    <a:lnTo>
                      <a:pt x="765" y="5575"/>
                    </a:lnTo>
                    <a:lnTo>
                      <a:pt x="858" y="5593"/>
                    </a:lnTo>
                    <a:lnTo>
                      <a:pt x="1064" y="5593"/>
                    </a:lnTo>
                    <a:lnTo>
                      <a:pt x="1269" y="5575"/>
                    </a:lnTo>
                    <a:lnTo>
                      <a:pt x="1492" y="5519"/>
                    </a:lnTo>
                    <a:lnTo>
                      <a:pt x="1716" y="5463"/>
                    </a:lnTo>
                    <a:lnTo>
                      <a:pt x="1940" y="5370"/>
                    </a:lnTo>
                    <a:lnTo>
                      <a:pt x="2163" y="5258"/>
                    </a:lnTo>
                    <a:lnTo>
                      <a:pt x="2387" y="5127"/>
                    </a:lnTo>
                    <a:lnTo>
                      <a:pt x="2592" y="4978"/>
                    </a:lnTo>
                    <a:lnTo>
                      <a:pt x="2797" y="4829"/>
                    </a:lnTo>
                    <a:lnTo>
                      <a:pt x="3002" y="4661"/>
                    </a:lnTo>
                    <a:lnTo>
                      <a:pt x="3170" y="4475"/>
                    </a:lnTo>
                    <a:lnTo>
                      <a:pt x="3338" y="4288"/>
                    </a:lnTo>
                    <a:lnTo>
                      <a:pt x="3487" y="4083"/>
                    </a:lnTo>
                    <a:lnTo>
                      <a:pt x="3618" y="3897"/>
                    </a:lnTo>
                    <a:lnTo>
                      <a:pt x="3730" y="3692"/>
                    </a:lnTo>
                    <a:lnTo>
                      <a:pt x="3823" y="3487"/>
                    </a:lnTo>
                    <a:lnTo>
                      <a:pt x="3879" y="3282"/>
                    </a:lnTo>
                    <a:lnTo>
                      <a:pt x="3935" y="3058"/>
                    </a:lnTo>
                    <a:lnTo>
                      <a:pt x="3972" y="2834"/>
                    </a:lnTo>
                    <a:lnTo>
                      <a:pt x="4009" y="2611"/>
                    </a:lnTo>
                    <a:lnTo>
                      <a:pt x="4028" y="2368"/>
                    </a:lnTo>
                    <a:lnTo>
                      <a:pt x="4028" y="2144"/>
                    </a:lnTo>
                    <a:lnTo>
                      <a:pt x="4028" y="1902"/>
                    </a:lnTo>
                    <a:lnTo>
                      <a:pt x="3991" y="1678"/>
                    </a:lnTo>
                    <a:lnTo>
                      <a:pt x="3953" y="1455"/>
                    </a:lnTo>
                    <a:lnTo>
                      <a:pt x="3879" y="1250"/>
                    </a:lnTo>
                    <a:lnTo>
                      <a:pt x="3804" y="1045"/>
                    </a:lnTo>
                    <a:lnTo>
                      <a:pt x="3692" y="858"/>
                    </a:lnTo>
                    <a:lnTo>
                      <a:pt x="3580" y="690"/>
                    </a:lnTo>
                    <a:lnTo>
                      <a:pt x="3431" y="523"/>
                    </a:lnTo>
                    <a:lnTo>
                      <a:pt x="3263" y="392"/>
                    </a:lnTo>
                    <a:lnTo>
                      <a:pt x="3077" y="262"/>
                    </a:lnTo>
                    <a:lnTo>
                      <a:pt x="2872" y="168"/>
                    </a:lnTo>
                    <a:lnTo>
                      <a:pt x="2685" y="94"/>
                    </a:lnTo>
                    <a:lnTo>
                      <a:pt x="2499" y="56"/>
                    </a:lnTo>
                    <a:lnTo>
                      <a:pt x="2331" y="19"/>
                    </a:lnTo>
                    <a:lnTo>
                      <a:pt x="2182"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2709;p41">
                <a:extLst>
                  <a:ext uri="{FF2B5EF4-FFF2-40B4-BE49-F238E27FC236}">
                    <a16:creationId xmlns:a16="http://schemas.microsoft.com/office/drawing/2014/main" xmlns="" id="{B7B244E3-B08E-15A1-0293-D7FD6F07832C}"/>
                  </a:ext>
                </a:extLst>
              </p:cNvPr>
              <p:cNvSpPr/>
              <p:nvPr/>
            </p:nvSpPr>
            <p:spPr>
              <a:xfrm>
                <a:off x="2403575" y="3335225"/>
                <a:ext cx="72275" cy="63875"/>
              </a:xfrm>
              <a:custGeom>
                <a:avLst/>
                <a:gdLst/>
                <a:ahLst/>
                <a:cxnLst/>
                <a:rect l="l" t="t" r="r" b="b"/>
                <a:pathLst>
                  <a:path w="2891" h="2555" extrusionOk="0">
                    <a:moveTo>
                      <a:pt x="2816" y="0"/>
                    </a:moveTo>
                    <a:lnTo>
                      <a:pt x="2778" y="19"/>
                    </a:lnTo>
                    <a:lnTo>
                      <a:pt x="2741" y="38"/>
                    </a:lnTo>
                    <a:lnTo>
                      <a:pt x="38" y="2405"/>
                    </a:lnTo>
                    <a:lnTo>
                      <a:pt x="19" y="2424"/>
                    </a:lnTo>
                    <a:lnTo>
                      <a:pt x="1" y="2461"/>
                    </a:lnTo>
                    <a:lnTo>
                      <a:pt x="1" y="2499"/>
                    </a:lnTo>
                    <a:lnTo>
                      <a:pt x="19" y="2517"/>
                    </a:lnTo>
                    <a:lnTo>
                      <a:pt x="57" y="2536"/>
                    </a:lnTo>
                    <a:lnTo>
                      <a:pt x="75" y="2554"/>
                    </a:lnTo>
                    <a:lnTo>
                      <a:pt x="131" y="2517"/>
                    </a:lnTo>
                    <a:lnTo>
                      <a:pt x="2853" y="149"/>
                    </a:lnTo>
                    <a:lnTo>
                      <a:pt x="2872" y="131"/>
                    </a:lnTo>
                    <a:lnTo>
                      <a:pt x="2890" y="94"/>
                    </a:lnTo>
                    <a:lnTo>
                      <a:pt x="2872" y="56"/>
                    </a:lnTo>
                    <a:lnTo>
                      <a:pt x="2872" y="38"/>
                    </a:lnTo>
                    <a:lnTo>
                      <a:pt x="2834" y="19"/>
                    </a:lnTo>
                    <a:lnTo>
                      <a:pt x="2816" y="0"/>
                    </a:lnTo>
                    <a:close/>
                  </a:path>
                </a:pathLst>
              </a:custGeom>
              <a:solidFill>
                <a:srgbClr val="2C30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2710;p41">
                <a:extLst>
                  <a:ext uri="{FF2B5EF4-FFF2-40B4-BE49-F238E27FC236}">
                    <a16:creationId xmlns:a16="http://schemas.microsoft.com/office/drawing/2014/main" xmlns="" id="{ACDE981D-0D60-E695-D38B-8DDB3E74FFDB}"/>
                  </a:ext>
                </a:extLst>
              </p:cNvPr>
              <p:cNvSpPr/>
              <p:nvPr/>
            </p:nvSpPr>
            <p:spPr>
              <a:xfrm>
                <a:off x="2403575" y="3342675"/>
                <a:ext cx="62025" cy="56425"/>
              </a:xfrm>
              <a:custGeom>
                <a:avLst/>
                <a:gdLst/>
                <a:ahLst/>
                <a:cxnLst/>
                <a:rect l="l" t="t" r="r" b="b"/>
                <a:pathLst>
                  <a:path w="2481" h="2257" extrusionOk="0">
                    <a:moveTo>
                      <a:pt x="57" y="1"/>
                    </a:moveTo>
                    <a:lnTo>
                      <a:pt x="19" y="19"/>
                    </a:lnTo>
                    <a:lnTo>
                      <a:pt x="1" y="57"/>
                    </a:lnTo>
                    <a:lnTo>
                      <a:pt x="1" y="75"/>
                    </a:lnTo>
                    <a:lnTo>
                      <a:pt x="19" y="112"/>
                    </a:lnTo>
                    <a:lnTo>
                      <a:pt x="38" y="131"/>
                    </a:lnTo>
                    <a:lnTo>
                      <a:pt x="2350" y="2219"/>
                    </a:lnTo>
                    <a:lnTo>
                      <a:pt x="2368" y="2238"/>
                    </a:lnTo>
                    <a:lnTo>
                      <a:pt x="2406" y="2256"/>
                    </a:lnTo>
                    <a:lnTo>
                      <a:pt x="2424" y="2238"/>
                    </a:lnTo>
                    <a:lnTo>
                      <a:pt x="2462" y="2219"/>
                    </a:lnTo>
                    <a:lnTo>
                      <a:pt x="2480" y="2201"/>
                    </a:lnTo>
                    <a:lnTo>
                      <a:pt x="2480" y="2163"/>
                    </a:lnTo>
                    <a:lnTo>
                      <a:pt x="2480" y="2126"/>
                    </a:lnTo>
                    <a:lnTo>
                      <a:pt x="2462" y="2107"/>
                    </a:lnTo>
                    <a:lnTo>
                      <a:pt x="131" y="19"/>
                    </a:lnTo>
                    <a:lnTo>
                      <a:pt x="113" y="1"/>
                    </a:lnTo>
                    <a:close/>
                  </a:path>
                </a:pathLst>
              </a:custGeom>
              <a:solidFill>
                <a:srgbClr val="2C30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2711;p41">
                <a:extLst>
                  <a:ext uri="{FF2B5EF4-FFF2-40B4-BE49-F238E27FC236}">
                    <a16:creationId xmlns:a16="http://schemas.microsoft.com/office/drawing/2014/main" xmlns="" id="{8AA773C4-1EAD-C51C-9468-04B09D347D8E}"/>
                  </a:ext>
                </a:extLst>
              </p:cNvPr>
              <p:cNvSpPr/>
              <p:nvPr/>
            </p:nvSpPr>
            <p:spPr>
              <a:xfrm>
                <a:off x="2391450" y="3303050"/>
                <a:ext cx="103975" cy="144050"/>
              </a:xfrm>
              <a:custGeom>
                <a:avLst/>
                <a:gdLst/>
                <a:ahLst/>
                <a:cxnLst/>
                <a:rect l="l" t="t" r="r" b="b"/>
                <a:pathLst>
                  <a:path w="4159" h="5762" extrusionOk="0">
                    <a:moveTo>
                      <a:pt x="1958" y="1"/>
                    </a:moveTo>
                    <a:lnTo>
                      <a:pt x="1828" y="38"/>
                    </a:lnTo>
                    <a:lnTo>
                      <a:pt x="1586" y="113"/>
                    </a:lnTo>
                    <a:lnTo>
                      <a:pt x="1381" y="206"/>
                    </a:lnTo>
                    <a:lnTo>
                      <a:pt x="1194" y="299"/>
                    </a:lnTo>
                    <a:lnTo>
                      <a:pt x="1045" y="411"/>
                    </a:lnTo>
                    <a:lnTo>
                      <a:pt x="1008" y="430"/>
                    </a:lnTo>
                    <a:lnTo>
                      <a:pt x="803" y="598"/>
                    </a:lnTo>
                    <a:lnTo>
                      <a:pt x="653" y="709"/>
                    </a:lnTo>
                    <a:lnTo>
                      <a:pt x="504" y="859"/>
                    </a:lnTo>
                    <a:lnTo>
                      <a:pt x="355" y="1008"/>
                    </a:lnTo>
                    <a:lnTo>
                      <a:pt x="225" y="1194"/>
                    </a:lnTo>
                    <a:lnTo>
                      <a:pt x="94" y="1399"/>
                    </a:lnTo>
                    <a:lnTo>
                      <a:pt x="1" y="1604"/>
                    </a:lnTo>
                    <a:lnTo>
                      <a:pt x="1" y="1642"/>
                    </a:lnTo>
                    <a:lnTo>
                      <a:pt x="1" y="1679"/>
                    </a:lnTo>
                    <a:lnTo>
                      <a:pt x="20" y="1697"/>
                    </a:lnTo>
                    <a:lnTo>
                      <a:pt x="57" y="1716"/>
                    </a:lnTo>
                    <a:lnTo>
                      <a:pt x="113" y="1716"/>
                    </a:lnTo>
                    <a:lnTo>
                      <a:pt x="150" y="1697"/>
                    </a:lnTo>
                    <a:lnTo>
                      <a:pt x="150" y="1660"/>
                    </a:lnTo>
                    <a:lnTo>
                      <a:pt x="243" y="1474"/>
                    </a:lnTo>
                    <a:lnTo>
                      <a:pt x="355" y="1287"/>
                    </a:lnTo>
                    <a:lnTo>
                      <a:pt x="486" y="1120"/>
                    </a:lnTo>
                    <a:lnTo>
                      <a:pt x="635" y="952"/>
                    </a:lnTo>
                    <a:lnTo>
                      <a:pt x="784" y="821"/>
                    </a:lnTo>
                    <a:lnTo>
                      <a:pt x="914" y="709"/>
                    </a:lnTo>
                    <a:lnTo>
                      <a:pt x="1101" y="560"/>
                    </a:lnTo>
                    <a:lnTo>
                      <a:pt x="1138" y="542"/>
                    </a:lnTo>
                    <a:lnTo>
                      <a:pt x="1287" y="448"/>
                    </a:lnTo>
                    <a:lnTo>
                      <a:pt x="1455" y="337"/>
                    </a:lnTo>
                    <a:lnTo>
                      <a:pt x="1642" y="262"/>
                    </a:lnTo>
                    <a:lnTo>
                      <a:pt x="1865" y="187"/>
                    </a:lnTo>
                    <a:lnTo>
                      <a:pt x="1996" y="169"/>
                    </a:lnTo>
                    <a:lnTo>
                      <a:pt x="2126" y="150"/>
                    </a:lnTo>
                    <a:lnTo>
                      <a:pt x="2257" y="169"/>
                    </a:lnTo>
                    <a:lnTo>
                      <a:pt x="2406" y="169"/>
                    </a:lnTo>
                    <a:lnTo>
                      <a:pt x="2555" y="206"/>
                    </a:lnTo>
                    <a:lnTo>
                      <a:pt x="2723" y="262"/>
                    </a:lnTo>
                    <a:lnTo>
                      <a:pt x="2909" y="337"/>
                    </a:lnTo>
                    <a:lnTo>
                      <a:pt x="3096" y="411"/>
                    </a:lnTo>
                    <a:lnTo>
                      <a:pt x="3263" y="523"/>
                    </a:lnTo>
                    <a:lnTo>
                      <a:pt x="3413" y="653"/>
                    </a:lnTo>
                    <a:lnTo>
                      <a:pt x="3543" y="803"/>
                    </a:lnTo>
                    <a:lnTo>
                      <a:pt x="3674" y="952"/>
                    </a:lnTo>
                    <a:lnTo>
                      <a:pt x="3767" y="1138"/>
                    </a:lnTo>
                    <a:lnTo>
                      <a:pt x="3841" y="1325"/>
                    </a:lnTo>
                    <a:lnTo>
                      <a:pt x="3916" y="1530"/>
                    </a:lnTo>
                    <a:lnTo>
                      <a:pt x="3953" y="1735"/>
                    </a:lnTo>
                    <a:lnTo>
                      <a:pt x="3991" y="1958"/>
                    </a:lnTo>
                    <a:lnTo>
                      <a:pt x="4009" y="2182"/>
                    </a:lnTo>
                    <a:lnTo>
                      <a:pt x="4009" y="2406"/>
                    </a:lnTo>
                    <a:lnTo>
                      <a:pt x="3991" y="2630"/>
                    </a:lnTo>
                    <a:lnTo>
                      <a:pt x="3953" y="2853"/>
                    </a:lnTo>
                    <a:lnTo>
                      <a:pt x="3916" y="3096"/>
                    </a:lnTo>
                    <a:lnTo>
                      <a:pt x="3860" y="3319"/>
                    </a:lnTo>
                    <a:lnTo>
                      <a:pt x="3786" y="3525"/>
                    </a:lnTo>
                    <a:lnTo>
                      <a:pt x="3711" y="3730"/>
                    </a:lnTo>
                    <a:lnTo>
                      <a:pt x="3599" y="3935"/>
                    </a:lnTo>
                    <a:lnTo>
                      <a:pt x="3487" y="4121"/>
                    </a:lnTo>
                    <a:lnTo>
                      <a:pt x="3338" y="4326"/>
                    </a:lnTo>
                    <a:lnTo>
                      <a:pt x="3170" y="4494"/>
                    </a:lnTo>
                    <a:lnTo>
                      <a:pt x="2984" y="4680"/>
                    </a:lnTo>
                    <a:lnTo>
                      <a:pt x="2797" y="4848"/>
                    </a:lnTo>
                    <a:lnTo>
                      <a:pt x="2592" y="4997"/>
                    </a:lnTo>
                    <a:lnTo>
                      <a:pt x="2387" y="5128"/>
                    </a:lnTo>
                    <a:lnTo>
                      <a:pt x="2182" y="5258"/>
                    </a:lnTo>
                    <a:lnTo>
                      <a:pt x="1958" y="5370"/>
                    </a:lnTo>
                    <a:lnTo>
                      <a:pt x="1735" y="5463"/>
                    </a:lnTo>
                    <a:lnTo>
                      <a:pt x="1530" y="5519"/>
                    </a:lnTo>
                    <a:lnTo>
                      <a:pt x="1325" y="5575"/>
                    </a:lnTo>
                    <a:lnTo>
                      <a:pt x="1120" y="5594"/>
                    </a:lnTo>
                    <a:lnTo>
                      <a:pt x="896" y="5594"/>
                    </a:lnTo>
                    <a:lnTo>
                      <a:pt x="859" y="5613"/>
                    </a:lnTo>
                    <a:lnTo>
                      <a:pt x="840" y="5631"/>
                    </a:lnTo>
                    <a:lnTo>
                      <a:pt x="840" y="5668"/>
                    </a:lnTo>
                    <a:lnTo>
                      <a:pt x="840" y="5687"/>
                    </a:lnTo>
                    <a:lnTo>
                      <a:pt x="859" y="5724"/>
                    </a:lnTo>
                    <a:lnTo>
                      <a:pt x="877" y="5743"/>
                    </a:lnTo>
                    <a:lnTo>
                      <a:pt x="914" y="5743"/>
                    </a:lnTo>
                    <a:lnTo>
                      <a:pt x="1045" y="5762"/>
                    </a:lnTo>
                    <a:lnTo>
                      <a:pt x="1250" y="5743"/>
                    </a:lnTo>
                    <a:lnTo>
                      <a:pt x="1474" y="5706"/>
                    </a:lnTo>
                    <a:lnTo>
                      <a:pt x="1679" y="5650"/>
                    </a:lnTo>
                    <a:lnTo>
                      <a:pt x="1903" y="5575"/>
                    </a:lnTo>
                    <a:lnTo>
                      <a:pt x="2126" y="5482"/>
                    </a:lnTo>
                    <a:lnTo>
                      <a:pt x="2331" y="5352"/>
                    </a:lnTo>
                    <a:lnTo>
                      <a:pt x="2555" y="5221"/>
                    </a:lnTo>
                    <a:lnTo>
                      <a:pt x="2760" y="5091"/>
                    </a:lnTo>
                    <a:lnTo>
                      <a:pt x="2965" y="4923"/>
                    </a:lnTo>
                    <a:lnTo>
                      <a:pt x="3152" y="4755"/>
                    </a:lnTo>
                    <a:lnTo>
                      <a:pt x="3319" y="4569"/>
                    </a:lnTo>
                    <a:lnTo>
                      <a:pt x="3487" y="4382"/>
                    </a:lnTo>
                    <a:lnTo>
                      <a:pt x="3636" y="4196"/>
                    </a:lnTo>
                    <a:lnTo>
                      <a:pt x="3767" y="3991"/>
                    </a:lnTo>
                    <a:lnTo>
                      <a:pt x="3860" y="3786"/>
                    </a:lnTo>
                    <a:lnTo>
                      <a:pt x="3953" y="3580"/>
                    </a:lnTo>
                    <a:lnTo>
                      <a:pt x="4028" y="3357"/>
                    </a:lnTo>
                    <a:lnTo>
                      <a:pt x="4084" y="3114"/>
                    </a:lnTo>
                    <a:lnTo>
                      <a:pt x="4121" y="2872"/>
                    </a:lnTo>
                    <a:lnTo>
                      <a:pt x="4158" y="2630"/>
                    </a:lnTo>
                    <a:lnTo>
                      <a:pt x="4158" y="2387"/>
                    </a:lnTo>
                    <a:lnTo>
                      <a:pt x="4158" y="2145"/>
                    </a:lnTo>
                    <a:lnTo>
                      <a:pt x="4140" y="1921"/>
                    </a:lnTo>
                    <a:lnTo>
                      <a:pt x="4121" y="1679"/>
                    </a:lnTo>
                    <a:lnTo>
                      <a:pt x="4065" y="1455"/>
                    </a:lnTo>
                    <a:lnTo>
                      <a:pt x="3991" y="1250"/>
                    </a:lnTo>
                    <a:lnTo>
                      <a:pt x="3897" y="1045"/>
                    </a:lnTo>
                    <a:lnTo>
                      <a:pt x="3786" y="859"/>
                    </a:lnTo>
                    <a:lnTo>
                      <a:pt x="3674" y="691"/>
                    </a:lnTo>
                    <a:lnTo>
                      <a:pt x="3524" y="523"/>
                    </a:lnTo>
                    <a:lnTo>
                      <a:pt x="3357" y="392"/>
                    </a:lnTo>
                    <a:lnTo>
                      <a:pt x="3170" y="281"/>
                    </a:lnTo>
                    <a:lnTo>
                      <a:pt x="2965" y="169"/>
                    </a:lnTo>
                    <a:lnTo>
                      <a:pt x="2779" y="94"/>
                    </a:lnTo>
                    <a:lnTo>
                      <a:pt x="2592" y="57"/>
                    </a:lnTo>
                    <a:lnTo>
                      <a:pt x="2425" y="20"/>
                    </a:lnTo>
                    <a:lnTo>
                      <a:pt x="2257" y="1"/>
                    </a:lnTo>
                    <a:close/>
                  </a:path>
                </a:pathLst>
              </a:custGeom>
              <a:solidFill>
                <a:srgbClr val="2C30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2712;p41">
                <a:extLst>
                  <a:ext uri="{FF2B5EF4-FFF2-40B4-BE49-F238E27FC236}">
                    <a16:creationId xmlns:a16="http://schemas.microsoft.com/office/drawing/2014/main" xmlns="" id="{1220B4A6-DA2B-3798-5DD9-9ECCF17CF6C3}"/>
                  </a:ext>
                </a:extLst>
              </p:cNvPr>
              <p:cNvSpPr/>
              <p:nvPr/>
            </p:nvSpPr>
            <p:spPr>
              <a:xfrm>
                <a:off x="2403125" y="3414450"/>
                <a:ext cx="47075" cy="59225"/>
              </a:xfrm>
              <a:custGeom>
                <a:avLst/>
                <a:gdLst/>
                <a:ahLst/>
                <a:cxnLst/>
                <a:rect l="l" t="t" r="r" b="b"/>
                <a:pathLst>
                  <a:path w="1883" h="2369" extrusionOk="0">
                    <a:moveTo>
                      <a:pt x="876" y="1"/>
                    </a:moveTo>
                    <a:lnTo>
                      <a:pt x="0" y="1324"/>
                    </a:lnTo>
                    <a:lnTo>
                      <a:pt x="876" y="2368"/>
                    </a:lnTo>
                    <a:lnTo>
                      <a:pt x="1883" y="1212"/>
                    </a:lnTo>
                    <a:lnTo>
                      <a:pt x="876" y="1"/>
                    </a:lnTo>
                    <a:close/>
                  </a:path>
                </a:pathLst>
              </a:custGeom>
              <a:solidFill>
                <a:srgbClr val="FFCD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2713;p41">
                <a:extLst>
                  <a:ext uri="{FF2B5EF4-FFF2-40B4-BE49-F238E27FC236}">
                    <a16:creationId xmlns:a16="http://schemas.microsoft.com/office/drawing/2014/main" xmlns="" id="{BD366862-23EB-72EF-56CF-E336E4DB459D}"/>
                  </a:ext>
                </a:extLst>
              </p:cNvPr>
              <p:cNvSpPr/>
              <p:nvPr/>
            </p:nvSpPr>
            <p:spPr>
              <a:xfrm>
                <a:off x="2013475" y="3321700"/>
                <a:ext cx="13525" cy="27050"/>
              </a:xfrm>
              <a:custGeom>
                <a:avLst/>
                <a:gdLst/>
                <a:ahLst/>
                <a:cxnLst/>
                <a:rect l="l" t="t" r="r" b="b"/>
                <a:pathLst>
                  <a:path w="541" h="1082" extrusionOk="0">
                    <a:moveTo>
                      <a:pt x="466" y="1"/>
                    </a:moveTo>
                    <a:lnTo>
                      <a:pt x="429" y="19"/>
                    </a:lnTo>
                    <a:lnTo>
                      <a:pt x="410" y="38"/>
                    </a:lnTo>
                    <a:lnTo>
                      <a:pt x="392" y="57"/>
                    </a:lnTo>
                    <a:lnTo>
                      <a:pt x="243" y="392"/>
                    </a:lnTo>
                    <a:lnTo>
                      <a:pt x="112" y="690"/>
                    </a:lnTo>
                    <a:lnTo>
                      <a:pt x="0" y="989"/>
                    </a:lnTo>
                    <a:lnTo>
                      <a:pt x="0" y="1007"/>
                    </a:lnTo>
                    <a:lnTo>
                      <a:pt x="0" y="1045"/>
                    </a:lnTo>
                    <a:lnTo>
                      <a:pt x="19" y="1063"/>
                    </a:lnTo>
                    <a:lnTo>
                      <a:pt x="38" y="1082"/>
                    </a:lnTo>
                    <a:lnTo>
                      <a:pt x="112" y="1082"/>
                    </a:lnTo>
                    <a:lnTo>
                      <a:pt x="149" y="1045"/>
                    </a:lnTo>
                    <a:lnTo>
                      <a:pt x="261" y="746"/>
                    </a:lnTo>
                    <a:lnTo>
                      <a:pt x="392" y="448"/>
                    </a:lnTo>
                    <a:lnTo>
                      <a:pt x="541" y="131"/>
                    </a:lnTo>
                    <a:lnTo>
                      <a:pt x="541" y="94"/>
                    </a:lnTo>
                    <a:lnTo>
                      <a:pt x="541" y="57"/>
                    </a:lnTo>
                    <a:lnTo>
                      <a:pt x="522" y="38"/>
                    </a:lnTo>
                    <a:lnTo>
                      <a:pt x="504" y="19"/>
                    </a:lnTo>
                    <a:lnTo>
                      <a:pt x="466" y="1"/>
                    </a:lnTo>
                    <a:close/>
                  </a:path>
                </a:pathLst>
              </a:custGeom>
              <a:solidFill>
                <a:srgbClr val="2C30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2714;p41">
                <a:extLst>
                  <a:ext uri="{FF2B5EF4-FFF2-40B4-BE49-F238E27FC236}">
                    <a16:creationId xmlns:a16="http://schemas.microsoft.com/office/drawing/2014/main" xmlns="" id="{0261318E-688A-D2FC-D4B9-034A64B512D3}"/>
                  </a:ext>
                </a:extLst>
              </p:cNvPr>
              <p:cNvSpPr/>
              <p:nvPr/>
            </p:nvSpPr>
            <p:spPr>
              <a:xfrm>
                <a:off x="2237650" y="3690375"/>
                <a:ext cx="218150" cy="172000"/>
              </a:xfrm>
              <a:custGeom>
                <a:avLst/>
                <a:gdLst/>
                <a:ahLst/>
                <a:cxnLst/>
                <a:rect l="l" t="t" r="r" b="b"/>
                <a:pathLst>
                  <a:path w="8726" h="6880" extrusionOk="0">
                    <a:moveTo>
                      <a:pt x="3412" y="0"/>
                    </a:moveTo>
                    <a:lnTo>
                      <a:pt x="2872" y="541"/>
                    </a:lnTo>
                    <a:lnTo>
                      <a:pt x="1679" y="1734"/>
                    </a:lnTo>
                    <a:lnTo>
                      <a:pt x="1045" y="2387"/>
                    </a:lnTo>
                    <a:lnTo>
                      <a:pt x="504" y="3002"/>
                    </a:lnTo>
                    <a:lnTo>
                      <a:pt x="280" y="3244"/>
                    </a:lnTo>
                    <a:lnTo>
                      <a:pt x="131" y="3468"/>
                    </a:lnTo>
                    <a:lnTo>
                      <a:pt x="19" y="3617"/>
                    </a:lnTo>
                    <a:lnTo>
                      <a:pt x="1" y="3673"/>
                    </a:lnTo>
                    <a:lnTo>
                      <a:pt x="1" y="3710"/>
                    </a:lnTo>
                    <a:lnTo>
                      <a:pt x="38" y="3804"/>
                    </a:lnTo>
                    <a:lnTo>
                      <a:pt x="131" y="3953"/>
                    </a:lnTo>
                    <a:lnTo>
                      <a:pt x="411" y="4344"/>
                    </a:lnTo>
                    <a:lnTo>
                      <a:pt x="821" y="4866"/>
                    </a:lnTo>
                    <a:lnTo>
                      <a:pt x="1306" y="5426"/>
                    </a:lnTo>
                    <a:lnTo>
                      <a:pt x="1809" y="5966"/>
                    </a:lnTo>
                    <a:lnTo>
                      <a:pt x="2275" y="6432"/>
                    </a:lnTo>
                    <a:lnTo>
                      <a:pt x="2480" y="6619"/>
                    </a:lnTo>
                    <a:lnTo>
                      <a:pt x="2648" y="6768"/>
                    </a:lnTo>
                    <a:lnTo>
                      <a:pt x="2797" y="6843"/>
                    </a:lnTo>
                    <a:lnTo>
                      <a:pt x="2853" y="6861"/>
                    </a:lnTo>
                    <a:lnTo>
                      <a:pt x="2909" y="6880"/>
                    </a:lnTo>
                    <a:lnTo>
                      <a:pt x="2946" y="6861"/>
                    </a:lnTo>
                    <a:lnTo>
                      <a:pt x="2984" y="6805"/>
                    </a:lnTo>
                    <a:lnTo>
                      <a:pt x="3021" y="6731"/>
                    </a:lnTo>
                    <a:lnTo>
                      <a:pt x="3077" y="6619"/>
                    </a:lnTo>
                    <a:lnTo>
                      <a:pt x="3151" y="6339"/>
                    </a:lnTo>
                    <a:lnTo>
                      <a:pt x="3207" y="5966"/>
                    </a:lnTo>
                    <a:lnTo>
                      <a:pt x="3282" y="5538"/>
                    </a:lnTo>
                    <a:lnTo>
                      <a:pt x="3338" y="5053"/>
                    </a:lnTo>
                    <a:lnTo>
                      <a:pt x="3450" y="4027"/>
                    </a:lnTo>
                    <a:lnTo>
                      <a:pt x="3543" y="2983"/>
                    </a:lnTo>
                    <a:lnTo>
                      <a:pt x="3617" y="2070"/>
                    </a:lnTo>
                    <a:lnTo>
                      <a:pt x="3673" y="1194"/>
                    </a:lnTo>
                    <a:lnTo>
                      <a:pt x="4214" y="1939"/>
                    </a:lnTo>
                    <a:lnTo>
                      <a:pt x="5463" y="3599"/>
                    </a:lnTo>
                    <a:lnTo>
                      <a:pt x="6153" y="4475"/>
                    </a:lnTo>
                    <a:lnTo>
                      <a:pt x="6768" y="5239"/>
                    </a:lnTo>
                    <a:lnTo>
                      <a:pt x="7048" y="5538"/>
                    </a:lnTo>
                    <a:lnTo>
                      <a:pt x="7253" y="5780"/>
                    </a:lnTo>
                    <a:lnTo>
                      <a:pt x="7421" y="5929"/>
                    </a:lnTo>
                    <a:lnTo>
                      <a:pt x="7477" y="5966"/>
                    </a:lnTo>
                    <a:lnTo>
                      <a:pt x="7533" y="5966"/>
                    </a:lnTo>
                    <a:lnTo>
                      <a:pt x="7570" y="5948"/>
                    </a:lnTo>
                    <a:lnTo>
                      <a:pt x="7607" y="5929"/>
                    </a:lnTo>
                    <a:lnTo>
                      <a:pt x="7682" y="5799"/>
                    </a:lnTo>
                    <a:lnTo>
                      <a:pt x="7775" y="5593"/>
                    </a:lnTo>
                    <a:lnTo>
                      <a:pt x="7868" y="5351"/>
                    </a:lnTo>
                    <a:lnTo>
                      <a:pt x="8073" y="4736"/>
                    </a:lnTo>
                    <a:lnTo>
                      <a:pt x="8278" y="4009"/>
                    </a:lnTo>
                    <a:lnTo>
                      <a:pt x="8465" y="3282"/>
                    </a:lnTo>
                    <a:lnTo>
                      <a:pt x="8614" y="2629"/>
                    </a:lnTo>
                    <a:lnTo>
                      <a:pt x="8707" y="2144"/>
                    </a:lnTo>
                    <a:lnTo>
                      <a:pt x="8726" y="1977"/>
                    </a:lnTo>
                    <a:lnTo>
                      <a:pt x="8707" y="1902"/>
                    </a:lnTo>
                    <a:lnTo>
                      <a:pt x="8670" y="1846"/>
                    </a:lnTo>
                    <a:lnTo>
                      <a:pt x="8558" y="1772"/>
                    </a:lnTo>
                    <a:lnTo>
                      <a:pt x="8185" y="1548"/>
                    </a:lnTo>
                    <a:lnTo>
                      <a:pt x="7682" y="1287"/>
                    </a:lnTo>
                    <a:lnTo>
                      <a:pt x="7104" y="1007"/>
                    </a:lnTo>
                    <a:lnTo>
                      <a:pt x="6041" y="522"/>
                    </a:lnTo>
                    <a:lnTo>
                      <a:pt x="5556" y="317"/>
                    </a:lnTo>
                    <a:lnTo>
                      <a:pt x="3412" y="0"/>
                    </a:lnTo>
                    <a:close/>
                  </a:path>
                </a:pathLst>
              </a:custGeom>
              <a:solidFill>
                <a:srgbClr val="2C30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2715;p41">
                <a:extLst>
                  <a:ext uri="{FF2B5EF4-FFF2-40B4-BE49-F238E27FC236}">
                    <a16:creationId xmlns:a16="http://schemas.microsoft.com/office/drawing/2014/main" xmlns="" id="{22097904-8395-FA28-014A-0B329AA8D936}"/>
                  </a:ext>
                </a:extLst>
              </p:cNvPr>
              <p:cNvSpPr/>
              <p:nvPr/>
            </p:nvSpPr>
            <p:spPr>
              <a:xfrm>
                <a:off x="2322950" y="3613925"/>
                <a:ext cx="114675" cy="84400"/>
              </a:xfrm>
              <a:custGeom>
                <a:avLst/>
                <a:gdLst/>
                <a:ahLst/>
                <a:cxnLst/>
                <a:rect l="l" t="t" r="r" b="b"/>
                <a:pathLst>
                  <a:path w="4587" h="3376" extrusionOk="0">
                    <a:moveTo>
                      <a:pt x="3617" y="1"/>
                    </a:moveTo>
                    <a:lnTo>
                      <a:pt x="3505" y="20"/>
                    </a:lnTo>
                    <a:lnTo>
                      <a:pt x="3393" y="38"/>
                    </a:lnTo>
                    <a:lnTo>
                      <a:pt x="3263" y="94"/>
                    </a:lnTo>
                    <a:lnTo>
                      <a:pt x="3002" y="225"/>
                    </a:lnTo>
                    <a:lnTo>
                      <a:pt x="2722" y="411"/>
                    </a:lnTo>
                    <a:lnTo>
                      <a:pt x="2424" y="635"/>
                    </a:lnTo>
                    <a:lnTo>
                      <a:pt x="2107" y="896"/>
                    </a:lnTo>
                    <a:lnTo>
                      <a:pt x="1790" y="1176"/>
                    </a:lnTo>
                    <a:lnTo>
                      <a:pt x="1492" y="1474"/>
                    </a:lnTo>
                    <a:lnTo>
                      <a:pt x="914" y="2052"/>
                    </a:lnTo>
                    <a:lnTo>
                      <a:pt x="429" y="2555"/>
                    </a:lnTo>
                    <a:lnTo>
                      <a:pt x="0" y="3058"/>
                    </a:lnTo>
                    <a:lnTo>
                      <a:pt x="504" y="3152"/>
                    </a:lnTo>
                    <a:lnTo>
                      <a:pt x="1063" y="3245"/>
                    </a:lnTo>
                    <a:lnTo>
                      <a:pt x="1697" y="3338"/>
                    </a:lnTo>
                    <a:lnTo>
                      <a:pt x="2051" y="3357"/>
                    </a:lnTo>
                    <a:lnTo>
                      <a:pt x="2405" y="3375"/>
                    </a:lnTo>
                    <a:lnTo>
                      <a:pt x="2741" y="3375"/>
                    </a:lnTo>
                    <a:lnTo>
                      <a:pt x="3058" y="3357"/>
                    </a:lnTo>
                    <a:lnTo>
                      <a:pt x="3375" y="3319"/>
                    </a:lnTo>
                    <a:lnTo>
                      <a:pt x="3636" y="3264"/>
                    </a:lnTo>
                    <a:lnTo>
                      <a:pt x="3878" y="3170"/>
                    </a:lnTo>
                    <a:lnTo>
                      <a:pt x="3971" y="3114"/>
                    </a:lnTo>
                    <a:lnTo>
                      <a:pt x="4065" y="3058"/>
                    </a:lnTo>
                    <a:lnTo>
                      <a:pt x="4214" y="2909"/>
                    </a:lnTo>
                    <a:lnTo>
                      <a:pt x="4326" y="2723"/>
                    </a:lnTo>
                    <a:lnTo>
                      <a:pt x="4437" y="2518"/>
                    </a:lnTo>
                    <a:lnTo>
                      <a:pt x="4512" y="2294"/>
                    </a:lnTo>
                    <a:lnTo>
                      <a:pt x="4549" y="2052"/>
                    </a:lnTo>
                    <a:lnTo>
                      <a:pt x="4587" y="1809"/>
                    </a:lnTo>
                    <a:lnTo>
                      <a:pt x="4587" y="1567"/>
                    </a:lnTo>
                    <a:lnTo>
                      <a:pt x="4568" y="1325"/>
                    </a:lnTo>
                    <a:lnTo>
                      <a:pt x="4531" y="1082"/>
                    </a:lnTo>
                    <a:lnTo>
                      <a:pt x="4475" y="840"/>
                    </a:lnTo>
                    <a:lnTo>
                      <a:pt x="4400" y="635"/>
                    </a:lnTo>
                    <a:lnTo>
                      <a:pt x="4288" y="448"/>
                    </a:lnTo>
                    <a:lnTo>
                      <a:pt x="4176" y="281"/>
                    </a:lnTo>
                    <a:lnTo>
                      <a:pt x="4046" y="150"/>
                    </a:lnTo>
                    <a:lnTo>
                      <a:pt x="3878" y="57"/>
                    </a:lnTo>
                    <a:lnTo>
                      <a:pt x="3804" y="20"/>
                    </a:lnTo>
                    <a:lnTo>
                      <a:pt x="3710"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2716;p41">
                <a:extLst>
                  <a:ext uri="{FF2B5EF4-FFF2-40B4-BE49-F238E27FC236}">
                    <a16:creationId xmlns:a16="http://schemas.microsoft.com/office/drawing/2014/main" xmlns="" id="{7D6D82AE-6E5A-2F78-9176-DBA0BB794A8C}"/>
                  </a:ext>
                </a:extLst>
              </p:cNvPr>
              <p:cNvSpPr/>
              <p:nvPr/>
            </p:nvSpPr>
            <p:spPr>
              <a:xfrm>
                <a:off x="2212025" y="3653550"/>
                <a:ext cx="110950" cy="85775"/>
              </a:xfrm>
              <a:custGeom>
                <a:avLst/>
                <a:gdLst/>
                <a:ahLst/>
                <a:cxnLst/>
                <a:rect l="l" t="t" r="r" b="b"/>
                <a:pathLst>
                  <a:path w="4438" h="3431" extrusionOk="0">
                    <a:moveTo>
                      <a:pt x="373" y="1"/>
                    </a:moveTo>
                    <a:lnTo>
                      <a:pt x="299" y="38"/>
                    </a:lnTo>
                    <a:lnTo>
                      <a:pt x="224" y="75"/>
                    </a:lnTo>
                    <a:lnTo>
                      <a:pt x="168" y="131"/>
                    </a:lnTo>
                    <a:lnTo>
                      <a:pt x="131" y="187"/>
                    </a:lnTo>
                    <a:lnTo>
                      <a:pt x="94" y="262"/>
                    </a:lnTo>
                    <a:lnTo>
                      <a:pt x="19" y="448"/>
                    </a:lnTo>
                    <a:lnTo>
                      <a:pt x="0" y="653"/>
                    </a:lnTo>
                    <a:lnTo>
                      <a:pt x="0" y="896"/>
                    </a:lnTo>
                    <a:lnTo>
                      <a:pt x="19" y="1157"/>
                    </a:lnTo>
                    <a:lnTo>
                      <a:pt x="75" y="1436"/>
                    </a:lnTo>
                    <a:lnTo>
                      <a:pt x="149" y="1716"/>
                    </a:lnTo>
                    <a:lnTo>
                      <a:pt x="243" y="1995"/>
                    </a:lnTo>
                    <a:lnTo>
                      <a:pt x="373" y="2256"/>
                    </a:lnTo>
                    <a:lnTo>
                      <a:pt x="522" y="2517"/>
                    </a:lnTo>
                    <a:lnTo>
                      <a:pt x="671" y="2760"/>
                    </a:lnTo>
                    <a:lnTo>
                      <a:pt x="858" y="2984"/>
                    </a:lnTo>
                    <a:lnTo>
                      <a:pt x="1044" y="3151"/>
                    </a:lnTo>
                    <a:lnTo>
                      <a:pt x="1268" y="3301"/>
                    </a:lnTo>
                    <a:lnTo>
                      <a:pt x="1380" y="3356"/>
                    </a:lnTo>
                    <a:lnTo>
                      <a:pt x="1492" y="3394"/>
                    </a:lnTo>
                    <a:lnTo>
                      <a:pt x="1604" y="3431"/>
                    </a:lnTo>
                    <a:lnTo>
                      <a:pt x="1976" y="3431"/>
                    </a:lnTo>
                    <a:lnTo>
                      <a:pt x="2219" y="3356"/>
                    </a:lnTo>
                    <a:lnTo>
                      <a:pt x="2461" y="3263"/>
                    </a:lnTo>
                    <a:lnTo>
                      <a:pt x="2722" y="3114"/>
                    </a:lnTo>
                    <a:lnTo>
                      <a:pt x="2965" y="2946"/>
                    </a:lnTo>
                    <a:lnTo>
                      <a:pt x="3207" y="2779"/>
                    </a:lnTo>
                    <a:lnTo>
                      <a:pt x="3431" y="2573"/>
                    </a:lnTo>
                    <a:lnTo>
                      <a:pt x="3636" y="2368"/>
                    </a:lnTo>
                    <a:lnTo>
                      <a:pt x="3822" y="2182"/>
                    </a:lnTo>
                    <a:lnTo>
                      <a:pt x="4139" y="1828"/>
                    </a:lnTo>
                    <a:lnTo>
                      <a:pt x="4363" y="1567"/>
                    </a:lnTo>
                    <a:lnTo>
                      <a:pt x="4437" y="1473"/>
                    </a:lnTo>
                    <a:lnTo>
                      <a:pt x="3878" y="1194"/>
                    </a:lnTo>
                    <a:lnTo>
                      <a:pt x="3319" y="933"/>
                    </a:lnTo>
                    <a:lnTo>
                      <a:pt x="2629" y="616"/>
                    </a:lnTo>
                    <a:lnTo>
                      <a:pt x="1921" y="336"/>
                    </a:lnTo>
                    <a:lnTo>
                      <a:pt x="1585" y="206"/>
                    </a:lnTo>
                    <a:lnTo>
                      <a:pt x="1249" y="113"/>
                    </a:lnTo>
                    <a:lnTo>
                      <a:pt x="951" y="38"/>
                    </a:lnTo>
                    <a:lnTo>
                      <a:pt x="671"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2717;p41">
                <a:extLst>
                  <a:ext uri="{FF2B5EF4-FFF2-40B4-BE49-F238E27FC236}">
                    <a16:creationId xmlns:a16="http://schemas.microsoft.com/office/drawing/2014/main" xmlns="" id="{0E68717E-48D8-F02E-1767-89AC3FF28AE3}"/>
                  </a:ext>
                </a:extLst>
              </p:cNvPr>
              <p:cNvSpPr/>
              <p:nvPr/>
            </p:nvSpPr>
            <p:spPr>
              <a:xfrm>
                <a:off x="2320625" y="3628850"/>
                <a:ext cx="63400" cy="63425"/>
              </a:xfrm>
              <a:custGeom>
                <a:avLst/>
                <a:gdLst/>
                <a:ahLst/>
                <a:cxnLst/>
                <a:rect l="l" t="t" r="r" b="b"/>
                <a:pathLst>
                  <a:path w="2536" h="2537" extrusionOk="0">
                    <a:moveTo>
                      <a:pt x="2442" y="1"/>
                    </a:moveTo>
                    <a:lnTo>
                      <a:pt x="2405" y="19"/>
                    </a:lnTo>
                    <a:lnTo>
                      <a:pt x="1995" y="373"/>
                    </a:lnTo>
                    <a:lnTo>
                      <a:pt x="1566" y="765"/>
                    </a:lnTo>
                    <a:lnTo>
                      <a:pt x="1175" y="1175"/>
                    </a:lnTo>
                    <a:lnTo>
                      <a:pt x="802" y="1548"/>
                    </a:lnTo>
                    <a:lnTo>
                      <a:pt x="243" y="2163"/>
                    </a:lnTo>
                    <a:lnTo>
                      <a:pt x="19" y="2406"/>
                    </a:lnTo>
                    <a:lnTo>
                      <a:pt x="0" y="2443"/>
                    </a:lnTo>
                    <a:lnTo>
                      <a:pt x="0" y="2461"/>
                    </a:lnTo>
                    <a:lnTo>
                      <a:pt x="19" y="2499"/>
                    </a:lnTo>
                    <a:lnTo>
                      <a:pt x="37" y="2517"/>
                    </a:lnTo>
                    <a:lnTo>
                      <a:pt x="93" y="2536"/>
                    </a:lnTo>
                    <a:lnTo>
                      <a:pt x="112" y="2536"/>
                    </a:lnTo>
                    <a:lnTo>
                      <a:pt x="149" y="2517"/>
                    </a:lnTo>
                    <a:lnTo>
                      <a:pt x="373" y="2256"/>
                    </a:lnTo>
                    <a:lnTo>
                      <a:pt x="932" y="1660"/>
                    </a:lnTo>
                    <a:lnTo>
                      <a:pt x="1287" y="1287"/>
                    </a:lnTo>
                    <a:lnTo>
                      <a:pt x="1678" y="895"/>
                    </a:lnTo>
                    <a:lnTo>
                      <a:pt x="2088" y="504"/>
                    </a:lnTo>
                    <a:lnTo>
                      <a:pt x="2517" y="150"/>
                    </a:lnTo>
                    <a:lnTo>
                      <a:pt x="2536" y="131"/>
                    </a:lnTo>
                    <a:lnTo>
                      <a:pt x="2536" y="94"/>
                    </a:lnTo>
                    <a:lnTo>
                      <a:pt x="2536" y="56"/>
                    </a:lnTo>
                    <a:lnTo>
                      <a:pt x="2517" y="38"/>
                    </a:lnTo>
                    <a:lnTo>
                      <a:pt x="2498" y="19"/>
                    </a:lnTo>
                    <a:lnTo>
                      <a:pt x="2461" y="1"/>
                    </a:lnTo>
                    <a:close/>
                  </a:path>
                </a:pathLst>
              </a:custGeom>
              <a:solidFill>
                <a:srgbClr val="2C30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2718;p41">
                <a:extLst>
                  <a:ext uri="{FF2B5EF4-FFF2-40B4-BE49-F238E27FC236}">
                    <a16:creationId xmlns:a16="http://schemas.microsoft.com/office/drawing/2014/main" xmlns="" id="{0031DF3F-F0FC-1F3E-5451-B968A819B379}"/>
                  </a:ext>
                </a:extLst>
              </p:cNvPr>
              <p:cNvSpPr/>
              <p:nvPr/>
            </p:nvSpPr>
            <p:spPr>
              <a:xfrm>
                <a:off x="2244175" y="3654950"/>
                <a:ext cx="80650" cy="37325"/>
              </a:xfrm>
              <a:custGeom>
                <a:avLst/>
                <a:gdLst/>
                <a:ahLst/>
                <a:cxnLst/>
                <a:rect l="l" t="t" r="r" b="b"/>
                <a:pathLst>
                  <a:path w="3226" h="1493" extrusionOk="0">
                    <a:moveTo>
                      <a:pt x="75" y="1"/>
                    </a:moveTo>
                    <a:lnTo>
                      <a:pt x="38" y="19"/>
                    </a:lnTo>
                    <a:lnTo>
                      <a:pt x="19" y="38"/>
                    </a:lnTo>
                    <a:lnTo>
                      <a:pt x="1" y="57"/>
                    </a:lnTo>
                    <a:lnTo>
                      <a:pt x="1" y="94"/>
                    </a:lnTo>
                    <a:lnTo>
                      <a:pt x="1" y="131"/>
                    </a:lnTo>
                    <a:lnTo>
                      <a:pt x="19" y="150"/>
                    </a:lnTo>
                    <a:lnTo>
                      <a:pt x="57" y="168"/>
                    </a:lnTo>
                    <a:lnTo>
                      <a:pt x="541" y="336"/>
                    </a:lnTo>
                    <a:lnTo>
                      <a:pt x="1045" y="523"/>
                    </a:lnTo>
                    <a:lnTo>
                      <a:pt x="1567" y="746"/>
                    </a:lnTo>
                    <a:lnTo>
                      <a:pt x="2033" y="970"/>
                    </a:lnTo>
                    <a:lnTo>
                      <a:pt x="2797" y="1324"/>
                    </a:lnTo>
                    <a:lnTo>
                      <a:pt x="3114" y="1492"/>
                    </a:lnTo>
                    <a:lnTo>
                      <a:pt x="3189" y="1492"/>
                    </a:lnTo>
                    <a:lnTo>
                      <a:pt x="3207" y="1455"/>
                    </a:lnTo>
                    <a:lnTo>
                      <a:pt x="3226" y="1417"/>
                    </a:lnTo>
                    <a:lnTo>
                      <a:pt x="3226" y="1399"/>
                    </a:lnTo>
                    <a:lnTo>
                      <a:pt x="3207" y="1362"/>
                    </a:lnTo>
                    <a:lnTo>
                      <a:pt x="3189" y="1343"/>
                    </a:lnTo>
                    <a:lnTo>
                      <a:pt x="2872" y="1194"/>
                    </a:lnTo>
                    <a:lnTo>
                      <a:pt x="2107" y="821"/>
                    </a:lnTo>
                    <a:lnTo>
                      <a:pt x="1623" y="597"/>
                    </a:lnTo>
                    <a:lnTo>
                      <a:pt x="1101" y="373"/>
                    </a:lnTo>
                    <a:lnTo>
                      <a:pt x="597" y="168"/>
                    </a:lnTo>
                    <a:lnTo>
                      <a:pt x="94" y="1"/>
                    </a:lnTo>
                    <a:close/>
                  </a:path>
                </a:pathLst>
              </a:custGeom>
              <a:solidFill>
                <a:srgbClr val="2C30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2719;p41">
                <a:extLst>
                  <a:ext uri="{FF2B5EF4-FFF2-40B4-BE49-F238E27FC236}">
                    <a16:creationId xmlns:a16="http://schemas.microsoft.com/office/drawing/2014/main" xmlns="" id="{7822F6A5-3B5C-25DB-EB38-155BC42875BE}"/>
                  </a:ext>
                </a:extLst>
              </p:cNvPr>
              <p:cNvSpPr/>
              <p:nvPr/>
            </p:nvSpPr>
            <p:spPr>
              <a:xfrm>
                <a:off x="2271200" y="3347350"/>
                <a:ext cx="78350" cy="77850"/>
              </a:xfrm>
              <a:custGeom>
                <a:avLst/>
                <a:gdLst/>
                <a:ahLst/>
                <a:cxnLst/>
                <a:rect l="l" t="t" r="r" b="b"/>
                <a:pathLst>
                  <a:path w="3134" h="3114" extrusionOk="0">
                    <a:moveTo>
                      <a:pt x="1418" y="0"/>
                    </a:moveTo>
                    <a:lnTo>
                      <a:pt x="1269" y="19"/>
                    </a:lnTo>
                    <a:lnTo>
                      <a:pt x="1120" y="56"/>
                    </a:lnTo>
                    <a:lnTo>
                      <a:pt x="970" y="112"/>
                    </a:lnTo>
                    <a:lnTo>
                      <a:pt x="840" y="168"/>
                    </a:lnTo>
                    <a:lnTo>
                      <a:pt x="728" y="242"/>
                    </a:lnTo>
                    <a:lnTo>
                      <a:pt x="598" y="336"/>
                    </a:lnTo>
                    <a:lnTo>
                      <a:pt x="486" y="429"/>
                    </a:lnTo>
                    <a:lnTo>
                      <a:pt x="392" y="522"/>
                    </a:lnTo>
                    <a:lnTo>
                      <a:pt x="299" y="634"/>
                    </a:lnTo>
                    <a:lnTo>
                      <a:pt x="225" y="764"/>
                    </a:lnTo>
                    <a:lnTo>
                      <a:pt x="150" y="895"/>
                    </a:lnTo>
                    <a:lnTo>
                      <a:pt x="94" y="1025"/>
                    </a:lnTo>
                    <a:lnTo>
                      <a:pt x="57" y="1175"/>
                    </a:lnTo>
                    <a:lnTo>
                      <a:pt x="20" y="1324"/>
                    </a:lnTo>
                    <a:lnTo>
                      <a:pt x="1" y="1473"/>
                    </a:lnTo>
                    <a:lnTo>
                      <a:pt x="20" y="1641"/>
                    </a:lnTo>
                    <a:lnTo>
                      <a:pt x="20" y="1790"/>
                    </a:lnTo>
                    <a:lnTo>
                      <a:pt x="57" y="1939"/>
                    </a:lnTo>
                    <a:lnTo>
                      <a:pt x="113" y="2088"/>
                    </a:lnTo>
                    <a:lnTo>
                      <a:pt x="169" y="2237"/>
                    </a:lnTo>
                    <a:lnTo>
                      <a:pt x="243" y="2368"/>
                    </a:lnTo>
                    <a:lnTo>
                      <a:pt x="318" y="2480"/>
                    </a:lnTo>
                    <a:lnTo>
                      <a:pt x="411" y="2610"/>
                    </a:lnTo>
                    <a:lnTo>
                      <a:pt x="523" y="2703"/>
                    </a:lnTo>
                    <a:lnTo>
                      <a:pt x="635" y="2797"/>
                    </a:lnTo>
                    <a:lnTo>
                      <a:pt x="765" y="2890"/>
                    </a:lnTo>
                    <a:lnTo>
                      <a:pt x="896" y="2964"/>
                    </a:lnTo>
                    <a:lnTo>
                      <a:pt x="1045" y="3020"/>
                    </a:lnTo>
                    <a:lnTo>
                      <a:pt x="1194" y="3058"/>
                    </a:lnTo>
                    <a:lnTo>
                      <a:pt x="1343" y="3095"/>
                    </a:lnTo>
                    <a:lnTo>
                      <a:pt x="1492" y="3113"/>
                    </a:lnTo>
                    <a:lnTo>
                      <a:pt x="1567" y="3113"/>
                    </a:lnTo>
                    <a:lnTo>
                      <a:pt x="1716" y="3095"/>
                    </a:lnTo>
                    <a:lnTo>
                      <a:pt x="1865" y="3076"/>
                    </a:lnTo>
                    <a:lnTo>
                      <a:pt x="2014" y="3039"/>
                    </a:lnTo>
                    <a:lnTo>
                      <a:pt x="2164" y="3002"/>
                    </a:lnTo>
                    <a:lnTo>
                      <a:pt x="2294" y="2927"/>
                    </a:lnTo>
                    <a:lnTo>
                      <a:pt x="2425" y="2852"/>
                    </a:lnTo>
                    <a:lnTo>
                      <a:pt x="2536" y="2778"/>
                    </a:lnTo>
                    <a:lnTo>
                      <a:pt x="2648" y="2685"/>
                    </a:lnTo>
                    <a:lnTo>
                      <a:pt x="2742" y="2573"/>
                    </a:lnTo>
                    <a:lnTo>
                      <a:pt x="2835" y="2461"/>
                    </a:lnTo>
                    <a:lnTo>
                      <a:pt x="2909" y="2330"/>
                    </a:lnTo>
                    <a:lnTo>
                      <a:pt x="2984" y="2200"/>
                    </a:lnTo>
                    <a:lnTo>
                      <a:pt x="3040" y="2069"/>
                    </a:lnTo>
                    <a:lnTo>
                      <a:pt x="3077" y="1920"/>
                    </a:lnTo>
                    <a:lnTo>
                      <a:pt x="3114" y="1771"/>
                    </a:lnTo>
                    <a:lnTo>
                      <a:pt x="3133" y="1622"/>
                    </a:lnTo>
                    <a:lnTo>
                      <a:pt x="3133" y="1454"/>
                    </a:lnTo>
                    <a:lnTo>
                      <a:pt x="3114" y="1305"/>
                    </a:lnTo>
                    <a:lnTo>
                      <a:pt x="3077" y="1156"/>
                    </a:lnTo>
                    <a:lnTo>
                      <a:pt x="3040" y="1007"/>
                    </a:lnTo>
                    <a:lnTo>
                      <a:pt x="2965" y="876"/>
                    </a:lnTo>
                    <a:lnTo>
                      <a:pt x="2891" y="746"/>
                    </a:lnTo>
                    <a:lnTo>
                      <a:pt x="2816" y="615"/>
                    </a:lnTo>
                    <a:lnTo>
                      <a:pt x="2723" y="503"/>
                    </a:lnTo>
                    <a:lnTo>
                      <a:pt x="2611" y="392"/>
                    </a:lnTo>
                    <a:lnTo>
                      <a:pt x="2499" y="298"/>
                    </a:lnTo>
                    <a:lnTo>
                      <a:pt x="2369" y="224"/>
                    </a:lnTo>
                    <a:lnTo>
                      <a:pt x="2238" y="149"/>
                    </a:lnTo>
                    <a:lnTo>
                      <a:pt x="2089" y="93"/>
                    </a:lnTo>
                    <a:lnTo>
                      <a:pt x="1959" y="37"/>
                    </a:lnTo>
                    <a:lnTo>
                      <a:pt x="1791" y="0"/>
                    </a:lnTo>
                    <a:close/>
                  </a:path>
                </a:pathLst>
              </a:custGeom>
              <a:solidFill>
                <a:srgbClr val="FCF3E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2720;p41">
                <a:extLst>
                  <a:ext uri="{FF2B5EF4-FFF2-40B4-BE49-F238E27FC236}">
                    <a16:creationId xmlns:a16="http://schemas.microsoft.com/office/drawing/2014/main" xmlns="" id="{960F2963-890F-F795-D0AC-6F82A6FD503A}"/>
                  </a:ext>
                </a:extLst>
              </p:cNvPr>
              <p:cNvSpPr/>
              <p:nvPr/>
            </p:nvSpPr>
            <p:spPr>
              <a:xfrm>
                <a:off x="2271200" y="3347350"/>
                <a:ext cx="78350" cy="77850"/>
              </a:xfrm>
              <a:custGeom>
                <a:avLst/>
                <a:gdLst/>
                <a:ahLst/>
                <a:cxnLst/>
                <a:rect l="l" t="t" r="r" b="b"/>
                <a:pathLst>
                  <a:path w="3134" h="3114" fill="none" extrusionOk="0">
                    <a:moveTo>
                      <a:pt x="1567" y="0"/>
                    </a:moveTo>
                    <a:lnTo>
                      <a:pt x="1567" y="0"/>
                    </a:lnTo>
                    <a:lnTo>
                      <a:pt x="1418" y="0"/>
                    </a:lnTo>
                    <a:lnTo>
                      <a:pt x="1269" y="19"/>
                    </a:lnTo>
                    <a:lnTo>
                      <a:pt x="1120" y="56"/>
                    </a:lnTo>
                    <a:lnTo>
                      <a:pt x="970" y="112"/>
                    </a:lnTo>
                    <a:lnTo>
                      <a:pt x="840" y="168"/>
                    </a:lnTo>
                    <a:lnTo>
                      <a:pt x="728" y="242"/>
                    </a:lnTo>
                    <a:lnTo>
                      <a:pt x="598" y="336"/>
                    </a:lnTo>
                    <a:lnTo>
                      <a:pt x="486" y="429"/>
                    </a:lnTo>
                    <a:lnTo>
                      <a:pt x="392" y="522"/>
                    </a:lnTo>
                    <a:lnTo>
                      <a:pt x="299" y="634"/>
                    </a:lnTo>
                    <a:lnTo>
                      <a:pt x="225" y="764"/>
                    </a:lnTo>
                    <a:lnTo>
                      <a:pt x="150" y="895"/>
                    </a:lnTo>
                    <a:lnTo>
                      <a:pt x="94" y="1025"/>
                    </a:lnTo>
                    <a:lnTo>
                      <a:pt x="57" y="1175"/>
                    </a:lnTo>
                    <a:lnTo>
                      <a:pt x="20" y="1324"/>
                    </a:lnTo>
                    <a:lnTo>
                      <a:pt x="1" y="1473"/>
                    </a:lnTo>
                    <a:lnTo>
                      <a:pt x="1" y="1473"/>
                    </a:lnTo>
                    <a:lnTo>
                      <a:pt x="20" y="1641"/>
                    </a:lnTo>
                    <a:lnTo>
                      <a:pt x="20" y="1790"/>
                    </a:lnTo>
                    <a:lnTo>
                      <a:pt x="57" y="1939"/>
                    </a:lnTo>
                    <a:lnTo>
                      <a:pt x="113" y="2088"/>
                    </a:lnTo>
                    <a:lnTo>
                      <a:pt x="169" y="2237"/>
                    </a:lnTo>
                    <a:lnTo>
                      <a:pt x="243" y="2368"/>
                    </a:lnTo>
                    <a:lnTo>
                      <a:pt x="318" y="2480"/>
                    </a:lnTo>
                    <a:lnTo>
                      <a:pt x="411" y="2610"/>
                    </a:lnTo>
                    <a:lnTo>
                      <a:pt x="523" y="2703"/>
                    </a:lnTo>
                    <a:lnTo>
                      <a:pt x="635" y="2797"/>
                    </a:lnTo>
                    <a:lnTo>
                      <a:pt x="765" y="2890"/>
                    </a:lnTo>
                    <a:lnTo>
                      <a:pt x="896" y="2964"/>
                    </a:lnTo>
                    <a:lnTo>
                      <a:pt x="1045" y="3020"/>
                    </a:lnTo>
                    <a:lnTo>
                      <a:pt x="1194" y="3058"/>
                    </a:lnTo>
                    <a:lnTo>
                      <a:pt x="1343" y="3095"/>
                    </a:lnTo>
                    <a:lnTo>
                      <a:pt x="1492" y="3113"/>
                    </a:lnTo>
                    <a:lnTo>
                      <a:pt x="1492" y="3113"/>
                    </a:lnTo>
                    <a:lnTo>
                      <a:pt x="1567" y="3113"/>
                    </a:lnTo>
                    <a:lnTo>
                      <a:pt x="1567" y="3113"/>
                    </a:lnTo>
                    <a:lnTo>
                      <a:pt x="1716" y="3095"/>
                    </a:lnTo>
                    <a:lnTo>
                      <a:pt x="1865" y="3076"/>
                    </a:lnTo>
                    <a:lnTo>
                      <a:pt x="2014" y="3039"/>
                    </a:lnTo>
                    <a:lnTo>
                      <a:pt x="2164" y="3002"/>
                    </a:lnTo>
                    <a:lnTo>
                      <a:pt x="2294" y="2927"/>
                    </a:lnTo>
                    <a:lnTo>
                      <a:pt x="2425" y="2852"/>
                    </a:lnTo>
                    <a:lnTo>
                      <a:pt x="2536" y="2778"/>
                    </a:lnTo>
                    <a:lnTo>
                      <a:pt x="2648" y="2685"/>
                    </a:lnTo>
                    <a:lnTo>
                      <a:pt x="2742" y="2573"/>
                    </a:lnTo>
                    <a:lnTo>
                      <a:pt x="2835" y="2461"/>
                    </a:lnTo>
                    <a:lnTo>
                      <a:pt x="2909" y="2330"/>
                    </a:lnTo>
                    <a:lnTo>
                      <a:pt x="2984" y="2200"/>
                    </a:lnTo>
                    <a:lnTo>
                      <a:pt x="3040" y="2069"/>
                    </a:lnTo>
                    <a:lnTo>
                      <a:pt x="3077" y="1920"/>
                    </a:lnTo>
                    <a:lnTo>
                      <a:pt x="3114" y="1771"/>
                    </a:lnTo>
                    <a:lnTo>
                      <a:pt x="3133" y="1622"/>
                    </a:lnTo>
                    <a:lnTo>
                      <a:pt x="3133" y="1622"/>
                    </a:lnTo>
                    <a:lnTo>
                      <a:pt x="3133" y="1454"/>
                    </a:lnTo>
                    <a:lnTo>
                      <a:pt x="3114" y="1305"/>
                    </a:lnTo>
                    <a:lnTo>
                      <a:pt x="3077" y="1156"/>
                    </a:lnTo>
                    <a:lnTo>
                      <a:pt x="3040" y="1007"/>
                    </a:lnTo>
                    <a:lnTo>
                      <a:pt x="2965" y="876"/>
                    </a:lnTo>
                    <a:lnTo>
                      <a:pt x="2891" y="746"/>
                    </a:lnTo>
                    <a:lnTo>
                      <a:pt x="2816" y="615"/>
                    </a:lnTo>
                    <a:lnTo>
                      <a:pt x="2723" y="503"/>
                    </a:lnTo>
                    <a:lnTo>
                      <a:pt x="2611" y="392"/>
                    </a:lnTo>
                    <a:lnTo>
                      <a:pt x="2499" y="298"/>
                    </a:lnTo>
                    <a:lnTo>
                      <a:pt x="2369" y="224"/>
                    </a:lnTo>
                    <a:lnTo>
                      <a:pt x="2238" y="149"/>
                    </a:lnTo>
                    <a:lnTo>
                      <a:pt x="2089" y="93"/>
                    </a:lnTo>
                    <a:lnTo>
                      <a:pt x="1959" y="37"/>
                    </a:lnTo>
                    <a:lnTo>
                      <a:pt x="1791" y="0"/>
                    </a:lnTo>
                    <a:lnTo>
                      <a:pt x="1642" y="0"/>
                    </a:lnTo>
                    <a:lnTo>
                      <a:pt x="1642" y="0"/>
                    </a:lnTo>
                    <a:lnTo>
                      <a:pt x="1567"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2721;p41">
                <a:extLst>
                  <a:ext uri="{FF2B5EF4-FFF2-40B4-BE49-F238E27FC236}">
                    <a16:creationId xmlns:a16="http://schemas.microsoft.com/office/drawing/2014/main" xmlns="" id="{36A744D4-7717-9795-4E8D-6D862FC98414}"/>
                  </a:ext>
                </a:extLst>
              </p:cNvPr>
              <p:cNvSpPr/>
              <p:nvPr/>
            </p:nvSpPr>
            <p:spPr>
              <a:xfrm>
                <a:off x="2068925" y="3404675"/>
                <a:ext cx="77875" cy="78325"/>
              </a:xfrm>
              <a:custGeom>
                <a:avLst/>
                <a:gdLst/>
                <a:ahLst/>
                <a:cxnLst/>
                <a:rect l="l" t="t" r="r" b="b"/>
                <a:pathLst>
                  <a:path w="3115" h="3133" extrusionOk="0">
                    <a:moveTo>
                      <a:pt x="1567" y="0"/>
                    </a:moveTo>
                    <a:lnTo>
                      <a:pt x="1418" y="19"/>
                    </a:lnTo>
                    <a:lnTo>
                      <a:pt x="1269" y="37"/>
                    </a:lnTo>
                    <a:lnTo>
                      <a:pt x="1119" y="75"/>
                    </a:lnTo>
                    <a:lnTo>
                      <a:pt x="970" y="131"/>
                    </a:lnTo>
                    <a:lnTo>
                      <a:pt x="840" y="187"/>
                    </a:lnTo>
                    <a:lnTo>
                      <a:pt x="709" y="261"/>
                    </a:lnTo>
                    <a:lnTo>
                      <a:pt x="597" y="336"/>
                    </a:lnTo>
                    <a:lnTo>
                      <a:pt x="486" y="448"/>
                    </a:lnTo>
                    <a:lnTo>
                      <a:pt x="392" y="541"/>
                    </a:lnTo>
                    <a:lnTo>
                      <a:pt x="299" y="653"/>
                    </a:lnTo>
                    <a:lnTo>
                      <a:pt x="225" y="783"/>
                    </a:lnTo>
                    <a:lnTo>
                      <a:pt x="150" y="914"/>
                    </a:lnTo>
                    <a:lnTo>
                      <a:pt x="94" y="1044"/>
                    </a:lnTo>
                    <a:lnTo>
                      <a:pt x="57" y="1193"/>
                    </a:lnTo>
                    <a:lnTo>
                      <a:pt x="19" y="1342"/>
                    </a:lnTo>
                    <a:lnTo>
                      <a:pt x="1" y="1492"/>
                    </a:lnTo>
                    <a:lnTo>
                      <a:pt x="1" y="1659"/>
                    </a:lnTo>
                    <a:lnTo>
                      <a:pt x="19" y="1809"/>
                    </a:lnTo>
                    <a:lnTo>
                      <a:pt x="57" y="1958"/>
                    </a:lnTo>
                    <a:lnTo>
                      <a:pt x="94" y="2107"/>
                    </a:lnTo>
                    <a:lnTo>
                      <a:pt x="169" y="2256"/>
                    </a:lnTo>
                    <a:lnTo>
                      <a:pt x="225" y="2387"/>
                    </a:lnTo>
                    <a:lnTo>
                      <a:pt x="318" y="2498"/>
                    </a:lnTo>
                    <a:lnTo>
                      <a:pt x="411" y="2629"/>
                    </a:lnTo>
                    <a:lnTo>
                      <a:pt x="523" y="2722"/>
                    </a:lnTo>
                    <a:lnTo>
                      <a:pt x="635" y="2815"/>
                    </a:lnTo>
                    <a:lnTo>
                      <a:pt x="765" y="2909"/>
                    </a:lnTo>
                    <a:lnTo>
                      <a:pt x="896" y="2983"/>
                    </a:lnTo>
                    <a:lnTo>
                      <a:pt x="1026" y="3039"/>
                    </a:lnTo>
                    <a:lnTo>
                      <a:pt x="1175" y="3076"/>
                    </a:lnTo>
                    <a:lnTo>
                      <a:pt x="1343" y="3114"/>
                    </a:lnTo>
                    <a:lnTo>
                      <a:pt x="1492" y="3132"/>
                    </a:lnTo>
                    <a:lnTo>
                      <a:pt x="1567" y="3132"/>
                    </a:lnTo>
                    <a:lnTo>
                      <a:pt x="1716" y="3114"/>
                    </a:lnTo>
                    <a:lnTo>
                      <a:pt x="1865" y="3095"/>
                    </a:lnTo>
                    <a:lnTo>
                      <a:pt x="2014" y="3058"/>
                    </a:lnTo>
                    <a:lnTo>
                      <a:pt x="2145" y="3020"/>
                    </a:lnTo>
                    <a:lnTo>
                      <a:pt x="2294" y="2946"/>
                    </a:lnTo>
                    <a:lnTo>
                      <a:pt x="2406" y="2871"/>
                    </a:lnTo>
                    <a:lnTo>
                      <a:pt x="2536" y="2797"/>
                    </a:lnTo>
                    <a:lnTo>
                      <a:pt x="2648" y="2703"/>
                    </a:lnTo>
                    <a:lnTo>
                      <a:pt x="2741" y="2592"/>
                    </a:lnTo>
                    <a:lnTo>
                      <a:pt x="2835" y="2480"/>
                    </a:lnTo>
                    <a:lnTo>
                      <a:pt x="2909" y="2349"/>
                    </a:lnTo>
                    <a:lnTo>
                      <a:pt x="2984" y="2219"/>
                    </a:lnTo>
                    <a:lnTo>
                      <a:pt x="3040" y="2088"/>
                    </a:lnTo>
                    <a:lnTo>
                      <a:pt x="3077" y="1939"/>
                    </a:lnTo>
                    <a:lnTo>
                      <a:pt x="3114" y="1790"/>
                    </a:lnTo>
                    <a:lnTo>
                      <a:pt x="3114" y="1641"/>
                    </a:lnTo>
                    <a:lnTo>
                      <a:pt x="3114" y="1473"/>
                    </a:lnTo>
                    <a:lnTo>
                      <a:pt x="3096" y="1324"/>
                    </a:lnTo>
                    <a:lnTo>
                      <a:pt x="3077" y="1175"/>
                    </a:lnTo>
                    <a:lnTo>
                      <a:pt x="3021" y="1026"/>
                    </a:lnTo>
                    <a:lnTo>
                      <a:pt x="2965" y="895"/>
                    </a:lnTo>
                    <a:lnTo>
                      <a:pt x="2891" y="765"/>
                    </a:lnTo>
                    <a:lnTo>
                      <a:pt x="2816" y="634"/>
                    </a:lnTo>
                    <a:lnTo>
                      <a:pt x="2723" y="522"/>
                    </a:lnTo>
                    <a:lnTo>
                      <a:pt x="2611" y="410"/>
                    </a:lnTo>
                    <a:lnTo>
                      <a:pt x="2499" y="317"/>
                    </a:lnTo>
                    <a:lnTo>
                      <a:pt x="2369" y="224"/>
                    </a:lnTo>
                    <a:lnTo>
                      <a:pt x="2238" y="168"/>
                    </a:lnTo>
                    <a:lnTo>
                      <a:pt x="2089" y="93"/>
                    </a:lnTo>
                    <a:lnTo>
                      <a:pt x="1940" y="56"/>
                    </a:lnTo>
                    <a:lnTo>
                      <a:pt x="1791" y="19"/>
                    </a:lnTo>
                    <a:lnTo>
                      <a:pt x="1641" y="19"/>
                    </a:lnTo>
                    <a:lnTo>
                      <a:pt x="1567" y="0"/>
                    </a:lnTo>
                    <a:close/>
                  </a:path>
                </a:pathLst>
              </a:custGeom>
              <a:solidFill>
                <a:srgbClr val="FCF3E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2722;p41">
                <a:extLst>
                  <a:ext uri="{FF2B5EF4-FFF2-40B4-BE49-F238E27FC236}">
                    <a16:creationId xmlns:a16="http://schemas.microsoft.com/office/drawing/2014/main" xmlns="" id="{C911D87E-661D-DCEB-7004-8A3BFEEC89B4}"/>
                  </a:ext>
                </a:extLst>
              </p:cNvPr>
              <p:cNvSpPr/>
              <p:nvPr/>
            </p:nvSpPr>
            <p:spPr>
              <a:xfrm>
                <a:off x="2068925" y="3404675"/>
                <a:ext cx="77875" cy="78325"/>
              </a:xfrm>
              <a:custGeom>
                <a:avLst/>
                <a:gdLst/>
                <a:ahLst/>
                <a:cxnLst/>
                <a:rect l="l" t="t" r="r" b="b"/>
                <a:pathLst>
                  <a:path w="3115" h="3133" fill="none" extrusionOk="0">
                    <a:moveTo>
                      <a:pt x="1567" y="0"/>
                    </a:moveTo>
                    <a:lnTo>
                      <a:pt x="1567" y="0"/>
                    </a:lnTo>
                    <a:lnTo>
                      <a:pt x="1418" y="19"/>
                    </a:lnTo>
                    <a:lnTo>
                      <a:pt x="1269" y="37"/>
                    </a:lnTo>
                    <a:lnTo>
                      <a:pt x="1119" y="75"/>
                    </a:lnTo>
                    <a:lnTo>
                      <a:pt x="970" y="131"/>
                    </a:lnTo>
                    <a:lnTo>
                      <a:pt x="840" y="187"/>
                    </a:lnTo>
                    <a:lnTo>
                      <a:pt x="709" y="261"/>
                    </a:lnTo>
                    <a:lnTo>
                      <a:pt x="597" y="336"/>
                    </a:lnTo>
                    <a:lnTo>
                      <a:pt x="486" y="448"/>
                    </a:lnTo>
                    <a:lnTo>
                      <a:pt x="392" y="541"/>
                    </a:lnTo>
                    <a:lnTo>
                      <a:pt x="299" y="653"/>
                    </a:lnTo>
                    <a:lnTo>
                      <a:pt x="225" y="783"/>
                    </a:lnTo>
                    <a:lnTo>
                      <a:pt x="150" y="914"/>
                    </a:lnTo>
                    <a:lnTo>
                      <a:pt x="94" y="1044"/>
                    </a:lnTo>
                    <a:lnTo>
                      <a:pt x="57" y="1193"/>
                    </a:lnTo>
                    <a:lnTo>
                      <a:pt x="19" y="1342"/>
                    </a:lnTo>
                    <a:lnTo>
                      <a:pt x="1" y="1492"/>
                    </a:lnTo>
                    <a:lnTo>
                      <a:pt x="1" y="1492"/>
                    </a:lnTo>
                    <a:lnTo>
                      <a:pt x="1" y="1659"/>
                    </a:lnTo>
                    <a:lnTo>
                      <a:pt x="19" y="1809"/>
                    </a:lnTo>
                    <a:lnTo>
                      <a:pt x="57" y="1958"/>
                    </a:lnTo>
                    <a:lnTo>
                      <a:pt x="94" y="2107"/>
                    </a:lnTo>
                    <a:lnTo>
                      <a:pt x="169" y="2256"/>
                    </a:lnTo>
                    <a:lnTo>
                      <a:pt x="225" y="2387"/>
                    </a:lnTo>
                    <a:lnTo>
                      <a:pt x="318" y="2498"/>
                    </a:lnTo>
                    <a:lnTo>
                      <a:pt x="411" y="2629"/>
                    </a:lnTo>
                    <a:lnTo>
                      <a:pt x="523" y="2722"/>
                    </a:lnTo>
                    <a:lnTo>
                      <a:pt x="635" y="2815"/>
                    </a:lnTo>
                    <a:lnTo>
                      <a:pt x="765" y="2909"/>
                    </a:lnTo>
                    <a:lnTo>
                      <a:pt x="896" y="2983"/>
                    </a:lnTo>
                    <a:lnTo>
                      <a:pt x="1026" y="3039"/>
                    </a:lnTo>
                    <a:lnTo>
                      <a:pt x="1175" y="3076"/>
                    </a:lnTo>
                    <a:lnTo>
                      <a:pt x="1343" y="3114"/>
                    </a:lnTo>
                    <a:lnTo>
                      <a:pt x="1492" y="3132"/>
                    </a:lnTo>
                    <a:lnTo>
                      <a:pt x="1492" y="3132"/>
                    </a:lnTo>
                    <a:lnTo>
                      <a:pt x="1567" y="3132"/>
                    </a:lnTo>
                    <a:lnTo>
                      <a:pt x="1567" y="3132"/>
                    </a:lnTo>
                    <a:lnTo>
                      <a:pt x="1716" y="3114"/>
                    </a:lnTo>
                    <a:lnTo>
                      <a:pt x="1865" y="3095"/>
                    </a:lnTo>
                    <a:lnTo>
                      <a:pt x="2014" y="3058"/>
                    </a:lnTo>
                    <a:lnTo>
                      <a:pt x="2145" y="3020"/>
                    </a:lnTo>
                    <a:lnTo>
                      <a:pt x="2294" y="2946"/>
                    </a:lnTo>
                    <a:lnTo>
                      <a:pt x="2406" y="2871"/>
                    </a:lnTo>
                    <a:lnTo>
                      <a:pt x="2536" y="2797"/>
                    </a:lnTo>
                    <a:lnTo>
                      <a:pt x="2648" y="2703"/>
                    </a:lnTo>
                    <a:lnTo>
                      <a:pt x="2741" y="2592"/>
                    </a:lnTo>
                    <a:lnTo>
                      <a:pt x="2835" y="2480"/>
                    </a:lnTo>
                    <a:lnTo>
                      <a:pt x="2909" y="2349"/>
                    </a:lnTo>
                    <a:lnTo>
                      <a:pt x="2984" y="2219"/>
                    </a:lnTo>
                    <a:lnTo>
                      <a:pt x="3040" y="2088"/>
                    </a:lnTo>
                    <a:lnTo>
                      <a:pt x="3077" y="1939"/>
                    </a:lnTo>
                    <a:lnTo>
                      <a:pt x="3114" y="1790"/>
                    </a:lnTo>
                    <a:lnTo>
                      <a:pt x="3114" y="1641"/>
                    </a:lnTo>
                    <a:lnTo>
                      <a:pt x="3114" y="1641"/>
                    </a:lnTo>
                    <a:lnTo>
                      <a:pt x="3114" y="1473"/>
                    </a:lnTo>
                    <a:lnTo>
                      <a:pt x="3096" y="1324"/>
                    </a:lnTo>
                    <a:lnTo>
                      <a:pt x="3077" y="1175"/>
                    </a:lnTo>
                    <a:lnTo>
                      <a:pt x="3021" y="1026"/>
                    </a:lnTo>
                    <a:lnTo>
                      <a:pt x="2965" y="895"/>
                    </a:lnTo>
                    <a:lnTo>
                      <a:pt x="2891" y="765"/>
                    </a:lnTo>
                    <a:lnTo>
                      <a:pt x="2816" y="634"/>
                    </a:lnTo>
                    <a:lnTo>
                      <a:pt x="2723" y="522"/>
                    </a:lnTo>
                    <a:lnTo>
                      <a:pt x="2611" y="410"/>
                    </a:lnTo>
                    <a:lnTo>
                      <a:pt x="2499" y="317"/>
                    </a:lnTo>
                    <a:lnTo>
                      <a:pt x="2369" y="224"/>
                    </a:lnTo>
                    <a:lnTo>
                      <a:pt x="2238" y="168"/>
                    </a:lnTo>
                    <a:lnTo>
                      <a:pt x="2089" y="93"/>
                    </a:lnTo>
                    <a:lnTo>
                      <a:pt x="1940" y="56"/>
                    </a:lnTo>
                    <a:lnTo>
                      <a:pt x="1791" y="19"/>
                    </a:lnTo>
                    <a:lnTo>
                      <a:pt x="1641" y="19"/>
                    </a:lnTo>
                    <a:lnTo>
                      <a:pt x="1641" y="19"/>
                    </a:lnTo>
                    <a:lnTo>
                      <a:pt x="1567"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2723;p41">
                <a:extLst>
                  <a:ext uri="{FF2B5EF4-FFF2-40B4-BE49-F238E27FC236}">
                    <a16:creationId xmlns:a16="http://schemas.microsoft.com/office/drawing/2014/main" xmlns="" id="{A3C6461A-9518-0C7B-96F0-9826B72AC5BB}"/>
                  </a:ext>
                </a:extLst>
              </p:cNvPr>
              <p:cNvSpPr/>
              <p:nvPr/>
            </p:nvSpPr>
            <p:spPr>
              <a:xfrm>
                <a:off x="2291250" y="3673600"/>
                <a:ext cx="210225" cy="372875"/>
              </a:xfrm>
              <a:custGeom>
                <a:avLst/>
                <a:gdLst/>
                <a:ahLst/>
                <a:cxnLst/>
                <a:rect l="l" t="t" r="r" b="b"/>
                <a:pathLst>
                  <a:path w="8409" h="14915" extrusionOk="0">
                    <a:moveTo>
                      <a:pt x="7458" y="0"/>
                    </a:moveTo>
                    <a:lnTo>
                      <a:pt x="7383" y="38"/>
                    </a:lnTo>
                    <a:lnTo>
                      <a:pt x="7327" y="94"/>
                    </a:lnTo>
                    <a:lnTo>
                      <a:pt x="7234" y="168"/>
                    </a:lnTo>
                    <a:lnTo>
                      <a:pt x="7085" y="336"/>
                    </a:lnTo>
                    <a:lnTo>
                      <a:pt x="6917" y="560"/>
                    </a:lnTo>
                    <a:lnTo>
                      <a:pt x="6768" y="821"/>
                    </a:lnTo>
                    <a:lnTo>
                      <a:pt x="6600" y="1119"/>
                    </a:lnTo>
                    <a:lnTo>
                      <a:pt x="6302" y="1697"/>
                    </a:lnTo>
                    <a:lnTo>
                      <a:pt x="6060" y="2238"/>
                    </a:lnTo>
                    <a:lnTo>
                      <a:pt x="5836" y="2797"/>
                    </a:lnTo>
                    <a:lnTo>
                      <a:pt x="6041" y="6973"/>
                    </a:lnTo>
                    <a:lnTo>
                      <a:pt x="1" y="11895"/>
                    </a:lnTo>
                    <a:lnTo>
                      <a:pt x="1865" y="14915"/>
                    </a:lnTo>
                    <a:lnTo>
                      <a:pt x="2760" y="13908"/>
                    </a:lnTo>
                    <a:lnTo>
                      <a:pt x="4811" y="11727"/>
                    </a:lnTo>
                    <a:lnTo>
                      <a:pt x="5929" y="10534"/>
                    </a:lnTo>
                    <a:lnTo>
                      <a:pt x="6936" y="9490"/>
                    </a:lnTo>
                    <a:lnTo>
                      <a:pt x="7719" y="8707"/>
                    </a:lnTo>
                    <a:lnTo>
                      <a:pt x="7980" y="8483"/>
                    </a:lnTo>
                    <a:lnTo>
                      <a:pt x="8129" y="8371"/>
                    </a:lnTo>
                    <a:lnTo>
                      <a:pt x="8185" y="8334"/>
                    </a:lnTo>
                    <a:lnTo>
                      <a:pt x="8222" y="8241"/>
                    </a:lnTo>
                    <a:lnTo>
                      <a:pt x="8260" y="8129"/>
                    </a:lnTo>
                    <a:lnTo>
                      <a:pt x="8278" y="7961"/>
                    </a:lnTo>
                    <a:lnTo>
                      <a:pt x="8334" y="7551"/>
                    </a:lnTo>
                    <a:lnTo>
                      <a:pt x="8371" y="7047"/>
                    </a:lnTo>
                    <a:lnTo>
                      <a:pt x="8409" y="6432"/>
                    </a:lnTo>
                    <a:lnTo>
                      <a:pt x="8409" y="5761"/>
                    </a:lnTo>
                    <a:lnTo>
                      <a:pt x="8409" y="4326"/>
                    </a:lnTo>
                    <a:lnTo>
                      <a:pt x="8390" y="2871"/>
                    </a:lnTo>
                    <a:lnTo>
                      <a:pt x="8334" y="1585"/>
                    </a:lnTo>
                    <a:lnTo>
                      <a:pt x="8278" y="653"/>
                    </a:lnTo>
                    <a:lnTo>
                      <a:pt x="8260" y="373"/>
                    </a:lnTo>
                    <a:lnTo>
                      <a:pt x="8241" y="243"/>
                    </a:lnTo>
                    <a:lnTo>
                      <a:pt x="8204" y="168"/>
                    </a:lnTo>
                    <a:lnTo>
                      <a:pt x="8129" y="131"/>
                    </a:lnTo>
                    <a:lnTo>
                      <a:pt x="8055" y="112"/>
                    </a:lnTo>
                    <a:lnTo>
                      <a:pt x="7961" y="112"/>
                    </a:lnTo>
                    <a:lnTo>
                      <a:pt x="7831" y="149"/>
                    </a:lnTo>
                    <a:lnTo>
                      <a:pt x="7756" y="168"/>
                    </a:lnTo>
                    <a:lnTo>
                      <a:pt x="7700" y="75"/>
                    </a:lnTo>
                    <a:lnTo>
                      <a:pt x="7644" y="38"/>
                    </a:lnTo>
                    <a:lnTo>
                      <a:pt x="7588"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2724;p41">
                <a:extLst>
                  <a:ext uri="{FF2B5EF4-FFF2-40B4-BE49-F238E27FC236}">
                    <a16:creationId xmlns:a16="http://schemas.microsoft.com/office/drawing/2014/main" xmlns="" id="{F7390385-32DF-F234-F488-CEDEC154A187}"/>
                  </a:ext>
                </a:extLst>
              </p:cNvPr>
              <p:cNvSpPr/>
              <p:nvPr/>
            </p:nvSpPr>
            <p:spPr>
              <a:xfrm>
                <a:off x="2288925" y="3671275"/>
                <a:ext cx="214875" cy="377075"/>
              </a:xfrm>
              <a:custGeom>
                <a:avLst/>
                <a:gdLst/>
                <a:ahLst/>
                <a:cxnLst/>
                <a:rect l="l" t="t" r="r" b="b"/>
                <a:pathLst>
                  <a:path w="8595" h="15083" extrusionOk="0">
                    <a:moveTo>
                      <a:pt x="7644" y="168"/>
                    </a:moveTo>
                    <a:lnTo>
                      <a:pt x="7681" y="187"/>
                    </a:lnTo>
                    <a:lnTo>
                      <a:pt x="7737" y="224"/>
                    </a:lnTo>
                    <a:lnTo>
                      <a:pt x="7775" y="298"/>
                    </a:lnTo>
                    <a:lnTo>
                      <a:pt x="7831" y="336"/>
                    </a:lnTo>
                    <a:lnTo>
                      <a:pt x="7887" y="336"/>
                    </a:lnTo>
                    <a:lnTo>
                      <a:pt x="8017" y="298"/>
                    </a:lnTo>
                    <a:lnTo>
                      <a:pt x="8110" y="280"/>
                    </a:lnTo>
                    <a:lnTo>
                      <a:pt x="8203" y="298"/>
                    </a:lnTo>
                    <a:lnTo>
                      <a:pt x="8241" y="336"/>
                    </a:lnTo>
                    <a:lnTo>
                      <a:pt x="8259" y="373"/>
                    </a:lnTo>
                    <a:lnTo>
                      <a:pt x="8278" y="541"/>
                    </a:lnTo>
                    <a:lnTo>
                      <a:pt x="8315" y="839"/>
                    </a:lnTo>
                    <a:lnTo>
                      <a:pt x="8371" y="1771"/>
                    </a:lnTo>
                    <a:lnTo>
                      <a:pt x="8409" y="3039"/>
                    </a:lnTo>
                    <a:lnTo>
                      <a:pt x="8427" y="4456"/>
                    </a:lnTo>
                    <a:lnTo>
                      <a:pt x="8427" y="5854"/>
                    </a:lnTo>
                    <a:lnTo>
                      <a:pt x="8409" y="6507"/>
                    </a:lnTo>
                    <a:lnTo>
                      <a:pt x="8390" y="7085"/>
                    </a:lnTo>
                    <a:lnTo>
                      <a:pt x="8353" y="7588"/>
                    </a:lnTo>
                    <a:lnTo>
                      <a:pt x="8315" y="7979"/>
                    </a:lnTo>
                    <a:lnTo>
                      <a:pt x="8259" y="8259"/>
                    </a:lnTo>
                    <a:lnTo>
                      <a:pt x="8222" y="8334"/>
                    </a:lnTo>
                    <a:lnTo>
                      <a:pt x="8185" y="8390"/>
                    </a:lnTo>
                    <a:lnTo>
                      <a:pt x="8054" y="8483"/>
                    </a:lnTo>
                    <a:lnTo>
                      <a:pt x="7812" y="8688"/>
                    </a:lnTo>
                    <a:lnTo>
                      <a:pt x="7141" y="9359"/>
                    </a:lnTo>
                    <a:lnTo>
                      <a:pt x="6227" y="10291"/>
                    </a:lnTo>
                    <a:lnTo>
                      <a:pt x="5221" y="11354"/>
                    </a:lnTo>
                    <a:lnTo>
                      <a:pt x="3226" y="13479"/>
                    </a:lnTo>
                    <a:lnTo>
                      <a:pt x="1958" y="14859"/>
                    </a:lnTo>
                    <a:lnTo>
                      <a:pt x="187" y="12006"/>
                    </a:lnTo>
                    <a:lnTo>
                      <a:pt x="6171" y="7140"/>
                    </a:lnTo>
                    <a:lnTo>
                      <a:pt x="6209" y="7103"/>
                    </a:lnTo>
                    <a:lnTo>
                      <a:pt x="6209" y="7066"/>
                    </a:lnTo>
                    <a:lnTo>
                      <a:pt x="6004" y="2908"/>
                    </a:lnTo>
                    <a:lnTo>
                      <a:pt x="6171" y="2480"/>
                    </a:lnTo>
                    <a:lnTo>
                      <a:pt x="6376" y="2032"/>
                    </a:lnTo>
                    <a:lnTo>
                      <a:pt x="6600" y="1585"/>
                    </a:lnTo>
                    <a:lnTo>
                      <a:pt x="6824" y="1156"/>
                    </a:lnTo>
                    <a:lnTo>
                      <a:pt x="7048" y="764"/>
                    </a:lnTo>
                    <a:lnTo>
                      <a:pt x="7271" y="466"/>
                    </a:lnTo>
                    <a:lnTo>
                      <a:pt x="7364" y="336"/>
                    </a:lnTo>
                    <a:lnTo>
                      <a:pt x="7458" y="242"/>
                    </a:lnTo>
                    <a:lnTo>
                      <a:pt x="7551" y="187"/>
                    </a:lnTo>
                    <a:lnTo>
                      <a:pt x="7625" y="168"/>
                    </a:lnTo>
                    <a:close/>
                    <a:moveTo>
                      <a:pt x="7625" y="0"/>
                    </a:moveTo>
                    <a:lnTo>
                      <a:pt x="7551" y="19"/>
                    </a:lnTo>
                    <a:lnTo>
                      <a:pt x="7495" y="37"/>
                    </a:lnTo>
                    <a:lnTo>
                      <a:pt x="7364" y="131"/>
                    </a:lnTo>
                    <a:lnTo>
                      <a:pt x="7234" y="261"/>
                    </a:lnTo>
                    <a:lnTo>
                      <a:pt x="7085" y="429"/>
                    </a:lnTo>
                    <a:lnTo>
                      <a:pt x="6954" y="634"/>
                    </a:lnTo>
                    <a:lnTo>
                      <a:pt x="6805" y="839"/>
                    </a:lnTo>
                    <a:lnTo>
                      <a:pt x="6544" y="1342"/>
                    </a:lnTo>
                    <a:lnTo>
                      <a:pt x="6283" y="1846"/>
                    </a:lnTo>
                    <a:lnTo>
                      <a:pt x="6078" y="2293"/>
                    </a:lnTo>
                    <a:lnTo>
                      <a:pt x="5854" y="2853"/>
                    </a:lnTo>
                    <a:lnTo>
                      <a:pt x="5854" y="2890"/>
                    </a:lnTo>
                    <a:lnTo>
                      <a:pt x="6041" y="7029"/>
                    </a:lnTo>
                    <a:lnTo>
                      <a:pt x="38" y="11913"/>
                    </a:lnTo>
                    <a:lnTo>
                      <a:pt x="0" y="11969"/>
                    </a:lnTo>
                    <a:lnTo>
                      <a:pt x="19" y="12025"/>
                    </a:lnTo>
                    <a:lnTo>
                      <a:pt x="1883" y="15045"/>
                    </a:lnTo>
                    <a:lnTo>
                      <a:pt x="1902" y="15064"/>
                    </a:lnTo>
                    <a:lnTo>
                      <a:pt x="1939" y="15082"/>
                    </a:lnTo>
                    <a:lnTo>
                      <a:pt x="1958" y="15082"/>
                    </a:lnTo>
                    <a:lnTo>
                      <a:pt x="1977" y="15064"/>
                    </a:lnTo>
                    <a:lnTo>
                      <a:pt x="2014" y="15045"/>
                    </a:lnTo>
                    <a:lnTo>
                      <a:pt x="3599" y="13311"/>
                    </a:lnTo>
                    <a:lnTo>
                      <a:pt x="5575" y="11205"/>
                    </a:lnTo>
                    <a:lnTo>
                      <a:pt x="6526" y="10217"/>
                    </a:lnTo>
                    <a:lnTo>
                      <a:pt x="7346" y="9378"/>
                    </a:lnTo>
                    <a:lnTo>
                      <a:pt x="7942" y="8800"/>
                    </a:lnTo>
                    <a:lnTo>
                      <a:pt x="8148" y="8613"/>
                    </a:lnTo>
                    <a:lnTo>
                      <a:pt x="8259" y="8539"/>
                    </a:lnTo>
                    <a:lnTo>
                      <a:pt x="8315" y="8483"/>
                    </a:lnTo>
                    <a:lnTo>
                      <a:pt x="8371" y="8408"/>
                    </a:lnTo>
                    <a:lnTo>
                      <a:pt x="8409" y="8278"/>
                    </a:lnTo>
                    <a:lnTo>
                      <a:pt x="8446" y="8110"/>
                    </a:lnTo>
                    <a:lnTo>
                      <a:pt x="8502" y="7681"/>
                    </a:lnTo>
                    <a:lnTo>
                      <a:pt x="8558" y="7140"/>
                    </a:lnTo>
                    <a:lnTo>
                      <a:pt x="8576" y="6525"/>
                    </a:lnTo>
                    <a:lnTo>
                      <a:pt x="8595" y="5835"/>
                    </a:lnTo>
                    <a:lnTo>
                      <a:pt x="8576" y="4344"/>
                    </a:lnTo>
                    <a:lnTo>
                      <a:pt x="8539" y="2871"/>
                    </a:lnTo>
                    <a:lnTo>
                      <a:pt x="8483" y="1585"/>
                    </a:lnTo>
                    <a:lnTo>
                      <a:pt x="8446" y="671"/>
                    </a:lnTo>
                    <a:lnTo>
                      <a:pt x="8409" y="317"/>
                    </a:lnTo>
                    <a:lnTo>
                      <a:pt x="8353" y="224"/>
                    </a:lnTo>
                    <a:lnTo>
                      <a:pt x="8259" y="149"/>
                    </a:lnTo>
                    <a:lnTo>
                      <a:pt x="8166" y="131"/>
                    </a:lnTo>
                    <a:lnTo>
                      <a:pt x="7961" y="131"/>
                    </a:lnTo>
                    <a:lnTo>
                      <a:pt x="7887" y="149"/>
                    </a:lnTo>
                    <a:lnTo>
                      <a:pt x="7812" y="75"/>
                    </a:lnTo>
                    <a:lnTo>
                      <a:pt x="7756" y="37"/>
                    </a:lnTo>
                    <a:lnTo>
                      <a:pt x="7681" y="19"/>
                    </a:lnTo>
                    <a:lnTo>
                      <a:pt x="7625" y="0"/>
                    </a:lnTo>
                    <a:close/>
                  </a:path>
                </a:pathLst>
              </a:custGeom>
              <a:solidFill>
                <a:srgbClr val="2C30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2725;p41">
                <a:extLst>
                  <a:ext uri="{FF2B5EF4-FFF2-40B4-BE49-F238E27FC236}">
                    <a16:creationId xmlns:a16="http://schemas.microsoft.com/office/drawing/2014/main" xmlns="" id="{8881E11B-4914-3197-A186-CBF64F7A87EF}"/>
                  </a:ext>
                </a:extLst>
              </p:cNvPr>
              <p:cNvSpPr/>
              <p:nvPr/>
            </p:nvSpPr>
            <p:spPr>
              <a:xfrm>
                <a:off x="2475350" y="3675450"/>
                <a:ext cx="14000" cy="90925"/>
              </a:xfrm>
              <a:custGeom>
                <a:avLst/>
                <a:gdLst/>
                <a:ahLst/>
                <a:cxnLst/>
                <a:rect l="l" t="t" r="r" b="b"/>
                <a:pathLst>
                  <a:path w="560" h="3637" extrusionOk="0">
                    <a:moveTo>
                      <a:pt x="467" y="1"/>
                    </a:moveTo>
                    <a:lnTo>
                      <a:pt x="430" y="20"/>
                    </a:lnTo>
                    <a:lnTo>
                      <a:pt x="411" y="38"/>
                    </a:lnTo>
                    <a:lnTo>
                      <a:pt x="392" y="75"/>
                    </a:lnTo>
                    <a:lnTo>
                      <a:pt x="187" y="1157"/>
                    </a:lnTo>
                    <a:lnTo>
                      <a:pt x="57" y="1940"/>
                    </a:lnTo>
                    <a:lnTo>
                      <a:pt x="19" y="2257"/>
                    </a:lnTo>
                    <a:lnTo>
                      <a:pt x="1" y="2480"/>
                    </a:lnTo>
                    <a:lnTo>
                      <a:pt x="1" y="3543"/>
                    </a:lnTo>
                    <a:lnTo>
                      <a:pt x="19" y="3580"/>
                    </a:lnTo>
                    <a:lnTo>
                      <a:pt x="19" y="3599"/>
                    </a:lnTo>
                    <a:lnTo>
                      <a:pt x="57" y="3618"/>
                    </a:lnTo>
                    <a:lnTo>
                      <a:pt x="94" y="3636"/>
                    </a:lnTo>
                    <a:lnTo>
                      <a:pt x="113" y="3618"/>
                    </a:lnTo>
                    <a:lnTo>
                      <a:pt x="150" y="3599"/>
                    </a:lnTo>
                    <a:lnTo>
                      <a:pt x="168" y="3580"/>
                    </a:lnTo>
                    <a:lnTo>
                      <a:pt x="168" y="3543"/>
                    </a:lnTo>
                    <a:lnTo>
                      <a:pt x="168" y="2480"/>
                    </a:lnTo>
                    <a:lnTo>
                      <a:pt x="187" y="2257"/>
                    </a:lnTo>
                    <a:lnTo>
                      <a:pt x="224" y="1940"/>
                    </a:lnTo>
                    <a:lnTo>
                      <a:pt x="355" y="1157"/>
                    </a:lnTo>
                    <a:lnTo>
                      <a:pt x="560" y="94"/>
                    </a:lnTo>
                    <a:lnTo>
                      <a:pt x="560" y="75"/>
                    </a:lnTo>
                    <a:lnTo>
                      <a:pt x="541" y="38"/>
                    </a:lnTo>
                    <a:lnTo>
                      <a:pt x="523" y="20"/>
                    </a:lnTo>
                    <a:lnTo>
                      <a:pt x="485" y="1"/>
                    </a:lnTo>
                    <a:close/>
                  </a:path>
                </a:pathLst>
              </a:custGeom>
              <a:solidFill>
                <a:srgbClr val="2C30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2726;p41">
                <a:extLst>
                  <a:ext uri="{FF2B5EF4-FFF2-40B4-BE49-F238E27FC236}">
                    <a16:creationId xmlns:a16="http://schemas.microsoft.com/office/drawing/2014/main" xmlns="" id="{6F1E8FEF-683A-12A9-9456-0B1F5BF280E4}"/>
                  </a:ext>
                </a:extLst>
              </p:cNvPr>
              <p:cNvSpPr/>
              <p:nvPr/>
            </p:nvSpPr>
            <p:spPr>
              <a:xfrm>
                <a:off x="2449725" y="3680125"/>
                <a:ext cx="21000" cy="84375"/>
              </a:xfrm>
              <a:custGeom>
                <a:avLst/>
                <a:gdLst/>
                <a:ahLst/>
                <a:cxnLst/>
                <a:rect l="l" t="t" r="r" b="b"/>
                <a:pathLst>
                  <a:path w="840" h="3375" extrusionOk="0">
                    <a:moveTo>
                      <a:pt x="709" y="0"/>
                    </a:moveTo>
                    <a:lnTo>
                      <a:pt x="690" y="19"/>
                    </a:lnTo>
                    <a:lnTo>
                      <a:pt x="671" y="56"/>
                    </a:lnTo>
                    <a:lnTo>
                      <a:pt x="317" y="1193"/>
                    </a:lnTo>
                    <a:lnTo>
                      <a:pt x="94" y="1921"/>
                    </a:lnTo>
                    <a:lnTo>
                      <a:pt x="19" y="2200"/>
                    </a:lnTo>
                    <a:lnTo>
                      <a:pt x="0" y="2368"/>
                    </a:lnTo>
                    <a:lnTo>
                      <a:pt x="0" y="2629"/>
                    </a:lnTo>
                    <a:lnTo>
                      <a:pt x="19" y="2927"/>
                    </a:lnTo>
                    <a:lnTo>
                      <a:pt x="75" y="3300"/>
                    </a:lnTo>
                    <a:lnTo>
                      <a:pt x="112" y="3356"/>
                    </a:lnTo>
                    <a:lnTo>
                      <a:pt x="149" y="3375"/>
                    </a:lnTo>
                    <a:lnTo>
                      <a:pt x="205" y="3375"/>
                    </a:lnTo>
                    <a:lnTo>
                      <a:pt x="224" y="3337"/>
                    </a:lnTo>
                    <a:lnTo>
                      <a:pt x="243" y="3319"/>
                    </a:lnTo>
                    <a:lnTo>
                      <a:pt x="243" y="3282"/>
                    </a:lnTo>
                    <a:lnTo>
                      <a:pt x="187" y="2927"/>
                    </a:lnTo>
                    <a:lnTo>
                      <a:pt x="168" y="2629"/>
                    </a:lnTo>
                    <a:lnTo>
                      <a:pt x="149" y="2387"/>
                    </a:lnTo>
                    <a:lnTo>
                      <a:pt x="187" y="2256"/>
                    </a:lnTo>
                    <a:lnTo>
                      <a:pt x="243" y="2014"/>
                    </a:lnTo>
                    <a:lnTo>
                      <a:pt x="429" y="1380"/>
                    </a:lnTo>
                    <a:lnTo>
                      <a:pt x="821" y="94"/>
                    </a:lnTo>
                    <a:lnTo>
                      <a:pt x="839" y="75"/>
                    </a:lnTo>
                    <a:lnTo>
                      <a:pt x="821" y="38"/>
                    </a:lnTo>
                    <a:lnTo>
                      <a:pt x="802" y="19"/>
                    </a:lnTo>
                    <a:lnTo>
                      <a:pt x="783" y="0"/>
                    </a:lnTo>
                    <a:close/>
                  </a:path>
                </a:pathLst>
              </a:custGeom>
              <a:solidFill>
                <a:srgbClr val="2C30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2727;p41">
                <a:extLst>
                  <a:ext uri="{FF2B5EF4-FFF2-40B4-BE49-F238E27FC236}">
                    <a16:creationId xmlns:a16="http://schemas.microsoft.com/office/drawing/2014/main" xmlns="" id="{489D9849-8390-E541-3131-5B888EE32EE0}"/>
                  </a:ext>
                </a:extLst>
              </p:cNvPr>
              <p:cNvSpPr/>
              <p:nvPr/>
            </p:nvSpPr>
            <p:spPr>
              <a:xfrm>
                <a:off x="2185450" y="3970950"/>
                <a:ext cx="152425" cy="135200"/>
              </a:xfrm>
              <a:custGeom>
                <a:avLst/>
                <a:gdLst/>
                <a:ahLst/>
                <a:cxnLst/>
                <a:rect l="l" t="t" r="r" b="b"/>
                <a:pathLst>
                  <a:path w="6097" h="5408" extrusionOk="0">
                    <a:moveTo>
                      <a:pt x="4233" y="1"/>
                    </a:moveTo>
                    <a:lnTo>
                      <a:pt x="299" y="1324"/>
                    </a:lnTo>
                    <a:lnTo>
                      <a:pt x="224" y="2070"/>
                    </a:lnTo>
                    <a:lnTo>
                      <a:pt x="131" y="2704"/>
                    </a:lnTo>
                    <a:lnTo>
                      <a:pt x="38" y="3245"/>
                    </a:lnTo>
                    <a:lnTo>
                      <a:pt x="19" y="3487"/>
                    </a:lnTo>
                    <a:lnTo>
                      <a:pt x="1" y="3711"/>
                    </a:lnTo>
                    <a:lnTo>
                      <a:pt x="1" y="3934"/>
                    </a:lnTo>
                    <a:lnTo>
                      <a:pt x="19" y="4140"/>
                    </a:lnTo>
                    <a:lnTo>
                      <a:pt x="57" y="4326"/>
                    </a:lnTo>
                    <a:lnTo>
                      <a:pt x="112" y="4494"/>
                    </a:lnTo>
                    <a:lnTo>
                      <a:pt x="206" y="4680"/>
                    </a:lnTo>
                    <a:lnTo>
                      <a:pt x="318" y="4848"/>
                    </a:lnTo>
                    <a:lnTo>
                      <a:pt x="467" y="5016"/>
                    </a:lnTo>
                    <a:lnTo>
                      <a:pt x="635" y="5165"/>
                    </a:lnTo>
                    <a:lnTo>
                      <a:pt x="877" y="5258"/>
                    </a:lnTo>
                    <a:lnTo>
                      <a:pt x="1101" y="5333"/>
                    </a:lnTo>
                    <a:lnTo>
                      <a:pt x="1343" y="5389"/>
                    </a:lnTo>
                    <a:lnTo>
                      <a:pt x="1585" y="5407"/>
                    </a:lnTo>
                    <a:lnTo>
                      <a:pt x="2051" y="5407"/>
                    </a:lnTo>
                    <a:lnTo>
                      <a:pt x="2294" y="5370"/>
                    </a:lnTo>
                    <a:lnTo>
                      <a:pt x="2517" y="5314"/>
                    </a:lnTo>
                    <a:lnTo>
                      <a:pt x="2760" y="5258"/>
                    </a:lnTo>
                    <a:lnTo>
                      <a:pt x="2984" y="5184"/>
                    </a:lnTo>
                    <a:lnTo>
                      <a:pt x="3207" y="5090"/>
                    </a:lnTo>
                    <a:lnTo>
                      <a:pt x="3431" y="4997"/>
                    </a:lnTo>
                    <a:lnTo>
                      <a:pt x="3878" y="4773"/>
                    </a:lnTo>
                    <a:lnTo>
                      <a:pt x="4289" y="4531"/>
                    </a:lnTo>
                    <a:lnTo>
                      <a:pt x="4661" y="4270"/>
                    </a:lnTo>
                    <a:lnTo>
                      <a:pt x="5016" y="4009"/>
                    </a:lnTo>
                    <a:lnTo>
                      <a:pt x="5314" y="3748"/>
                    </a:lnTo>
                    <a:lnTo>
                      <a:pt x="5575" y="3506"/>
                    </a:lnTo>
                    <a:lnTo>
                      <a:pt x="5948" y="3151"/>
                    </a:lnTo>
                    <a:lnTo>
                      <a:pt x="6097" y="3021"/>
                    </a:lnTo>
                    <a:lnTo>
                      <a:pt x="4233" y="1"/>
                    </a:lnTo>
                    <a:close/>
                  </a:path>
                </a:pathLst>
              </a:custGeom>
              <a:solidFill>
                <a:srgbClr val="71BDD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2728;p41">
                <a:extLst>
                  <a:ext uri="{FF2B5EF4-FFF2-40B4-BE49-F238E27FC236}">
                    <a16:creationId xmlns:a16="http://schemas.microsoft.com/office/drawing/2014/main" xmlns="" id="{D9657ED4-E7A3-4EBF-FBAA-AC244EBC0133}"/>
                  </a:ext>
                </a:extLst>
              </p:cNvPr>
              <p:cNvSpPr/>
              <p:nvPr/>
            </p:nvSpPr>
            <p:spPr>
              <a:xfrm>
                <a:off x="2226475" y="3973750"/>
                <a:ext cx="48950" cy="32650"/>
              </a:xfrm>
              <a:custGeom>
                <a:avLst/>
                <a:gdLst/>
                <a:ahLst/>
                <a:cxnLst/>
                <a:rect l="l" t="t" r="r" b="b"/>
                <a:pathLst>
                  <a:path w="1958" h="1306" extrusionOk="0">
                    <a:moveTo>
                      <a:pt x="1865" y="1"/>
                    </a:moveTo>
                    <a:lnTo>
                      <a:pt x="1827" y="19"/>
                    </a:lnTo>
                    <a:lnTo>
                      <a:pt x="38" y="1156"/>
                    </a:lnTo>
                    <a:lnTo>
                      <a:pt x="19" y="1175"/>
                    </a:lnTo>
                    <a:lnTo>
                      <a:pt x="0" y="1194"/>
                    </a:lnTo>
                    <a:lnTo>
                      <a:pt x="0" y="1231"/>
                    </a:lnTo>
                    <a:lnTo>
                      <a:pt x="19" y="1268"/>
                    </a:lnTo>
                    <a:lnTo>
                      <a:pt x="38" y="1287"/>
                    </a:lnTo>
                    <a:lnTo>
                      <a:pt x="75" y="1306"/>
                    </a:lnTo>
                    <a:lnTo>
                      <a:pt x="131" y="1287"/>
                    </a:lnTo>
                    <a:lnTo>
                      <a:pt x="1920" y="150"/>
                    </a:lnTo>
                    <a:lnTo>
                      <a:pt x="1939" y="131"/>
                    </a:lnTo>
                    <a:lnTo>
                      <a:pt x="1958" y="94"/>
                    </a:lnTo>
                    <a:lnTo>
                      <a:pt x="1958" y="56"/>
                    </a:lnTo>
                    <a:lnTo>
                      <a:pt x="1939" y="38"/>
                    </a:lnTo>
                    <a:lnTo>
                      <a:pt x="1920" y="19"/>
                    </a:lnTo>
                    <a:lnTo>
                      <a:pt x="1883" y="1"/>
                    </a:lnTo>
                    <a:close/>
                  </a:path>
                </a:pathLst>
              </a:custGeom>
              <a:solidFill>
                <a:srgbClr val="2C30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2729;p41">
                <a:extLst>
                  <a:ext uri="{FF2B5EF4-FFF2-40B4-BE49-F238E27FC236}">
                    <a16:creationId xmlns:a16="http://schemas.microsoft.com/office/drawing/2014/main" xmlns="" id="{C7434418-A0BF-5EBE-ACB7-8F1822A321D6}"/>
                  </a:ext>
                </a:extLst>
              </p:cNvPr>
              <p:cNvSpPr/>
              <p:nvPr/>
            </p:nvSpPr>
            <p:spPr>
              <a:xfrm>
                <a:off x="2268425" y="3938325"/>
                <a:ext cx="104425" cy="135650"/>
              </a:xfrm>
              <a:custGeom>
                <a:avLst/>
                <a:gdLst/>
                <a:ahLst/>
                <a:cxnLst/>
                <a:rect l="l" t="t" r="r" b="b"/>
                <a:pathLst>
                  <a:path w="4177" h="5426" extrusionOk="0">
                    <a:moveTo>
                      <a:pt x="2051" y="1"/>
                    </a:moveTo>
                    <a:lnTo>
                      <a:pt x="0" y="1194"/>
                    </a:lnTo>
                    <a:lnTo>
                      <a:pt x="1175" y="3301"/>
                    </a:lnTo>
                    <a:lnTo>
                      <a:pt x="1976" y="4755"/>
                    </a:lnTo>
                    <a:lnTo>
                      <a:pt x="2349" y="5426"/>
                    </a:lnTo>
                    <a:lnTo>
                      <a:pt x="2424" y="5389"/>
                    </a:lnTo>
                    <a:lnTo>
                      <a:pt x="2629" y="5221"/>
                    </a:lnTo>
                    <a:lnTo>
                      <a:pt x="3263" y="4736"/>
                    </a:lnTo>
                    <a:lnTo>
                      <a:pt x="4176" y="4009"/>
                    </a:lnTo>
                    <a:lnTo>
                      <a:pt x="2051"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2730;p41">
                <a:extLst>
                  <a:ext uri="{FF2B5EF4-FFF2-40B4-BE49-F238E27FC236}">
                    <a16:creationId xmlns:a16="http://schemas.microsoft.com/office/drawing/2014/main" xmlns="" id="{31389051-6382-4F52-AA13-2C8A9B6E1D75}"/>
                  </a:ext>
                </a:extLst>
              </p:cNvPr>
              <p:cNvSpPr/>
              <p:nvPr/>
            </p:nvSpPr>
            <p:spPr>
              <a:xfrm>
                <a:off x="2266075" y="3936475"/>
                <a:ext cx="108625" cy="139375"/>
              </a:xfrm>
              <a:custGeom>
                <a:avLst/>
                <a:gdLst/>
                <a:ahLst/>
                <a:cxnLst/>
                <a:rect l="l" t="t" r="r" b="b"/>
                <a:pathLst>
                  <a:path w="4345" h="5575" extrusionOk="0">
                    <a:moveTo>
                      <a:pt x="2108" y="187"/>
                    </a:moveTo>
                    <a:lnTo>
                      <a:pt x="4158" y="4064"/>
                    </a:lnTo>
                    <a:lnTo>
                      <a:pt x="3189" y="4829"/>
                    </a:lnTo>
                    <a:lnTo>
                      <a:pt x="2480" y="5388"/>
                    </a:lnTo>
                    <a:lnTo>
                      <a:pt x="1921" y="4363"/>
                    </a:lnTo>
                    <a:lnTo>
                      <a:pt x="206" y="1305"/>
                    </a:lnTo>
                    <a:lnTo>
                      <a:pt x="2108" y="187"/>
                    </a:lnTo>
                    <a:close/>
                    <a:moveTo>
                      <a:pt x="2108" y="0"/>
                    </a:moveTo>
                    <a:lnTo>
                      <a:pt x="38" y="1193"/>
                    </a:lnTo>
                    <a:lnTo>
                      <a:pt x="20" y="1231"/>
                    </a:lnTo>
                    <a:lnTo>
                      <a:pt x="1" y="1249"/>
                    </a:lnTo>
                    <a:lnTo>
                      <a:pt x="1" y="1286"/>
                    </a:lnTo>
                    <a:lnTo>
                      <a:pt x="20" y="1305"/>
                    </a:lnTo>
                    <a:lnTo>
                      <a:pt x="1511" y="3971"/>
                    </a:lnTo>
                    <a:lnTo>
                      <a:pt x="2369" y="5519"/>
                    </a:lnTo>
                    <a:lnTo>
                      <a:pt x="2387" y="5556"/>
                    </a:lnTo>
                    <a:lnTo>
                      <a:pt x="2406" y="5574"/>
                    </a:lnTo>
                    <a:lnTo>
                      <a:pt x="2462" y="5574"/>
                    </a:lnTo>
                    <a:lnTo>
                      <a:pt x="2536" y="5537"/>
                    </a:lnTo>
                    <a:lnTo>
                      <a:pt x="2797" y="5351"/>
                    </a:lnTo>
                    <a:lnTo>
                      <a:pt x="3357" y="4903"/>
                    </a:lnTo>
                    <a:lnTo>
                      <a:pt x="4326" y="4139"/>
                    </a:lnTo>
                    <a:lnTo>
                      <a:pt x="4345" y="4102"/>
                    </a:lnTo>
                    <a:lnTo>
                      <a:pt x="4345" y="4046"/>
                    </a:lnTo>
                    <a:lnTo>
                      <a:pt x="2219" y="37"/>
                    </a:lnTo>
                    <a:lnTo>
                      <a:pt x="2201" y="19"/>
                    </a:lnTo>
                    <a:lnTo>
                      <a:pt x="2164" y="0"/>
                    </a:lnTo>
                    <a:close/>
                  </a:path>
                </a:pathLst>
              </a:custGeom>
              <a:solidFill>
                <a:srgbClr val="2C30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2731;p41">
                <a:extLst>
                  <a:ext uri="{FF2B5EF4-FFF2-40B4-BE49-F238E27FC236}">
                    <a16:creationId xmlns:a16="http://schemas.microsoft.com/office/drawing/2014/main" xmlns="" id="{228D030B-7C53-3CAB-3CF1-B34F610AC874}"/>
                  </a:ext>
                </a:extLst>
              </p:cNvPr>
              <p:cNvSpPr/>
              <p:nvPr/>
            </p:nvSpPr>
            <p:spPr>
              <a:xfrm>
                <a:off x="2337850" y="4027350"/>
                <a:ext cx="21475" cy="21925"/>
              </a:xfrm>
              <a:custGeom>
                <a:avLst/>
                <a:gdLst/>
                <a:ahLst/>
                <a:cxnLst/>
                <a:rect l="l" t="t" r="r" b="b"/>
                <a:pathLst>
                  <a:path w="859" h="877" extrusionOk="0">
                    <a:moveTo>
                      <a:pt x="430" y="1"/>
                    </a:moveTo>
                    <a:lnTo>
                      <a:pt x="337" y="19"/>
                    </a:lnTo>
                    <a:lnTo>
                      <a:pt x="262" y="38"/>
                    </a:lnTo>
                    <a:lnTo>
                      <a:pt x="187" y="75"/>
                    </a:lnTo>
                    <a:lnTo>
                      <a:pt x="113" y="131"/>
                    </a:lnTo>
                    <a:lnTo>
                      <a:pt x="76" y="206"/>
                    </a:lnTo>
                    <a:lnTo>
                      <a:pt x="20" y="280"/>
                    </a:lnTo>
                    <a:lnTo>
                      <a:pt x="1" y="355"/>
                    </a:lnTo>
                    <a:lnTo>
                      <a:pt x="1" y="448"/>
                    </a:lnTo>
                    <a:lnTo>
                      <a:pt x="1" y="541"/>
                    </a:lnTo>
                    <a:lnTo>
                      <a:pt x="20" y="616"/>
                    </a:lnTo>
                    <a:lnTo>
                      <a:pt x="76" y="690"/>
                    </a:lnTo>
                    <a:lnTo>
                      <a:pt x="113" y="746"/>
                    </a:lnTo>
                    <a:lnTo>
                      <a:pt x="187" y="802"/>
                    </a:lnTo>
                    <a:lnTo>
                      <a:pt x="262" y="858"/>
                    </a:lnTo>
                    <a:lnTo>
                      <a:pt x="337" y="877"/>
                    </a:lnTo>
                    <a:lnTo>
                      <a:pt x="523" y="877"/>
                    </a:lnTo>
                    <a:lnTo>
                      <a:pt x="598" y="858"/>
                    </a:lnTo>
                    <a:lnTo>
                      <a:pt x="672" y="802"/>
                    </a:lnTo>
                    <a:lnTo>
                      <a:pt x="747" y="746"/>
                    </a:lnTo>
                    <a:lnTo>
                      <a:pt x="784" y="690"/>
                    </a:lnTo>
                    <a:lnTo>
                      <a:pt x="840" y="616"/>
                    </a:lnTo>
                    <a:lnTo>
                      <a:pt x="859" y="541"/>
                    </a:lnTo>
                    <a:lnTo>
                      <a:pt x="859" y="448"/>
                    </a:lnTo>
                    <a:lnTo>
                      <a:pt x="859" y="355"/>
                    </a:lnTo>
                    <a:lnTo>
                      <a:pt x="840" y="280"/>
                    </a:lnTo>
                    <a:lnTo>
                      <a:pt x="784" y="206"/>
                    </a:lnTo>
                    <a:lnTo>
                      <a:pt x="747" y="131"/>
                    </a:lnTo>
                    <a:lnTo>
                      <a:pt x="672" y="75"/>
                    </a:lnTo>
                    <a:lnTo>
                      <a:pt x="598" y="38"/>
                    </a:lnTo>
                    <a:lnTo>
                      <a:pt x="523" y="19"/>
                    </a:lnTo>
                    <a:lnTo>
                      <a:pt x="430" y="1"/>
                    </a:lnTo>
                    <a:close/>
                  </a:path>
                </a:pathLst>
              </a:custGeom>
              <a:solidFill>
                <a:srgbClr val="2C30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5" name="Google Shape;2732;p41">
              <a:extLst>
                <a:ext uri="{FF2B5EF4-FFF2-40B4-BE49-F238E27FC236}">
                  <a16:creationId xmlns:a16="http://schemas.microsoft.com/office/drawing/2014/main" xmlns="" id="{5041979B-B0DA-C1F1-A47D-A8994D534258}"/>
                </a:ext>
              </a:extLst>
            </p:cNvPr>
            <p:cNvSpPr/>
            <p:nvPr/>
          </p:nvSpPr>
          <p:spPr>
            <a:xfrm>
              <a:off x="75213" y="32163"/>
              <a:ext cx="994850" cy="1167075"/>
            </a:xfrm>
            <a:custGeom>
              <a:avLst/>
              <a:gdLst/>
              <a:ahLst/>
              <a:cxnLst/>
              <a:rect l="l" t="t" r="r" b="b"/>
              <a:pathLst>
                <a:path w="39794" h="46683" extrusionOk="0">
                  <a:moveTo>
                    <a:pt x="19546" y="0"/>
                  </a:moveTo>
                  <a:lnTo>
                    <a:pt x="19043" y="20"/>
                  </a:lnTo>
                  <a:lnTo>
                    <a:pt x="18521" y="60"/>
                  </a:lnTo>
                  <a:lnTo>
                    <a:pt x="18019" y="101"/>
                  </a:lnTo>
                  <a:lnTo>
                    <a:pt x="17517" y="141"/>
                  </a:lnTo>
                  <a:lnTo>
                    <a:pt x="17015" y="221"/>
                  </a:lnTo>
                  <a:lnTo>
                    <a:pt x="16513" y="301"/>
                  </a:lnTo>
                  <a:lnTo>
                    <a:pt x="16030" y="382"/>
                  </a:lnTo>
                  <a:lnTo>
                    <a:pt x="15548" y="482"/>
                  </a:lnTo>
                  <a:lnTo>
                    <a:pt x="15066" y="603"/>
                  </a:lnTo>
                  <a:lnTo>
                    <a:pt x="14584" y="723"/>
                  </a:lnTo>
                  <a:lnTo>
                    <a:pt x="14122" y="864"/>
                  </a:lnTo>
                  <a:lnTo>
                    <a:pt x="13640" y="1004"/>
                  </a:lnTo>
                  <a:lnTo>
                    <a:pt x="13178" y="1165"/>
                  </a:lnTo>
                  <a:lnTo>
                    <a:pt x="12736" y="1346"/>
                  </a:lnTo>
                  <a:lnTo>
                    <a:pt x="11832" y="1707"/>
                  </a:lnTo>
                  <a:lnTo>
                    <a:pt x="10948" y="2129"/>
                  </a:lnTo>
                  <a:lnTo>
                    <a:pt x="10105" y="2571"/>
                  </a:lnTo>
                  <a:lnTo>
                    <a:pt x="9281" y="3073"/>
                  </a:lnTo>
                  <a:lnTo>
                    <a:pt x="8478" y="3596"/>
                  </a:lnTo>
                  <a:lnTo>
                    <a:pt x="7714" y="4178"/>
                  </a:lnTo>
                  <a:lnTo>
                    <a:pt x="6971" y="4781"/>
                  </a:lnTo>
                  <a:lnTo>
                    <a:pt x="6248" y="5404"/>
                  </a:lnTo>
                  <a:lnTo>
                    <a:pt x="5585" y="6087"/>
                  </a:lnTo>
                  <a:lnTo>
                    <a:pt x="4922" y="6790"/>
                  </a:lnTo>
                  <a:lnTo>
                    <a:pt x="4320" y="7513"/>
                  </a:lnTo>
                  <a:lnTo>
                    <a:pt x="3737" y="8276"/>
                  </a:lnTo>
                  <a:lnTo>
                    <a:pt x="3195" y="9080"/>
                  </a:lnTo>
                  <a:lnTo>
                    <a:pt x="2693" y="9883"/>
                  </a:lnTo>
                  <a:lnTo>
                    <a:pt x="2231" y="10727"/>
                  </a:lnTo>
                  <a:lnTo>
                    <a:pt x="1809" y="11590"/>
                  </a:lnTo>
                  <a:lnTo>
                    <a:pt x="1427" y="12494"/>
                  </a:lnTo>
                  <a:lnTo>
                    <a:pt x="1086" y="13398"/>
                  </a:lnTo>
                  <a:lnTo>
                    <a:pt x="925" y="13860"/>
                  </a:lnTo>
                  <a:lnTo>
                    <a:pt x="784" y="14322"/>
                  </a:lnTo>
                  <a:lnTo>
                    <a:pt x="664" y="14804"/>
                  </a:lnTo>
                  <a:lnTo>
                    <a:pt x="543" y="15266"/>
                  </a:lnTo>
                  <a:lnTo>
                    <a:pt x="423" y="15748"/>
                  </a:lnTo>
                  <a:lnTo>
                    <a:pt x="322" y="16251"/>
                  </a:lnTo>
                  <a:lnTo>
                    <a:pt x="242" y="16733"/>
                  </a:lnTo>
                  <a:lnTo>
                    <a:pt x="162" y="17215"/>
                  </a:lnTo>
                  <a:lnTo>
                    <a:pt x="101" y="17717"/>
                  </a:lnTo>
                  <a:lnTo>
                    <a:pt x="61" y="18219"/>
                  </a:lnTo>
                  <a:lnTo>
                    <a:pt x="21" y="18721"/>
                  </a:lnTo>
                  <a:lnTo>
                    <a:pt x="1" y="19244"/>
                  </a:lnTo>
                  <a:lnTo>
                    <a:pt x="1" y="19746"/>
                  </a:lnTo>
                  <a:lnTo>
                    <a:pt x="1" y="20268"/>
                  </a:lnTo>
                  <a:lnTo>
                    <a:pt x="1" y="20770"/>
                  </a:lnTo>
                  <a:lnTo>
                    <a:pt x="41" y="21272"/>
                  </a:lnTo>
                  <a:lnTo>
                    <a:pt x="81" y="21795"/>
                  </a:lnTo>
                  <a:lnTo>
                    <a:pt x="141" y="22297"/>
                  </a:lnTo>
                  <a:lnTo>
                    <a:pt x="202" y="22799"/>
                  </a:lnTo>
                  <a:lnTo>
                    <a:pt x="282" y="23281"/>
                  </a:lnTo>
                  <a:lnTo>
                    <a:pt x="362" y="23783"/>
                  </a:lnTo>
                  <a:lnTo>
                    <a:pt x="463" y="24265"/>
                  </a:lnTo>
                  <a:lnTo>
                    <a:pt x="583" y="24748"/>
                  </a:lnTo>
                  <a:lnTo>
                    <a:pt x="704" y="25230"/>
                  </a:lnTo>
                  <a:lnTo>
                    <a:pt x="845" y="25692"/>
                  </a:lnTo>
                  <a:lnTo>
                    <a:pt x="985" y="26154"/>
                  </a:lnTo>
                  <a:lnTo>
                    <a:pt x="1146" y="26616"/>
                  </a:lnTo>
                  <a:lnTo>
                    <a:pt x="1327" y="27078"/>
                  </a:lnTo>
                  <a:lnTo>
                    <a:pt x="1688" y="27982"/>
                  </a:lnTo>
                  <a:lnTo>
                    <a:pt x="2110" y="28845"/>
                  </a:lnTo>
                  <a:lnTo>
                    <a:pt x="2552" y="29709"/>
                  </a:lnTo>
                  <a:lnTo>
                    <a:pt x="3054" y="30533"/>
                  </a:lnTo>
                  <a:lnTo>
                    <a:pt x="3596" y="31336"/>
                  </a:lnTo>
                  <a:lnTo>
                    <a:pt x="4159" y="32099"/>
                  </a:lnTo>
                  <a:lnTo>
                    <a:pt x="4762" y="32843"/>
                  </a:lnTo>
                  <a:lnTo>
                    <a:pt x="5404" y="33546"/>
                  </a:lnTo>
                  <a:lnTo>
                    <a:pt x="6067" y="34229"/>
                  </a:lnTo>
                  <a:lnTo>
                    <a:pt x="6770" y="34872"/>
                  </a:lnTo>
                  <a:lnTo>
                    <a:pt x="7513" y="35494"/>
                  </a:lnTo>
                  <a:lnTo>
                    <a:pt x="8257" y="36077"/>
                  </a:lnTo>
                  <a:lnTo>
                    <a:pt x="9060" y="36599"/>
                  </a:lnTo>
                  <a:lnTo>
                    <a:pt x="9864" y="37121"/>
                  </a:lnTo>
                  <a:lnTo>
                    <a:pt x="10707" y="37583"/>
                  </a:lnTo>
                  <a:lnTo>
                    <a:pt x="11571" y="38005"/>
                  </a:lnTo>
                  <a:lnTo>
                    <a:pt x="12475" y="38387"/>
                  </a:lnTo>
                  <a:lnTo>
                    <a:pt x="13379" y="38728"/>
                  </a:lnTo>
                  <a:lnTo>
                    <a:pt x="13841" y="38889"/>
                  </a:lnTo>
                  <a:lnTo>
                    <a:pt x="14303" y="39030"/>
                  </a:lnTo>
                  <a:lnTo>
                    <a:pt x="14785" y="39150"/>
                  </a:lnTo>
                  <a:lnTo>
                    <a:pt x="15267" y="39271"/>
                  </a:lnTo>
                  <a:lnTo>
                    <a:pt x="15729" y="39391"/>
                  </a:lnTo>
                  <a:lnTo>
                    <a:pt x="16231" y="39471"/>
                  </a:lnTo>
                  <a:lnTo>
                    <a:pt x="16713" y="39572"/>
                  </a:lnTo>
                  <a:lnTo>
                    <a:pt x="17216" y="39632"/>
                  </a:lnTo>
                  <a:lnTo>
                    <a:pt x="17698" y="39692"/>
                  </a:lnTo>
                  <a:lnTo>
                    <a:pt x="18200" y="39753"/>
                  </a:lnTo>
                  <a:lnTo>
                    <a:pt x="18702" y="39773"/>
                  </a:lnTo>
                  <a:lnTo>
                    <a:pt x="19224" y="39813"/>
                  </a:lnTo>
                  <a:lnTo>
                    <a:pt x="20249" y="39813"/>
                  </a:lnTo>
                  <a:lnTo>
                    <a:pt x="20771" y="39793"/>
                  </a:lnTo>
                  <a:lnTo>
                    <a:pt x="21273" y="39773"/>
                  </a:lnTo>
                  <a:lnTo>
                    <a:pt x="30393" y="46683"/>
                  </a:lnTo>
                  <a:lnTo>
                    <a:pt x="26636" y="38628"/>
                  </a:lnTo>
                  <a:lnTo>
                    <a:pt x="27360" y="38367"/>
                  </a:lnTo>
                  <a:lnTo>
                    <a:pt x="28083" y="38065"/>
                  </a:lnTo>
                  <a:lnTo>
                    <a:pt x="28766" y="37724"/>
                  </a:lnTo>
                  <a:lnTo>
                    <a:pt x="29449" y="37362"/>
                  </a:lnTo>
                  <a:lnTo>
                    <a:pt x="30112" y="36981"/>
                  </a:lnTo>
                  <a:lnTo>
                    <a:pt x="30754" y="36579"/>
                  </a:lnTo>
                  <a:lnTo>
                    <a:pt x="31397" y="36157"/>
                  </a:lnTo>
                  <a:lnTo>
                    <a:pt x="32000" y="35695"/>
                  </a:lnTo>
                  <a:lnTo>
                    <a:pt x="32602" y="35233"/>
                  </a:lnTo>
                  <a:lnTo>
                    <a:pt x="33185" y="34731"/>
                  </a:lnTo>
                  <a:lnTo>
                    <a:pt x="33727" y="34209"/>
                  </a:lnTo>
                  <a:lnTo>
                    <a:pt x="34270" y="33666"/>
                  </a:lnTo>
                  <a:lnTo>
                    <a:pt x="34792" y="33124"/>
                  </a:lnTo>
                  <a:lnTo>
                    <a:pt x="35274" y="32541"/>
                  </a:lnTo>
                  <a:lnTo>
                    <a:pt x="35756" y="31939"/>
                  </a:lnTo>
                  <a:lnTo>
                    <a:pt x="36198" y="31336"/>
                  </a:lnTo>
                  <a:lnTo>
                    <a:pt x="36620" y="30693"/>
                  </a:lnTo>
                  <a:lnTo>
                    <a:pt x="37022" y="30051"/>
                  </a:lnTo>
                  <a:lnTo>
                    <a:pt x="37403" y="29388"/>
                  </a:lnTo>
                  <a:lnTo>
                    <a:pt x="37765" y="28705"/>
                  </a:lnTo>
                  <a:lnTo>
                    <a:pt x="38086" y="28002"/>
                  </a:lnTo>
                  <a:lnTo>
                    <a:pt x="38387" y="27299"/>
                  </a:lnTo>
                  <a:lnTo>
                    <a:pt x="38649" y="26575"/>
                  </a:lnTo>
                  <a:lnTo>
                    <a:pt x="38910" y="25832"/>
                  </a:lnTo>
                  <a:lnTo>
                    <a:pt x="39111" y="25089"/>
                  </a:lnTo>
                  <a:lnTo>
                    <a:pt x="39311" y="24326"/>
                  </a:lnTo>
                  <a:lnTo>
                    <a:pt x="39472" y="23562"/>
                  </a:lnTo>
                  <a:lnTo>
                    <a:pt x="39593" y="22779"/>
                  </a:lnTo>
                  <a:lnTo>
                    <a:pt x="39693" y="21996"/>
                  </a:lnTo>
                  <a:lnTo>
                    <a:pt x="39753" y="21192"/>
                  </a:lnTo>
                  <a:lnTo>
                    <a:pt x="39794" y="20389"/>
                  </a:lnTo>
                  <a:lnTo>
                    <a:pt x="39794" y="19565"/>
                  </a:lnTo>
                  <a:lnTo>
                    <a:pt x="39773" y="19043"/>
                  </a:lnTo>
                  <a:lnTo>
                    <a:pt x="39753" y="18541"/>
                  </a:lnTo>
                  <a:lnTo>
                    <a:pt x="39713" y="18038"/>
                  </a:lnTo>
                  <a:lnTo>
                    <a:pt x="39653" y="17536"/>
                  </a:lnTo>
                  <a:lnTo>
                    <a:pt x="39593" y="17034"/>
                  </a:lnTo>
                  <a:lnTo>
                    <a:pt x="39512" y="16532"/>
                  </a:lnTo>
                  <a:lnTo>
                    <a:pt x="39432" y="16050"/>
                  </a:lnTo>
                  <a:lnTo>
                    <a:pt x="39332" y="15568"/>
                  </a:lnTo>
                  <a:lnTo>
                    <a:pt x="39211" y="15086"/>
                  </a:lnTo>
                  <a:lnTo>
                    <a:pt x="39091" y="14603"/>
                  </a:lnTo>
                  <a:lnTo>
                    <a:pt x="38950" y="14121"/>
                  </a:lnTo>
                  <a:lnTo>
                    <a:pt x="38809" y="13659"/>
                  </a:lnTo>
                  <a:lnTo>
                    <a:pt x="38649" y="13197"/>
                  </a:lnTo>
                  <a:lnTo>
                    <a:pt x="38468" y="12735"/>
                  </a:lnTo>
                  <a:lnTo>
                    <a:pt x="38106" y="11852"/>
                  </a:lnTo>
                  <a:lnTo>
                    <a:pt x="37684" y="10968"/>
                  </a:lnTo>
                  <a:lnTo>
                    <a:pt x="37222" y="10124"/>
                  </a:lnTo>
                  <a:lnTo>
                    <a:pt x="36740" y="9300"/>
                  </a:lnTo>
                  <a:lnTo>
                    <a:pt x="36198" y="8497"/>
                  </a:lnTo>
                  <a:lnTo>
                    <a:pt x="35636" y="7734"/>
                  </a:lnTo>
                  <a:lnTo>
                    <a:pt x="35033" y="6990"/>
                  </a:lnTo>
                  <a:lnTo>
                    <a:pt x="34390" y="6267"/>
                  </a:lnTo>
                  <a:lnTo>
                    <a:pt x="33727" y="5584"/>
                  </a:lnTo>
                  <a:lnTo>
                    <a:pt x="33024" y="4942"/>
                  </a:lnTo>
                  <a:lnTo>
                    <a:pt x="32281" y="4339"/>
                  </a:lnTo>
                  <a:lnTo>
                    <a:pt x="31518" y="3756"/>
                  </a:lnTo>
                  <a:lnTo>
                    <a:pt x="30734" y="3214"/>
                  </a:lnTo>
                  <a:lnTo>
                    <a:pt x="29911" y="2712"/>
                  </a:lnTo>
                  <a:lnTo>
                    <a:pt x="29067" y="2250"/>
                  </a:lnTo>
                  <a:lnTo>
                    <a:pt x="28203" y="1828"/>
                  </a:lnTo>
                  <a:lnTo>
                    <a:pt x="27319" y="1446"/>
                  </a:lnTo>
                  <a:lnTo>
                    <a:pt x="26415" y="1105"/>
                  </a:lnTo>
                  <a:lnTo>
                    <a:pt x="25953" y="944"/>
                  </a:lnTo>
                  <a:lnTo>
                    <a:pt x="25491" y="804"/>
                  </a:lnTo>
                  <a:lnTo>
                    <a:pt x="25009" y="663"/>
                  </a:lnTo>
                  <a:lnTo>
                    <a:pt x="24527" y="542"/>
                  </a:lnTo>
                  <a:lnTo>
                    <a:pt x="24045" y="442"/>
                  </a:lnTo>
                  <a:lnTo>
                    <a:pt x="23563" y="342"/>
                  </a:lnTo>
                  <a:lnTo>
                    <a:pt x="23081" y="261"/>
                  </a:lnTo>
                  <a:lnTo>
                    <a:pt x="22579" y="181"/>
                  </a:lnTo>
                  <a:lnTo>
                    <a:pt x="22077" y="121"/>
                  </a:lnTo>
                  <a:lnTo>
                    <a:pt x="21595" y="80"/>
                  </a:lnTo>
                  <a:lnTo>
                    <a:pt x="21072" y="40"/>
                  </a:lnTo>
                  <a:lnTo>
                    <a:pt x="20570" y="20"/>
                  </a:lnTo>
                  <a:lnTo>
                    <a:pt x="20068" y="0"/>
                  </a:lnTo>
                  <a:close/>
                </a:path>
              </a:pathLst>
            </a:custGeom>
            <a:solidFill>
              <a:schemeClr val="accent1">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72960889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par>
                          <p:cTn id="8" fill="hold">
                            <p:stCondLst>
                              <p:cond delay="500"/>
                            </p:stCondLst>
                            <p:childTnLst>
                              <p:par>
                                <p:cTn id="9" presetID="38" presetClass="path" presetSubtype="0" accel="50000" decel="50000" fill="hold" nodeType="afterEffect">
                                  <p:stCondLst>
                                    <p:cond delay="0"/>
                                  </p:stCondLst>
                                  <p:childTnLst>
                                    <p:animMotion origin="layout" path="M -0.00091 0.05208 L 0.01094 0.08056 L 0.01758 0.04745 L 0.02956 0.07593 L 0.03659 0.04282 L 0.04805 0.0713 L 0.05521 0.0382 L 0.06667 0.06667 L 0.07396 0.03357 L 0.08581 0.06181 L 0.09232 0.02894 L 0.1043 0.05718 L 0.11094 0.02431 L 0.12253 0.05278 L 0.12995 0.01945 L 0.14141 0.04792 L 0.1487 0.01482 " pathEditMode="relative" rAng="21120000" ptsTypes="AAAAAAAAAAAAAAAAA">
                                      <p:cBhvr>
                                        <p:cTn id="10" dur="3000" fill="hold"/>
                                        <p:tgtEl>
                                          <p:spTgt spid="18"/>
                                        </p:tgtEl>
                                        <p:attrNameLst>
                                          <p:attrName>ppt_x</p:attrName>
                                          <p:attrName>ppt_y</p:attrName>
                                        </p:attrNameLst>
                                      </p:cBhvr>
                                      <p:rCtr x="7604" y="-324"/>
                                    </p:animMotion>
                                  </p:childTnLst>
                                </p:cTn>
                              </p:par>
                              <p:par>
                                <p:cTn id="11" presetID="22" presetClass="entr" presetSubtype="8"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2000"/>
                                        <p:tgtEl>
                                          <p:spTgt spid="17"/>
                                        </p:tgtEl>
                                      </p:cBhvr>
                                    </p:animEffect>
                                  </p:childTnLst>
                                </p:cTn>
                              </p:par>
                              <p:par>
                                <p:cTn id="14" presetID="42" presetClass="entr" presetSubtype="0"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1000"/>
                                        <p:tgtEl>
                                          <p:spTgt spid="31"/>
                                        </p:tgtEl>
                                      </p:cBhvr>
                                    </p:animEffect>
                                    <p:anim calcmode="lin" valueType="num">
                                      <p:cBhvr>
                                        <p:cTn id="17" dur="1000" fill="hold"/>
                                        <p:tgtEl>
                                          <p:spTgt spid="31"/>
                                        </p:tgtEl>
                                        <p:attrNameLst>
                                          <p:attrName>ppt_x</p:attrName>
                                        </p:attrNameLst>
                                      </p:cBhvr>
                                      <p:tavLst>
                                        <p:tav tm="0">
                                          <p:val>
                                            <p:strVal val="#ppt_x"/>
                                          </p:val>
                                        </p:tav>
                                        <p:tav tm="100000">
                                          <p:val>
                                            <p:strVal val="#ppt_x"/>
                                          </p:val>
                                        </p:tav>
                                      </p:tavLst>
                                    </p:anim>
                                    <p:anim calcmode="lin" valueType="num">
                                      <p:cBhvr>
                                        <p:cTn id="18"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1000"/>
                                        <p:tgtEl>
                                          <p:spTgt spid="32"/>
                                        </p:tgtEl>
                                      </p:cBhvr>
                                    </p:animEffect>
                                    <p:anim calcmode="lin" valueType="num">
                                      <p:cBhvr>
                                        <p:cTn id="24" dur="1000" fill="hold"/>
                                        <p:tgtEl>
                                          <p:spTgt spid="32"/>
                                        </p:tgtEl>
                                        <p:attrNameLst>
                                          <p:attrName>ppt_x</p:attrName>
                                        </p:attrNameLst>
                                      </p:cBhvr>
                                      <p:tavLst>
                                        <p:tav tm="0">
                                          <p:val>
                                            <p:strVal val="#ppt_x"/>
                                          </p:val>
                                        </p:tav>
                                        <p:tav tm="100000">
                                          <p:val>
                                            <p:strVal val="#ppt_x"/>
                                          </p:val>
                                        </p:tav>
                                      </p:tavLst>
                                    </p:anim>
                                    <p:anim calcmode="lin" valueType="num">
                                      <p:cBhvr>
                                        <p:cTn id="25"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xmlns="" id="{84C0791A-6676-4043-BBF1-DD2993D19C98}"/>
              </a:ext>
            </a:extLst>
          </p:cNvPr>
          <p:cNvSpPr/>
          <p:nvPr/>
        </p:nvSpPr>
        <p:spPr>
          <a:xfrm flipV="1">
            <a:off x="10" y="957577"/>
            <a:ext cx="12190413" cy="45719"/>
          </a:xfrm>
          <a:prstGeom prst="rect">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pic>
        <p:nvPicPr>
          <p:cNvPr id="16" name="图片 11">
            <a:extLst>
              <a:ext uri="{FF2B5EF4-FFF2-40B4-BE49-F238E27FC236}">
                <a16:creationId xmlns:a16="http://schemas.microsoft.com/office/drawing/2014/main" xmlns="" id="{9C6A6309-3DA2-426F-9025-0D2ABD4E42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75" y="1003306"/>
            <a:ext cx="4575785" cy="3617100"/>
          </a:xfrm>
          <a:prstGeom prst="rect">
            <a:avLst/>
          </a:prstGeom>
        </p:spPr>
      </p:pic>
      <p:pic>
        <p:nvPicPr>
          <p:cNvPr id="17" name="图片 1">
            <a:extLst>
              <a:ext uri="{FF2B5EF4-FFF2-40B4-BE49-F238E27FC236}">
                <a16:creationId xmlns:a16="http://schemas.microsoft.com/office/drawing/2014/main" xmlns="" id="{F72DBA9F-C1AD-4301-A5AA-77D6145B4D4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916201">
            <a:off x="3306159" y="3876428"/>
            <a:ext cx="2068340" cy="1328053"/>
          </a:xfrm>
          <a:prstGeom prst="rect">
            <a:avLst/>
          </a:prstGeom>
        </p:spPr>
      </p:pic>
      <p:pic>
        <p:nvPicPr>
          <p:cNvPr id="18" name="图片 4">
            <a:extLst>
              <a:ext uri="{FF2B5EF4-FFF2-40B4-BE49-F238E27FC236}">
                <a16:creationId xmlns:a16="http://schemas.microsoft.com/office/drawing/2014/main" xmlns="" id="{0A27A0F3-A524-4D90-B6FC-B39A5173D6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19045" y="4764502"/>
            <a:ext cx="443832" cy="631228"/>
          </a:xfrm>
          <a:prstGeom prst="rect">
            <a:avLst/>
          </a:prstGeom>
        </p:spPr>
      </p:pic>
      <p:pic>
        <p:nvPicPr>
          <p:cNvPr id="31" name="PA-图片 12">
            <a:extLst>
              <a:ext uri="{FF2B5EF4-FFF2-40B4-BE49-F238E27FC236}">
                <a16:creationId xmlns:a16="http://schemas.microsoft.com/office/drawing/2014/main" xmlns="" id="{1B74406C-54F8-405E-B007-AE86CE90CACD}"/>
              </a:ext>
            </a:extLst>
          </p:cNvPr>
          <p:cNvPicPr>
            <a:picLocks noChangeAspect="1"/>
          </p:cNvPicPr>
          <p:nvPr>
            <p:custDataLst>
              <p:tags r:id="rId1"/>
            </p:custDataLst>
          </p:nvPr>
        </p:nvPicPr>
        <p:blipFill rotWithShape="1">
          <a:blip r:embed="rId7">
            <a:extLst>
              <a:ext uri="{28A0092B-C50C-407E-A947-70E740481C1C}">
                <a14:useLocalDpi xmlns:a14="http://schemas.microsoft.com/office/drawing/2010/main" val="0"/>
              </a:ext>
            </a:extLst>
          </a:blip>
          <a:srcRect l="58231" t="46683" r="21708" b="3317"/>
          <a:stretch/>
        </p:blipFill>
        <p:spPr>
          <a:xfrm>
            <a:off x="8250292" y="4137778"/>
            <a:ext cx="1068763" cy="1593189"/>
          </a:xfrm>
          <a:prstGeom prst="rect">
            <a:avLst/>
          </a:prstGeom>
          <a:ln>
            <a:noFill/>
          </a:ln>
          <a:extLst>
            <a:ext uri="{91240B29-F687-4F45-9708-019B960494DF}">
              <a14:hiddenLine xmlns:a14="http://schemas.microsoft.com/office/drawing/2010/main">
                <a:solidFill>
                  <a:srgbClr val="FF0000"/>
                </a:solidFill>
              </a14:hiddenLine>
            </a:ext>
          </a:extLst>
        </p:spPr>
      </p:pic>
      <p:sp>
        <p:nvSpPr>
          <p:cNvPr id="32" name="标题 1">
            <a:extLst>
              <a:ext uri="{FF2B5EF4-FFF2-40B4-BE49-F238E27FC236}">
                <a16:creationId xmlns:a16="http://schemas.microsoft.com/office/drawing/2014/main" xmlns="" id="{D78DF3CE-C80F-4952-8728-D1983AA308D2}"/>
              </a:ext>
            </a:extLst>
          </p:cNvPr>
          <p:cNvSpPr txBox="1">
            <a:spLocks/>
          </p:cNvSpPr>
          <p:nvPr/>
        </p:nvSpPr>
        <p:spPr>
          <a:xfrm>
            <a:off x="445366" y="2087722"/>
            <a:ext cx="3623797" cy="172709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gn="just">
              <a:defRPr/>
            </a:pPr>
            <a:r>
              <a:rPr lang="vi-VN" altLang="zh-CN" sz="3600" b="1" dirty="0">
                <a:solidFill>
                  <a:srgbClr val="FF0000"/>
                </a:solidFill>
                <a:ea typeface="包图简圆体" panose="02010601030101010101" pitchFamily="2" charset="-122"/>
                <a:cs typeface="Times New Roman" panose="02020603050405020304" pitchFamily="18" charset="0"/>
              </a:rPr>
              <a:t>1. </a:t>
            </a:r>
            <a:r>
              <a:rPr lang="vi-VN" altLang="zh-CN" sz="3600" b="1" u="sng" dirty="0">
                <a:solidFill>
                  <a:srgbClr val="FF0000"/>
                </a:solidFill>
                <a:ea typeface="包图简圆体" panose="02010601030101010101" pitchFamily="2" charset="-122"/>
                <a:cs typeface="Times New Roman" panose="02020603050405020304" pitchFamily="18" charset="0"/>
              </a:rPr>
              <a:t>Nội dung</a:t>
            </a:r>
          </a:p>
          <a:p>
            <a:pPr lvl="0" algn="just">
              <a:defRPr/>
            </a:pPr>
            <a:r>
              <a:rPr lang="vi-VN" altLang="zh-CN" sz="3600" b="1" dirty="0">
                <a:solidFill>
                  <a:srgbClr val="163B72"/>
                </a:solidFill>
                <a:ea typeface="包图简圆体" panose="02010601030101010101" pitchFamily="2" charset="-122"/>
                <a:cs typeface="Times New Roman" panose="02020603050405020304" pitchFamily="18" charset="0"/>
              </a:rPr>
              <a:t>- </a:t>
            </a:r>
            <a:r>
              <a:rPr lang="vi-VN" altLang="zh-CN" sz="3600" b="1" dirty="0">
                <a:ea typeface="包图简圆体" panose="02010601030101010101" pitchFamily="2" charset="-122"/>
                <a:cs typeface="Times New Roman" panose="02020603050405020304" pitchFamily="18" charset="0"/>
              </a:rPr>
              <a:t>Văn bản </a:t>
            </a:r>
            <a:r>
              <a:rPr lang="vi-VN" altLang="zh-CN" sz="3600" b="1" dirty="0" smtClean="0">
                <a:ea typeface="包图简圆体" panose="02010601030101010101" pitchFamily="2" charset="-122"/>
                <a:cs typeface="Times New Roman" panose="02020603050405020304" pitchFamily="18" charset="0"/>
              </a:rPr>
              <a:t>cung </a:t>
            </a:r>
            <a:r>
              <a:rPr lang="vi-VN" altLang="zh-CN" sz="3600" b="1" dirty="0">
                <a:ea typeface="包图简圆体" panose="02010601030101010101" pitchFamily="2" charset="-122"/>
                <a:cs typeface="Times New Roman" panose="02020603050405020304" pitchFamily="18" charset="0"/>
              </a:rPr>
              <a:t>cấp tri thức về cách phòng tránh đuối nước.</a:t>
            </a:r>
          </a:p>
        </p:txBody>
      </p:sp>
      <p:grpSp>
        <p:nvGrpSpPr>
          <p:cNvPr id="96" name="Google Shape;2644;p40">
            <a:extLst>
              <a:ext uri="{FF2B5EF4-FFF2-40B4-BE49-F238E27FC236}">
                <a16:creationId xmlns:a16="http://schemas.microsoft.com/office/drawing/2014/main" xmlns="" id="{F630E78A-B33F-B4DA-BA93-D1244254BB47}"/>
              </a:ext>
            </a:extLst>
          </p:cNvPr>
          <p:cNvGrpSpPr/>
          <p:nvPr/>
        </p:nvGrpSpPr>
        <p:grpSpPr>
          <a:xfrm>
            <a:off x="10212626" y="1321224"/>
            <a:ext cx="962567" cy="1339921"/>
            <a:chOff x="5120675" y="1937000"/>
            <a:chExt cx="925050" cy="1423700"/>
          </a:xfrm>
        </p:grpSpPr>
        <p:sp>
          <p:nvSpPr>
            <p:cNvPr id="97" name="Google Shape;2645;p40">
              <a:extLst>
                <a:ext uri="{FF2B5EF4-FFF2-40B4-BE49-F238E27FC236}">
                  <a16:creationId xmlns:a16="http://schemas.microsoft.com/office/drawing/2014/main" xmlns="" id="{3401F739-E555-97A8-7273-7F8465DA549C}"/>
                </a:ext>
              </a:extLst>
            </p:cNvPr>
            <p:cNvSpPr/>
            <p:nvPr/>
          </p:nvSpPr>
          <p:spPr>
            <a:xfrm>
              <a:off x="5120675" y="1937000"/>
              <a:ext cx="925050" cy="1423700"/>
            </a:xfrm>
            <a:custGeom>
              <a:avLst/>
              <a:gdLst/>
              <a:ahLst/>
              <a:cxnLst/>
              <a:rect l="l" t="t" r="r" b="b"/>
              <a:pathLst>
                <a:path w="37002" h="56948" extrusionOk="0">
                  <a:moveTo>
                    <a:pt x="4400" y="0"/>
                  </a:moveTo>
                  <a:lnTo>
                    <a:pt x="3958" y="20"/>
                  </a:lnTo>
                  <a:lnTo>
                    <a:pt x="3516" y="80"/>
                  </a:lnTo>
                  <a:lnTo>
                    <a:pt x="3094" y="181"/>
                  </a:lnTo>
                  <a:lnTo>
                    <a:pt x="2692" y="301"/>
                  </a:lnTo>
                  <a:lnTo>
                    <a:pt x="2311" y="462"/>
                  </a:lnTo>
                  <a:lnTo>
                    <a:pt x="1949" y="663"/>
                  </a:lnTo>
                  <a:lnTo>
                    <a:pt x="1608" y="884"/>
                  </a:lnTo>
                  <a:lnTo>
                    <a:pt x="1286" y="1125"/>
                  </a:lnTo>
                  <a:lnTo>
                    <a:pt x="1005" y="1406"/>
                  </a:lnTo>
                  <a:lnTo>
                    <a:pt x="764" y="1708"/>
                  </a:lnTo>
                  <a:lnTo>
                    <a:pt x="543" y="2029"/>
                  </a:lnTo>
                  <a:lnTo>
                    <a:pt x="342" y="2370"/>
                  </a:lnTo>
                  <a:lnTo>
                    <a:pt x="201" y="2712"/>
                  </a:lnTo>
                  <a:lnTo>
                    <a:pt x="101" y="3094"/>
                  </a:lnTo>
                  <a:lnTo>
                    <a:pt x="21" y="3475"/>
                  </a:lnTo>
                  <a:lnTo>
                    <a:pt x="1" y="3877"/>
                  </a:lnTo>
                  <a:lnTo>
                    <a:pt x="1" y="46241"/>
                  </a:lnTo>
                  <a:lnTo>
                    <a:pt x="21" y="46643"/>
                  </a:lnTo>
                  <a:lnTo>
                    <a:pt x="101" y="47024"/>
                  </a:lnTo>
                  <a:lnTo>
                    <a:pt x="201" y="47406"/>
                  </a:lnTo>
                  <a:lnTo>
                    <a:pt x="342" y="47747"/>
                  </a:lnTo>
                  <a:lnTo>
                    <a:pt x="543" y="48089"/>
                  </a:lnTo>
                  <a:lnTo>
                    <a:pt x="764" y="48410"/>
                  </a:lnTo>
                  <a:lnTo>
                    <a:pt x="1005" y="48712"/>
                  </a:lnTo>
                  <a:lnTo>
                    <a:pt x="1286" y="48993"/>
                  </a:lnTo>
                  <a:lnTo>
                    <a:pt x="1608" y="49234"/>
                  </a:lnTo>
                  <a:lnTo>
                    <a:pt x="1949" y="49455"/>
                  </a:lnTo>
                  <a:lnTo>
                    <a:pt x="2311" y="49656"/>
                  </a:lnTo>
                  <a:lnTo>
                    <a:pt x="2692" y="49816"/>
                  </a:lnTo>
                  <a:lnTo>
                    <a:pt x="3094" y="49937"/>
                  </a:lnTo>
                  <a:lnTo>
                    <a:pt x="3516" y="50037"/>
                  </a:lnTo>
                  <a:lnTo>
                    <a:pt x="3958" y="50098"/>
                  </a:lnTo>
                  <a:lnTo>
                    <a:pt x="4400" y="50118"/>
                  </a:lnTo>
                  <a:lnTo>
                    <a:pt x="4641" y="50118"/>
                  </a:lnTo>
                  <a:lnTo>
                    <a:pt x="4641" y="56285"/>
                  </a:lnTo>
                  <a:lnTo>
                    <a:pt x="4641" y="56405"/>
                  </a:lnTo>
                  <a:lnTo>
                    <a:pt x="4681" y="56505"/>
                  </a:lnTo>
                  <a:lnTo>
                    <a:pt x="4721" y="56606"/>
                  </a:lnTo>
                  <a:lnTo>
                    <a:pt x="4781" y="56686"/>
                  </a:lnTo>
                  <a:lnTo>
                    <a:pt x="4862" y="56767"/>
                  </a:lnTo>
                  <a:lnTo>
                    <a:pt x="4962" y="56827"/>
                  </a:lnTo>
                  <a:lnTo>
                    <a:pt x="5042" y="56887"/>
                  </a:lnTo>
                  <a:lnTo>
                    <a:pt x="5163" y="56927"/>
                  </a:lnTo>
                  <a:lnTo>
                    <a:pt x="5263" y="56947"/>
                  </a:lnTo>
                  <a:lnTo>
                    <a:pt x="5484" y="56947"/>
                  </a:lnTo>
                  <a:lnTo>
                    <a:pt x="5605" y="56927"/>
                  </a:lnTo>
                  <a:lnTo>
                    <a:pt x="5705" y="56887"/>
                  </a:lnTo>
                  <a:lnTo>
                    <a:pt x="5806" y="56847"/>
                  </a:lnTo>
                  <a:lnTo>
                    <a:pt x="5906" y="56767"/>
                  </a:lnTo>
                  <a:lnTo>
                    <a:pt x="5987" y="56686"/>
                  </a:lnTo>
                  <a:lnTo>
                    <a:pt x="11470" y="50118"/>
                  </a:lnTo>
                  <a:lnTo>
                    <a:pt x="32602" y="50118"/>
                  </a:lnTo>
                  <a:lnTo>
                    <a:pt x="33044" y="50098"/>
                  </a:lnTo>
                  <a:lnTo>
                    <a:pt x="33486" y="50037"/>
                  </a:lnTo>
                  <a:lnTo>
                    <a:pt x="33908" y="49937"/>
                  </a:lnTo>
                  <a:lnTo>
                    <a:pt x="34309" y="49816"/>
                  </a:lnTo>
                  <a:lnTo>
                    <a:pt x="34691" y="49656"/>
                  </a:lnTo>
                  <a:lnTo>
                    <a:pt x="35053" y="49455"/>
                  </a:lnTo>
                  <a:lnTo>
                    <a:pt x="35394" y="49234"/>
                  </a:lnTo>
                  <a:lnTo>
                    <a:pt x="35716" y="48993"/>
                  </a:lnTo>
                  <a:lnTo>
                    <a:pt x="35997" y="48712"/>
                  </a:lnTo>
                  <a:lnTo>
                    <a:pt x="36238" y="48410"/>
                  </a:lnTo>
                  <a:lnTo>
                    <a:pt x="36459" y="48089"/>
                  </a:lnTo>
                  <a:lnTo>
                    <a:pt x="36660" y="47747"/>
                  </a:lnTo>
                  <a:lnTo>
                    <a:pt x="36800" y="47406"/>
                  </a:lnTo>
                  <a:lnTo>
                    <a:pt x="36901" y="47024"/>
                  </a:lnTo>
                  <a:lnTo>
                    <a:pt x="36981" y="46643"/>
                  </a:lnTo>
                  <a:lnTo>
                    <a:pt x="37001" y="46241"/>
                  </a:lnTo>
                  <a:lnTo>
                    <a:pt x="37001" y="3877"/>
                  </a:lnTo>
                  <a:lnTo>
                    <a:pt x="36981" y="3475"/>
                  </a:lnTo>
                  <a:lnTo>
                    <a:pt x="36901" y="3094"/>
                  </a:lnTo>
                  <a:lnTo>
                    <a:pt x="36800" y="2712"/>
                  </a:lnTo>
                  <a:lnTo>
                    <a:pt x="36660" y="2370"/>
                  </a:lnTo>
                  <a:lnTo>
                    <a:pt x="36459" y="2029"/>
                  </a:lnTo>
                  <a:lnTo>
                    <a:pt x="36238" y="1708"/>
                  </a:lnTo>
                  <a:lnTo>
                    <a:pt x="35997" y="1406"/>
                  </a:lnTo>
                  <a:lnTo>
                    <a:pt x="35716" y="1125"/>
                  </a:lnTo>
                  <a:lnTo>
                    <a:pt x="35394" y="884"/>
                  </a:lnTo>
                  <a:lnTo>
                    <a:pt x="35053" y="663"/>
                  </a:lnTo>
                  <a:lnTo>
                    <a:pt x="34691" y="462"/>
                  </a:lnTo>
                  <a:lnTo>
                    <a:pt x="34309" y="301"/>
                  </a:lnTo>
                  <a:lnTo>
                    <a:pt x="33908" y="181"/>
                  </a:lnTo>
                  <a:lnTo>
                    <a:pt x="33486" y="80"/>
                  </a:lnTo>
                  <a:lnTo>
                    <a:pt x="33044" y="20"/>
                  </a:lnTo>
                  <a:lnTo>
                    <a:pt x="32602" y="0"/>
                  </a:lnTo>
                  <a:close/>
                </a:path>
              </a:pathLst>
            </a:custGeom>
            <a:solidFill>
              <a:srgbClr val="2D8CB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2646;p40">
              <a:extLst>
                <a:ext uri="{FF2B5EF4-FFF2-40B4-BE49-F238E27FC236}">
                  <a16:creationId xmlns:a16="http://schemas.microsoft.com/office/drawing/2014/main" xmlns="" id="{D4010AD8-0BED-1963-B032-486991C47D77}"/>
                </a:ext>
              </a:extLst>
            </p:cNvPr>
            <p:cNvSpPr/>
            <p:nvPr/>
          </p:nvSpPr>
          <p:spPr>
            <a:xfrm>
              <a:off x="5236675" y="2133850"/>
              <a:ext cx="693025" cy="57275"/>
            </a:xfrm>
            <a:custGeom>
              <a:avLst/>
              <a:gdLst/>
              <a:ahLst/>
              <a:cxnLst/>
              <a:rect l="l" t="t" r="r" b="b"/>
              <a:pathLst>
                <a:path w="27721" h="2291" extrusionOk="0">
                  <a:moveTo>
                    <a:pt x="1" y="0"/>
                  </a:moveTo>
                  <a:lnTo>
                    <a:pt x="1" y="2290"/>
                  </a:lnTo>
                  <a:lnTo>
                    <a:pt x="27721" y="2290"/>
                  </a:lnTo>
                  <a:lnTo>
                    <a:pt x="2772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2647;p40">
              <a:extLst>
                <a:ext uri="{FF2B5EF4-FFF2-40B4-BE49-F238E27FC236}">
                  <a16:creationId xmlns:a16="http://schemas.microsoft.com/office/drawing/2014/main" xmlns="" id="{C874A309-71E1-33B0-110C-1AEFA27EAFDB}"/>
                </a:ext>
              </a:extLst>
            </p:cNvPr>
            <p:cNvSpPr/>
            <p:nvPr/>
          </p:nvSpPr>
          <p:spPr>
            <a:xfrm>
              <a:off x="5236675" y="2293550"/>
              <a:ext cx="693025" cy="57775"/>
            </a:xfrm>
            <a:custGeom>
              <a:avLst/>
              <a:gdLst/>
              <a:ahLst/>
              <a:cxnLst/>
              <a:rect l="l" t="t" r="r" b="b"/>
              <a:pathLst>
                <a:path w="27721" h="2311" extrusionOk="0">
                  <a:moveTo>
                    <a:pt x="1" y="0"/>
                  </a:moveTo>
                  <a:lnTo>
                    <a:pt x="1" y="2310"/>
                  </a:lnTo>
                  <a:lnTo>
                    <a:pt x="27721" y="2310"/>
                  </a:lnTo>
                  <a:lnTo>
                    <a:pt x="2772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2648;p40">
              <a:extLst>
                <a:ext uri="{FF2B5EF4-FFF2-40B4-BE49-F238E27FC236}">
                  <a16:creationId xmlns:a16="http://schemas.microsoft.com/office/drawing/2014/main" xmlns="" id="{257583C2-84CB-1FAC-50A6-D270DC252BC4}"/>
                </a:ext>
              </a:extLst>
            </p:cNvPr>
            <p:cNvSpPr/>
            <p:nvPr/>
          </p:nvSpPr>
          <p:spPr>
            <a:xfrm>
              <a:off x="5236675" y="2453225"/>
              <a:ext cx="693025" cy="57775"/>
            </a:xfrm>
            <a:custGeom>
              <a:avLst/>
              <a:gdLst/>
              <a:ahLst/>
              <a:cxnLst/>
              <a:rect l="l" t="t" r="r" b="b"/>
              <a:pathLst>
                <a:path w="27721" h="2311" extrusionOk="0">
                  <a:moveTo>
                    <a:pt x="1" y="1"/>
                  </a:moveTo>
                  <a:lnTo>
                    <a:pt x="1" y="2311"/>
                  </a:lnTo>
                  <a:lnTo>
                    <a:pt x="27721" y="2311"/>
                  </a:lnTo>
                  <a:lnTo>
                    <a:pt x="27721"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2649;p40">
              <a:extLst>
                <a:ext uri="{FF2B5EF4-FFF2-40B4-BE49-F238E27FC236}">
                  <a16:creationId xmlns:a16="http://schemas.microsoft.com/office/drawing/2014/main" xmlns="" id="{217A20BE-BDC2-1E8D-EAD3-7255CC634989}"/>
                </a:ext>
              </a:extLst>
            </p:cNvPr>
            <p:cNvSpPr/>
            <p:nvPr/>
          </p:nvSpPr>
          <p:spPr>
            <a:xfrm>
              <a:off x="5236675" y="2613425"/>
              <a:ext cx="693025" cy="57775"/>
            </a:xfrm>
            <a:custGeom>
              <a:avLst/>
              <a:gdLst/>
              <a:ahLst/>
              <a:cxnLst/>
              <a:rect l="l" t="t" r="r" b="b"/>
              <a:pathLst>
                <a:path w="27721" h="2311" extrusionOk="0">
                  <a:moveTo>
                    <a:pt x="1" y="1"/>
                  </a:moveTo>
                  <a:lnTo>
                    <a:pt x="1" y="2311"/>
                  </a:lnTo>
                  <a:lnTo>
                    <a:pt x="27721" y="2311"/>
                  </a:lnTo>
                  <a:lnTo>
                    <a:pt x="27721"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2650;p40">
              <a:extLst>
                <a:ext uri="{FF2B5EF4-FFF2-40B4-BE49-F238E27FC236}">
                  <a16:creationId xmlns:a16="http://schemas.microsoft.com/office/drawing/2014/main" xmlns="" id="{98E48909-F459-FF42-E900-87BB6FAD6763}"/>
                </a:ext>
              </a:extLst>
            </p:cNvPr>
            <p:cNvSpPr/>
            <p:nvPr/>
          </p:nvSpPr>
          <p:spPr>
            <a:xfrm>
              <a:off x="5236675" y="2773125"/>
              <a:ext cx="693025" cy="57775"/>
            </a:xfrm>
            <a:custGeom>
              <a:avLst/>
              <a:gdLst/>
              <a:ahLst/>
              <a:cxnLst/>
              <a:rect l="l" t="t" r="r" b="b"/>
              <a:pathLst>
                <a:path w="27721" h="2311" extrusionOk="0">
                  <a:moveTo>
                    <a:pt x="1" y="0"/>
                  </a:moveTo>
                  <a:lnTo>
                    <a:pt x="1" y="2310"/>
                  </a:lnTo>
                  <a:lnTo>
                    <a:pt x="27721" y="2310"/>
                  </a:lnTo>
                  <a:lnTo>
                    <a:pt x="2772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2651;p40">
              <a:extLst>
                <a:ext uri="{FF2B5EF4-FFF2-40B4-BE49-F238E27FC236}">
                  <a16:creationId xmlns:a16="http://schemas.microsoft.com/office/drawing/2014/main" xmlns="" id="{ECCEB31B-D6E2-D957-D911-78377814672F}"/>
                </a:ext>
              </a:extLst>
            </p:cNvPr>
            <p:cNvSpPr/>
            <p:nvPr/>
          </p:nvSpPr>
          <p:spPr>
            <a:xfrm>
              <a:off x="5236675" y="2935825"/>
              <a:ext cx="693025" cy="57275"/>
            </a:xfrm>
            <a:custGeom>
              <a:avLst/>
              <a:gdLst/>
              <a:ahLst/>
              <a:cxnLst/>
              <a:rect l="l" t="t" r="r" b="b"/>
              <a:pathLst>
                <a:path w="27721" h="2291" extrusionOk="0">
                  <a:moveTo>
                    <a:pt x="1" y="1"/>
                  </a:moveTo>
                  <a:lnTo>
                    <a:pt x="1" y="2291"/>
                  </a:lnTo>
                  <a:lnTo>
                    <a:pt x="27721" y="2291"/>
                  </a:lnTo>
                  <a:lnTo>
                    <a:pt x="27721"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4" name="Google Shape;3061;p46">
            <a:extLst>
              <a:ext uri="{FF2B5EF4-FFF2-40B4-BE49-F238E27FC236}">
                <a16:creationId xmlns:a16="http://schemas.microsoft.com/office/drawing/2014/main" xmlns="" id="{9E270F88-F0E9-0C9D-7E00-2CFD31D42BB4}"/>
              </a:ext>
            </a:extLst>
          </p:cNvPr>
          <p:cNvGrpSpPr/>
          <p:nvPr/>
        </p:nvGrpSpPr>
        <p:grpSpPr>
          <a:xfrm>
            <a:off x="4152058" y="980436"/>
            <a:ext cx="3488784" cy="5221379"/>
            <a:chOff x="5982628" y="902911"/>
            <a:chExt cx="2120749" cy="4204713"/>
          </a:xfrm>
        </p:grpSpPr>
        <p:sp>
          <p:nvSpPr>
            <p:cNvPr id="105" name="Google Shape;3062;p46">
              <a:extLst>
                <a:ext uri="{FF2B5EF4-FFF2-40B4-BE49-F238E27FC236}">
                  <a16:creationId xmlns:a16="http://schemas.microsoft.com/office/drawing/2014/main" xmlns="" id="{39085AFB-C4FA-619B-8F7B-D1F0A23FD14B}"/>
                </a:ext>
              </a:extLst>
            </p:cNvPr>
            <p:cNvSpPr/>
            <p:nvPr/>
          </p:nvSpPr>
          <p:spPr>
            <a:xfrm>
              <a:off x="6672551" y="4906000"/>
              <a:ext cx="1430827" cy="201624"/>
            </a:xfrm>
            <a:custGeom>
              <a:avLst/>
              <a:gdLst/>
              <a:ahLst/>
              <a:cxnLst/>
              <a:rect l="l" t="t" r="r" b="b"/>
              <a:pathLst>
                <a:path w="73678" h="8329" extrusionOk="0">
                  <a:moveTo>
                    <a:pt x="36839" y="0"/>
                  </a:moveTo>
                  <a:lnTo>
                    <a:pt x="33071" y="27"/>
                  </a:lnTo>
                  <a:lnTo>
                    <a:pt x="29411" y="109"/>
                  </a:lnTo>
                  <a:lnTo>
                    <a:pt x="25889" y="191"/>
                  </a:lnTo>
                  <a:lnTo>
                    <a:pt x="22503" y="328"/>
                  </a:lnTo>
                  <a:lnTo>
                    <a:pt x="19280" y="519"/>
                  </a:lnTo>
                  <a:lnTo>
                    <a:pt x="16249" y="710"/>
                  </a:lnTo>
                  <a:lnTo>
                    <a:pt x="13409" y="956"/>
                  </a:lnTo>
                  <a:lnTo>
                    <a:pt x="10787" y="1229"/>
                  </a:lnTo>
                  <a:lnTo>
                    <a:pt x="8412" y="1529"/>
                  </a:lnTo>
                  <a:lnTo>
                    <a:pt x="6309" y="1857"/>
                  </a:lnTo>
                  <a:lnTo>
                    <a:pt x="5353" y="2021"/>
                  </a:lnTo>
                  <a:lnTo>
                    <a:pt x="4452" y="2185"/>
                  </a:lnTo>
                  <a:lnTo>
                    <a:pt x="3633" y="2376"/>
                  </a:lnTo>
                  <a:lnTo>
                    <a:pt x="2895" y="2540"/>
                  </a:lnTo>
                  <a:lnTo>
                    <a:pt x="2240" y="2731"/>
                  </a:lnTo>
                  <a:lnTo>
                    <a:pt x="1667" y="2922"/>
                  </a:lnTo>
                  <a:lnTo>
                    <a:pt x="1175" y="3141"/>
                  </a:lnTo>
                  <a:lnTo>
                    <a:pt x="765" y="3332"/>
                  </a:lnTo>
                  <a:lnTo>
                    <a:pt x="438" y="3523"/>
                  </a:lnTo>
                  <a:lnTo>
                    <a:pt x="192" y="3741"/>
                  </a:lnTo>
                  <a:lnTo>
                    <a:pt x="110" y="3851"/>
                  </a:lnTo>
                  <a:lnTo>
                    <a:pt x="55" y="3960"/>
                  </a:lnTo>
                  <a:lnTo>
                    <a:pt x="28" y="4069"/>
                  </a:lnTo>
                  <a:lnTo>
                    <a:pt x="1" y="4178"/>
                  </a:lnTo>
                  <a:lnTo>
                    <a:pt x="28" y="4287"/>
                  </a:lnTo>
                  <a:lnTo>
                    <a:pt x="55" y="4369"/>
                  </a:lnTo>
                  <a:lnTo>
                    <a:pt x="110" y="4479"/>
                  </a:lnTo>
                  <a:lnTo>
                    <a:pt x="192" y="4588"/>
                  </a:lnTo>
                  <a:lnTo>
                    <a:pt x="438" y="4806"/>
                  </a:lnTo>
                  <a:lnTo>
                    <a:pt x="765" y="4997"/>
                  </a:lnTo>
                  <a:lnTo>
                    <a:pt x="1175" y="5216"/>
                  </a:lnTo>
                  <a:lnTo>
                    <a:pt x="1667" y="5407"/>
                  </a:lnTo>
                  <a:lnTo>
                    <a:pt x="2240" y="5598"/>
                  </a:lnTo>
                  <a:lnTo>
                    <a:pt x="2895" y="5789"/>
                  </a:lnTo>
                  <a:lnTo>
                    <a:pt x="3633" y="5981"/>
                  </a:lnTo>
                  <a:lnTo>
                    <a:pt x="4452" y="6144"/>
                  </a:lnTo>
                  <a:lnTo>
                    <a:pt x="5353" y="6336"/>
                  </a:lnTo>
                  <a:lnTo>
                    <a:pt x="6309" y="6499"/>
                  </a:lnTo>
                  <a:lnTo>
                    <a:pt x="8412" y="6800"/>
                  </a:lnTo>
                  <a:lnTo>
                    <a:pt x="10787" y="7100"/>
                  </a:lnTo>
                  <a:lnTo>
                    <a:pt x="13409" y="7373"/>
                  </a:lnTo>
                  <a:lnTo>
                    <a:pt x="16249" y="7619"/>
                  </a:lnTo>
                  <a:lnTo>
                    <a:pt x="19280" y="7810"/>
                  </a:lnTo>
                  <a:lnTo>
                    <a:pt x="22503" y="8001"/>
                  </a:lnTo>
                  <a:lnTo>
                    <a:pt x="25889" y="8138"/>
                  </a:lnTo>
                  <a:lnTo>
                    <a:pt x="29411" y="8247"/>
                  </a:lnTo>
                  <a:lnTo>
                    <a:pt x="33071" y="8302"/>
                  </a:lnTo>
                  <a:lnTo>
                    <a:pt x="36839" y="8329"/>
                  </a:lnTo>
                  <a:lnTo>
                    <a:pt x="40608" y="8302"/>
                  </a:lnTo>
                  <a:lnTo>
                    <a:pt x="44267" y="8247"/>
                  </a:lnTo>
                  <a:lnTo>
                    <a:pt x="47817" y="8138"/>
                  </a:lnTo>
                  <a:lnTo>
                    <a:pt x="51176" y="8001"/>
                  </a:lnTo>
                  <a:lnTo>
                    <a:pt x="54398" y="7810"/>
                  </a:lnTo>
                  <a:lnTo>
                    <a:pt x="57457" y="7619"/>
                  </a:lnTo>
                  <a:lnTo>
                    <a:pt x="60269" y="7373"/>
                  </a:lnTo>
                  <a:lnTo>
                    <a:pt x="62891" y="7100"/>
                  </a:lnTo>
                  <a:lnTo>
                    <a:pt x="65267" y="6800"/>
                  </a:lnTo>
                  <a:lnTo>
                    <a:pt x="67397" y="6499"/>
                  </a:lnTo>
                  <a:lnTo>
                    <a:pt x="68353" y="6336"/>
                  </a:lnTo>
                  <a:lnTo>
                    <a:pt x="69254" y="6144"/>
                  </a:lnTo>
                  <a:lnTo>
                    <a:pt x="70046" y="5981"/>
                  </a:lnTo>
                  <a:lnTo>
                    <a:pt x="70783" y="5789"/>
                  </a:lnTo>
                  <a:lnTo>
                    <a:pt x="71466" y="5598"/>
                  </a:lnTo>
                  <a:lnTo>
                    <a:pt x="72039" y="5407"/>
                  </a:lnTo>
                  <a:lnTo>
                    <a:pt x="72531" y="5216"/>
                  </a:lnTo>
                  <a:lnTo>
                    <a:pt x="72940" y="4997"/>
                  </a:lnTo>
                  <a:lnTo>
                    <a:pt x="73268" y="4806"/>
                  </a:lnTo>
                  <a:lnTo>
                    <a:pt x="73486" y="4588"/>
                  </a:lnTo>
                  <a:lnTo>
                    <a:pt x="73568" y="4479"/>
                  </a:lnTo>
                  <a:lnTo>
                    <a:pt x="73650" y="4369"/>
                  </a:lnTo>
                  <a:lnTo>
                    <a:pt x="73678" y="4287"/>
                  </a:lnTo>
                  <a:lnTo>
                    <a:pt x="73678" y="4178"/>
                  </a:lnTo>
                  <a:lnTo>
                    <a:pt x="73678" y="4069"/>
                  </a:lnTo>
                  <a:lnTo>
                    <a:pt x="73650" y="3960"/>
                  </a:lnTo>
                  <a:lnTo>
                    <a:pt x="73568" y="3851"/>
                  </a:lnTo>
                  <a:lnTo>
                    <a:pt x="73486" y="3741"/>
                  </a:lnTo>
                  <a:lnTo>
                    <a:pt x="73268" y="3523"/>
                  </a:lnTo>
                  <a:lnTo>
                    <a:pt x="72940" y="3332"/>
                  </a:lnTo>
                  <a:lnTo>
                    <a:pt x="72531" y="3141"/>
                  </a:lnTo>
                  <a:lnTo>
                    <a:pt x="72039" y="2922"/>
                  </a:lnTo>
                  <a:lnTo>
                    <a:pt x="71466" y="2731"/>
                  </a:lnTo>
                  <a:lnTo>
                    <a:pt x="70783" y="2540"/>
                  </a:lnTo>
                  <a:lnTo>
                    <a:pt x="70046" y="2376"/>
                  </a:lnTo>
                  <a:lnTo>
                    <a:pt x="69254" y="2185"/>
                  </a:lnTo>
                  <a:lnTo>
                    <a:pt x="68353" y="2021"/>
                  </a:lnTo>
                  <a:lnTo>
                    <a:pt x="67397" y="1857"/>
                  </a:lnTo>
                  <a:lnTo>
                    <a:pt x="65267" y="1529"/>
                  </a:lnTo>
                  <a:lnTo>
                    <a:pt x="62891" y="1229"/>
                  </a:lnTo>
                  <a:lnTo>
                    <a:pt x="60269" y="956"/>
                  </a:lnTo>
                  <a:lnTo>
                    <a:pt x="57457" y="710"/>
                  </a:lnTo>
                  <a:lnTo>
                    <a:pt x="54398" y="519"/>
                  </a:lnTo>
                  <a:lnTo>
                    <a:pt x="51176" y="328"/>
                  </a:lnTo>
                  <a:lnTo>
                    <a:pt x="47817" y="191"/>
                  </a:lnTo>
                  <a:lnTo>
                    <a:pt x="44267" y="109"/>
                  </a:lnTo>
                  <a:lnTo>
                    <a:pt x="40608" y="27"/>
                  </a:lnTo>
                  <a:lnTo>
                    <a:pt x="36839" y="0"/>
                  </a:lnTo>
                  <a:close/>
                </a:path>
              </a:pathLst>
            </a:custGeom>
            <a:solidFill>
              <a:srgbClr val="2C3045">
                <a:alpha val="15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06" name="Google Shape;3063;p46">
              <a:extLst>
                <a:ext uri="{FF2B5EF4-FFF2-40B4-BE49-F238E27FC236}">
                  <a16:creationId xmlns:a16="http://schemas.microsoft.com/office/drawing/2014/main" xmlns="" id="{C98B121C-4232-CE72-FFDC-21465B0FE05C}"/>
                </a:ext>
              </a:extLst>
            </p:cNvPr>
            <p:cNvGrpSpPr/>
            <p:nvPr/>
          </p:nvGrpSpPr>
          <p:grpSpPr>
            <a:xfrm flipH="1">
              <a:off x="5982628" y="902911"/>
              <a:ext cx="1978213" cy="4110699"/>
              <a:chOff x="5222525" y="3318075"/>
              <a:chExt cx="1027750" cy="2135650"/>
            </a:xfrm>
          </p:grpSpPr>
          <p:sp>
            <p:nvSpPr>
              <p:cNvPr id="107" name="Google Shape;3064;p46">
                <a:extLst>
                  <a:ext uri="{FF2B5EF4-FFF2-40B4-BE49-F238E27FC236}">
                    <a16:creationId xmlns:a16="http://schemas.microsoft.com/office/drawing/2014/main" xmlns="" id="{4B53C30E-161E-6193-D647-72E2DACF988D}"/>
                  </a:ext>
                </a:extLst>
              </p:cNvPr>
              <p:cNvSpPr/>
              <p:nvPr/>
            </p:nvSpPr>
            <p:spPr>
              <a:xfrm>
                <a:off x="6105225" y="3703125"/>
                <a:ext cx="140425" cy="240050"/>
              </a:xfrm>
              <a:custGeom>
                <a:avLst/>
                <a:gdLst/>
                <a:ahLst/>
                <a:cxnLst/>
                <a:rect l="l" t="t" r="r" b="b"/>
                <a:pathLst>
                  <a:path w="5617" h="9602" extrusionOk="0">
                    <a:moveTo>
                      <a:pt x="2725" y="0"/>
                    </a:moveTo>
                    <a:lnTo>
                      <a:pt x="2633" y="19"/>
                    </a:lnTo>
                    <a:lnTo>
                      <a:pt x="2559" y="74"/>
                    </a:lnTo>
                    <a:lnTo>
                      <a:pt x="2484" y="149"/>
                    </a:lnTo>
                    <a:lnTo>
                      <a:pt x="2410" y="241"/>
                    </a:lnTo>
                    <a:lnTo>
                      <a:pt x="2336" y="352"/>
                    </a:lnTo>
                    <a:lnTo>
                      <a:pt x="2188" y="630"/>
                    </a:lnTo>
                    <a:lnTo>
                      <a:pt x="2040" y="964"/>
                    </a:lnTo>
                    <a:lnTo>
                      <a:pt x="1910" y="1335"/>
                    </a:lnTo>
                    <a:lnTo>
                      <a:pt x="1780" y="1724"/>
                    </a:lnTo>
                    <a:lnTo>
                      <a:pt x="1669" y="2150"/>
                    </a:lnTo>
                    <a:lnTo>
                      <a:pt x="1484" y="2966"/>
                    </a:lnTo>
                    <a:lnTo>
                      <a:pt x="1317" y="3689"/>
                    </a:lnTo>
                    <a:lnTo>
                      <a:pt x="1187" y="4393"/>
                    </a:lnTo>
                    <a:lnTo>
                      <a:pt x="1168" y="4078"/>
                    </a:lnTo>
                    <a:lnTo>
                      <a:pt x="1131" y="3763"/>
                    </a:lnTo>
                    <a:lnTo>
                      <a:pt x="1076" y="3392"/>
                    </a:lnTo>
                    <a:lnTo>
                      <a:pt x="983" y="3040"/>
                    </a:lnTo>
                    <a:lnTo>
                      <a:pt x="927" y="2873"/>
                    </a:lnTo>
                    <a:lnTo>
                      <a:pt x="872" y="2706"/>
                    </a:lnTo>
                    <a:lnTo>
                      <a:pt x="798" y="2577"/>
                    </a:lnTo>
                    <a:lnTo>
                      <a:pt x="724" y="2484"/>
                    </a:lnTo>
                    <a:lnTo>
                      <a:pt x="649" y="2410"/>
                    </a:lnTo>
                    <a:lnTo>
                      <a:pt x="557" y="2391"/>
                    </a:lnTo>
                    <a:lnTo>
                      <a:pt x="464" y="2410"/>
                    </a:lnTo>
                    <a:lnTo>
                      <a:pt x="390" y="2447"/>
                    </a:lnTo>
                    <a:lnTo>
                      <a:pt x="316" y="2521"/>
                    </a:lnTo>
                    <a:lnTo>
                      <a:pt x="260" y="2614"/>
                    </a:lnTo>
                    <a:lnTo>
                      <a:pt x="205" y="2743"/>
                    </a:lnTo>
                    <a:lnTo>
                      <a:pt x="149" y="2892"/>
                    </a:lnTo>
                    <a:lnTo>
                      <a:pt x="75" y="3262"/>
                    </a:lnTo>
                    <a:lnTo>
                      <a:pt x="19" y="3689"/>
                    </a:lnTo>
                    <a:lnTo>
                      <a:pt x="1" y="4152"/>
                    </a:lnTo>
                    <a:lnTo>
                      <a:pt x="1" y="4652"/>
                    </a:lnTo>
                    <a:lnTo>
                      <a:pt x="19" y="5171"/>
                    </a:lnTo>
                    <a:lnTo>
                      <a:pt x="56" y="5431"/>
                    </a:lnTo>
                    <a:lnTo>
                      <a:pt x="75" y="5653"/>
                    </a:lnTo>
                    <a:lnTo>
                      <a:pt x="112" y="5857"/>
                    </a:lnTo>
                    <a:lnTo>
                      <a:pt x="168" y="6024"/>
                    </a:lnTo>
                    <a:lnTo>
                      <a:pt x="279" y="6339"/>
                    </a:lnTo>
                    <a:lnTo>
                      <a:pt x="390" y="6561"/>
                    </a:lnTo>
                    <a:lnTo>
                      <a:pt x="501" y="6728"/>
                    </a:lnTo>
                    <a:lnTo>
                      <a:pt x="594" y="6839"/>
                    </a:lnTo>
                    <a:lnTo>
                      <a:pt x="687" y="6914"/>
                    </a:lnTo>
                    <a:lnTo>
                      <a:pt x="1" y="8637"/>
                    </a:lnTo>
                    <a:lnTo>
                      <a:pt x="2892" y="9601"/>
                    </a:lnTo>
                    <a:lnTo>
                      <a:pt x="3559" y="7785"/>
                    </a:lnTo>
                    <a:lnTo>
                      <a:pt x="3837" y="7581"/>
                    </a:lnTo>
                    <a:lnTo>
                      <a:pt x="4078" y="7340"/>
                    </a:lnTo>
                    <a:lnTo>
                      <a:pt x="4319" y="7080"/>
                    </a:lnTo>
                    <a:lnTo>
                      <a:pt x="4542" y="6802"/>
                    </a:lnTo>
                    <a:lnTo>
                      <a:pt x="4746" y="6487"/>
                    </a:lnTo>
                    <a:lnTo>
                      <a:pt x="4931" y="6191"/>
                    </a:lnTo>
                    <a:lnTo>
                      <a:pt x="5098" y="5876"/>
                    </a:lnTo>
                    <a:lnTo>
                      <a:pt x="5246" y="5561"/>
                    </a:lnTo>
                    <a:lnTo>
                      <a:pt x="5376" y="5264"/>
                    </a:lnTo>
                    <a:lnTo>
                      <a:pt x="5468" y="4986"/>
                    </a:lnTo>
                    <a:lnTo>
                      <a:pt x="5543" y="4727"/>
                    </a:lnTo>
                    <a:lnTo>
                      <a:pt x="5598" y="4486"/>
                    </a:lnTo>
                    <a:lnTo>
                      <a:pt x="5617" y="4282"/>
                    </a:lnTo>
                    <a:lnTo>
                      <a:pt x="5617" y="4115"/>
                    </a:lnTo>
                    <a:lnTo>
                      <a:pt x="5580" y="4004"/>
                    </a:lnTo>
                    <a:lnTo>
                      <a:pt x="5543" y="3967"/>
                    </a:lnTo>
                    <a:lnTo>
                      <a:pt x="5505" y="3930"/>
                    </a:lnTo>
                    <a:lnTo>
                      <a:pt x="5153" y="3744"/>
                    </a:lnTo>
                    <a:lnTo>
                      <a:pt x="4764" y="3540"/>
                    </a:lnTo>
                    <a:lnTo>
                      <a:pt x="4356" y="3299"/>
                    </a:lnTo>
                    <a:lnTo>
                      <a:pt x="3115" y="2725"/>
                    </a:lnTo>
                    <a:lnTo>
                      <a:pt x="3022" y="2706"/>
                    </a:lnTo>
                    <a:lnTo>
                      <a:pt x="2929" y="2725"/>
                    </a:lnTo>
                    <a:lnTo>
                      <a:pt x="2837" y="2743"/>
                    </a:lnTo>
                    <a:lnTo>
                      <a:pt x="2762" y="2780"/>
                    </a:lnTo>
                    <a:lnTo>
                      <a:pt x="2688" y="2836"/>
                    </a:lnTo>
                    <a:lnTo>
                      <a:pt x="2614" y="2910"/>
                    </a:lnTo>
                    <a:lnTo>
                      <a:pt x="2484" y="3058"/>
                    </a:lnTo>
                    <a:lnTo>
                      <a:pt x="2670" y="2595"/>
                    </a:lnTo>
                    <a:lnTo>
                      <a:pt x="2818" y="2132"/>
                    </a:lnTo>
                    <a:lnTo>
                      <a:pt x="2966" y="1576"/>
                    </a:lnTo>
                    <a:lnTo>
                      <a:pt x="3040" y="1298"/>
                    </a:lnTo>
                    <a:lnTo>
                      <a:pt x="3077" y="1020"/>
                    </a:lnTo>
                    <a:lnTo>
                      <a:pt x="3115" y="760"/>
                    </a:lnTo>
                    <a:lnTo>
                      <a:pt x="3115" y="538"/>
                    </a:lnTo>
                    <a:lnTo>
                      <a:pt x="3096" y="334"/>
                    </a:lnTo>
                    <a:lnTo>
                      <a:pt x="3059" y="241"/>
                    </a:lnTo>
                    <a:lnTo>
                      <a:pt x="3040" y="167"/>
                    </a:lnTo>
                    <a:lnTo>
                      <a:pt x="2985" y="93"/>
                    </a:lnTo>
                    <a:lnTo>
                      <a:pt x="2929" y="56"/>
                    </a:lnTo>
                    <a:lnTo>
                      <a:pt x="2874" y="19"/>
                    </a:lnTo>
                    <a:lnTo>
                      <a:pt x="2799"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3065;p46">
                <a:extLst>
                  <a:ext uri="{FF2B5EF4-FFF2-40B4-BE49-F238E27FC236}">
                    <a16:creationId xmlns:a16="http://schemas.microsoft.com/office/drawing/2014/main" xmlns="" id="{F16BC762-84F3-3288-5785-CF7BF04D8510}"/>
                  </a:ext>
                </a:extLst>
              </p:cNvPr>
              <p:cNvSpPr/>
              <p:nvPr/>
            </p:nvSpPr>
            <p:spPr>
              <a:xfrm>
                <a:off x="6102925" y="3700350"/>
                <a:ext cx="145500" cy="245600"/>
              </a:xfrm>
              <a:custGeom>
                <a:avLst/>
                <a:gdLst/>
                <a:ahLst/>
                <a:cxnLst/>
                <a:rect l="l" t="t" r="r" b="b"/>
                <a:pathLst>
                  <a:path w="5820" h="9824" extrusionOk="0">
                    <a:moveTo>
                      <a:pt x="2873" y="204"/>
                    </a:moveTo>
                    <a:lnTo>
                      <a:pt x="2929" y="223"/>
                    </a:lnTo>
                    <a:lnTo>
                      <a:pt x="2966" y="241"/>
                    </a:lnTo>
                    <a:lnTo>
                      <a:pt x="3003" y="278"/>
                    </a:lnTo>
                    <a:lnTo>
                      <a:pt x="3040" y="315"/>
                    </a:lnTo>
                    <a:lnTo>
                      <a:pt x="3077" y="426"/>
                    </a:lnTo>
                    <a:lnTo>
                      <a:pt x="3095" y="556"/>
                    </a:lnTo>
                    <a:lnTo>
                      <a:pt x="3114" y="704"/>
                    </a:lnTo>
                    <a:lnTo>
                      <a:pt x="3095" y="871"/>
                    </a:lnTo>
                    <a:lnTo>
                      <a:pt x="3058" y="1260"/>
                    </a:lnTo>
                    <a:lnTo>
                      <a:pt x="2966" y="1668"/>
                    </a:lnTo>
                    <a:lnTo>
                      <a:pt x="2854" y="2094"/>
                    </a:lnTo>
                    <a:lnTo>
                      <a:pt x="2725" y="2502"/>
                    </a:lnTo>
                    <a:lnTo>
                      <a:pt x="2484" y="3132"/>
                    </a:lnTo>
                    <a:lnTo>
                      <a:pt x="2484" y="3169"/>
                    </a:lnTo>
                    <a:lnTo>
                      <a:pt x="2484" y="3207"/>
                    </a:lnTo>
                    <a:lnTo>
                      <a:pt x="2502" y="3225"/>
                    </a:lnTo>
                    <a:lnTo>
                      <a:pt x="2539" y="3262"/>
                    </a:lnTo>
                    <a:lnTo>
                      <a:pt x="2613" y="3262"/>
                    </a:lnTo>
                    <a:lnTo>
                      <a:pt x="2632" y="3244"/>
                    </a:lnTo>
                    <a:lnTo>
                      <a:pt x="2669" y="3225"/>
                    </a:lnTo>
                    <a:lnTo>
                      <a:pt x="2780" y="3077"/>
                    </a:lnTo>
                    <a:lnTo>
                      <a:pt x="2910" y="2984"/>
                    </a:lnTo>
                    <a:lnTo>
                      <a:pt x="2966" y="2947"/>
                    </a:lnTo>
                    <a:lnTo>
                      <a:pt x="3040" y="2929"/>
                    </a:lnTo>
                    <a:lnTo>
                      <a:pt x="3169" y="2929"/>
                    </a:lnTo>
                    <a:lnTo>
                      <a:pt x="4411" y="3485"/>
                    </a:lnTo>
                    <a:lnTo>
                      <a:pt x="4819" y="3744"/>
                    </a:lnTo>
                    <a:lnTo>
                      <a:pt x="5190" y="3948"/>
                    </a:lnTo>
                    <a:lnTo>
                      <a:pt x="5560" y="4133"/>
                    </a:lnTo>
                    <a:lnTo>
                      <a:pt x="5597" y="4170"/>
                    </a:lnTo>
                    <a:lnTo>
                      <a:pt x="5616" y="4282"/>
                    </a:lnTo>
                    <a:lnTo>
                      <a:pt x="5616" y="4411"/>
                    </a:lnTo>
                    <a:lnTo>
                      <a:pt x="5597" y="4597"/>
                    </a:lnTo>
                    <a:lnTo>
                      <a:pt x="5560" y="4782"/>
                    </a:lnTo>
                    <a:lnTo>
                      <a:pt x="5486" y="5004"/>
                    </a:lnTo>
                    <a:lnTo>
                      <a:pt x="5412" y="5245"/>
                    </a:lnTo>
                    <a:lnTo>
                      <a:pt x="5319" y="5486"/>
                    </a:lnTo>
                    <a:lnTo>
                      <a:pt x="5208" y="5746"/>
                    </a:lnTo>
                    <a:lnTo>
                      <a:pt x="5078" y="6005"/>
                    </a:lnTo>
                    <a:lnTo>
                      <a:pt x="4930" y="6265"/>
                    </a:lnTo>
                    <a:lnTo>
                      <a:pt x="4782" y="6524"/>
                    </a:lnTo>
                    <a:lnTo>
                      <a:pt x="4615" y="6765"/>
                    </a:lnTo>
                    <a:lnTo>
                      <a:pt x="4430" y="7006"/>
                    </a:lnTo>
                    <a:lnTo>
                      <a:pt x="4244" y="7247"/>
                    </a:lnTo>
                    <a:lnTo>
                      <a:pt x="4041" y="7451"/>
                    </a:lnTo>
                    <a:lnTo>
                      <a:pt x="3818" y="7655"/>
                    </a:lnTo>
                    <a:lnTo>
                      <a:pt x="3596" y="7803"/>
                    </a:lnTo>
                    <a:lnTo>
                      <a:pt x="3559" y="7859"/>
                    </a:lnTo>
                    <a:lnTo>
                      <a:pt x="2929" y="9601"/>
                    </a:lnTo>
                    <a:lnTo>
                      <a:pt x="223" y="8693"/>
                    </a:lnTo>
                    <a:lnTo>
                      <a:pt x="871" y="7062"/>
                    </a:lnTo>
                    <a:lnTo>
                      <a:pt x="871" y="7025"/>
                    </a:lnTo>
                    <a:lnTo>
                      <a:pt x="871" y="6988"/>
                    </a:lnTo>
                    <a:lnTo>
                      <a:pt x="853" y="6969"/>
                    </a:lnTo>
                    <a:lnTo>
                      <a:pt x="834" y="6950"/>
                    </a:lnTo>
                    <a:lnTo>
                      <a:pt x="741" y="6858"/>
                    </a:lnTo>
                    <a:lnTo>
                      <a:pt x="649" y="6765"/>
                    </a:lnTo>
                    <a:lnTo>
                      <a:pt x="556" y="6598"/>
                    </a:lnTo>
                    <a:lnTo>
                      <a:pt x="445" y="6376"/>
                    </a:lnTo>
                    <a:lnTo>
                      <a:pt x="352" y="6079"/>
                    </a:lnTo>
                    <a:lnTo>
                      <a:pt x="260" y="5727"/>
                    </a:lnTo>
                    <a:lnTo>
                      <a:pt x="241" y="5505"/>
                    </a:lnTo>
                    <a:lnTo>
                      <a:pt x="223" y="5282"/>
                    </a:lnTo>
                    <a:lnTo>
                      <a:pt x="204" y="4801"/>
                    </a:lnTo>
                    <a:lnTo>
                      <a:pt x="204" y="4337"/>
                    </a:lnTo>
                    <a:lnTo>
                      <a:pt x="204" y="3929"/>
                    </a:lnTo>
                    <a:lnTo>
                      <a:pt x="241" y="3577"/>
                    </a:lnTo>
                    <a:lnTo>
                      <a:pt x="278" y="3244"/>
                    </a:lnTo>
                    <a:lnTo>
                      <a:pt x="352" y="2984"/>
                    </a:lnTo>
                    <a:lnTo>
                      <a:pt x="426" y="2799"/>
                    </a:lnTo>
                    <a:lnTo>
                      <a:pt x="463" y="2706"/>
                    </a:lnTo>
                    <a:lnTo>
                      <a:pt x="519" y="2651"/>
                    </a:lnTo>
                    <a:lnTo>
                      <a:pt x="575" y="2613"/>
                    </a:lnTo>
                    <a:lnTo>
                      <a:pt x="649" y="2595"/>
                    </a:lnTo>
                    <a:lnTo>
                      <a:pt x="704" y="2613"/>
                    </a:lnTo>
                    <a:lnTo>
                      <a:pt x="741" y="2651"/>
                    </a:lnTo>
                    <a:lnTo>
                      <a:pt x="797" y="2706"/>
                    </a:lnTo>
                    <a:lnTo>
                      <a:pt x="834" y="2780"/>
                    </a:lnTo>
                    <a:lnTo>
                      <a:pt x="908" y="2966"/>
                    </a:lnTo>
                    <a:lnTo>
                      <a:pt x="1001" y="3225"/>
                    </a:lnTo>
                    <a:lnTo>
                      <a:pt x="1057" y="3503"/>
                    </a:lnTo>
                    <a:lnTo>
                      <a:pt x="1112" y="3837"/>
                    </a:lnTo>
                    <a:lnTo>
                      <a:pt x="1168" y="4170"/>
                    </a:lnTo>
                    <a:lnTo>
                      <a:pt x="1186" y="4504"/>
                    </a:lnTo>
                    <a:lnTo>
                      <a:pt x="1205" y="4541"/>
                    </a:lnTo>
                    <a:lnTo>
                      <a:pt x="1223" y="4578"/>
                    </a:lnTo>
                    <a:lnTo>
                      <a:pt x="1242" y="4597"/>
                    </a:lnTo>
                    <a:lnTo>
                      <a:pt x="1316" y="4597"/>
                    </a:lnTo>
                    <a:lnTo>
                      <a:pt x="1353" y="4578"/>
                    </a:lnTo>
                    <a:lnTo>
                      <a:pt x="1372" y="4560"/>
                    </a:lnTo>
                    <a:lnTo>
                      <a:pt x="1390" y="4522"/>
                    </a:lnTo>
                    <a:lnTo>
                      <a:pt x="1520" y="3800"/>
                    </a:lnTo>
                    <a:lnTo>
                      <a:pt x="1668" y="3058"/>
                    </a:lnTo>
                    <a:lnTo>
                      <a:pt x="1854" y="2317"/>
                    </a:lnTo>
                    <a:lnTo>
                      <a:pt x="2039" y="1650"/>
                    </a:lnTo>
                    <a:lnTo>
                      <a:pt x="2150" y="1335"/>
                    </a:lnTo>
                    <a:lnTo>
                      <a:pt x="2243" y="1057"/>
                    </a:lnTo>
                    <a:lnTo>
                      <a:pt x="2354" y="797"/>
                    </a:lnTo>
                    <a:lnTo>
                      <a:pt x="2465" y="593"/>
                    </a:lnTo>
                    <a:lnTo>
                      <a:pt x="2558" y="426"/>
                    </a:lnTo>
                    <a:lnTo>
                      <a:pt x="2669" y="297"/>
                    </a:lnTo>
                    <a:lnTo>
                      <a:pt x="2780" y="223"/>
                    </a:lnTo>
                    <a:lnTo>
                      <a:pt x="2817" y="204"/>
                    </a:lnTo>
                    <a:close/>
                    <a:moveTo>
                      <a:pt x="2836" y="0"/>
                    </a:moveTo>
                    <a:lnTo>
                      <a:pt x="2762" y="19"/>
                    </a:lnTo>
                    <a:lnTo>
                      <a:pt x="2706" y="37"/>
                    </a:lnTo>
                    <a:lnTo>
                      <a:pt x="2632" y="93"/>
                    </a:lnTo>
                    <a:lnTo>
                      <a:pt x="2502" y="204"/>
                    </a:lnTo>
                    <a:lnTo>
                      <a:pt x="2372" y="371"/>
                    </a:lnTo>
                    <a:lnTo>
                      <a:pt x="2261" y="556"/>
                    </a:lnTo>
                    <a:lnTo>
                      <a:pt x="2150" y="797"/>
                    </a:lnTo>
                    <a:lnTo>
                      <a:pt x="2039" y="1075"/>
                    </a:lnTo>
                    <a:lnTo>
                      <a:pt x="1928" y="1353"/>
                    </a:lnTo>
                    <a:lnTo>
                      <a:pt x="1742" y="1983"/>
                    </a:lnTo>
                    <a:lnTo>
                      <a:pt x="1557" y="2632"/>
                    </a:lnTo>
                    <a:lnTo>
                      <a:pt x="1427" y="3244"/>
                    </a:lnTo>
                    <a:lnTo>
                      <a:pt x="1316" y="3800"/>
                    </a:lnTo>
                    <a:lnTo>
                      <a:pt x="1223" y="3336"/>
                    </a:lnTo>
                    <a:lnTo>
                      <a:pt x="1168" y="3095"/>
                    </a:lnTo>
                    <a:lnTo>
                      <a:pt x="1094" y="2873"/>
                    </a:lnTo>
                    <a:lnTo>
                      <a:pt x="1001" y="2688"/>
                    </a:lnTo>
                    <a:lnTo>
                      <a:pt x="908" y="2539"/>
                    </a:lnTo>
                    <a:lnTo>
                      <a:pt x="853" y="2484"/>
                    </a:lnTo>
                    <a:lnTo>
                      <a:pt x="797" y="2447"/>
                    </a:lnTo>
                    <a:lnTo>
                      <a:pt x="723" y="2410"/>
                    </a:lnTo>
                    <a:lnTo>
                      <a:pt x="575" y="2410"/>
                    </a:lnTo>
                    <a:lnTo>
                      <a:pt x="501" y="2428"/>
                    </a:lnTo>
                    <a:lnTo>
                      <a:pt x="445" y="2465"/>
                    </a:lnTo>
                    <a:lnTo>
                      <a:pt x="371" y="2521"/>
                    </a:lnTo>
                    <a:lnTo>
                      <a:pt x="297" y="2613"/>
                    </a:lnTo>
                    <a:lnTo>
                      <a:pt x="223" y="2743"/>
                    </a:lnTo>
                    <a:lnTo>
                      <a:pt x="167" y="2891"/>
                    </a:lnTo>
                    <a:lnTo>
                      <a:pt x="130" y="3077"/>
                    </a:lnTo>
                    <a:lnTo>
                      <a:pt x="56" y="3447"/>
                    </a:lnTo>
                    <a:lnTo>
                      <a:pt x="19" y="3874"/>
                    </a:lnTo>
                    <a:lnTo>
                      <a:pt x="0" y="4300"/>
                    </a:lnTo>
                    <a:lnTo>
                      <a:pt x="0" y="4689"/>
                    </a:lnTo>
                    <a:lnTo>
                      <a:pt x="19" y="5301"/>
                    </a:lnTo>
                    <a:lnTo>
                      <a:pt x="56" y="5690"/>
                    </a:lnTo>
                    <a:lnTo>
                      <a:pt x="130" y="6042"/>
                    </a:lnTo>
                    <a:lnTo>
                      <a:pt x="204" y="6320"/>
                    </a:lnTo>
                    <a:lnTo>
                      <a:pt x="297" y="6561"/>
                    </a:lnTo>
                    <a:lnTo>
                      <a:pt x="408" y="6747"/>
                    </a:lnTo>
                    <a:lnTo>
                      <a:pt x="501" y="6876"/>
                    </a:lnTo>
                    <a:lnTo>
                      <a:pt x="593" y="6988"/>
                    </a:lnTo>
                    <a:lnTo>
                      <a:pt x="649" y="7062"/>
                    </a:lnTo>
                    <a:lnTo>
                      <a:pt x="0" y="8711"/>
                    </a:lnTo>
                    <a:lnTo>
                      <a:pt x="0" y="8748"/>
                    </a:lnTo>
                    <a:lnTo>
                      <a:pt x="19" y="8785"/>
                    </a:lnTo>
                    <a:lnTo>
                      <a:pt x="37" y="8822"/>
                    </a:lnTo>
                    <a:lnTo>
                      <a:pt x="74" y="8841"/>
                    </a:lnTo>
                    <a:lnTo>
                      <a:pt x="2947" y="9805"/>
                    </a:lnTo>
                    <a:lnTo>
                      <a:pt x="2984" y="9823"/>
                    </a:lnTo>
                    <a:lnTo>
                      <a:pt x="3040" y="9805"/>
                    </a:lnTo>
                    <a:lnTo>
                      <a:pt x="3077" y="9749"/>
                    </a:lnTo>
                    <a:lnTo>
                      <a:pt x="3744" y="7951"/>
                    </a:lnTo>
                    <a:lnTo>
                      <a:pt x="3966" y="7785"/>
                    </a:lnTo>
                    <a:lnTo>
                      <a:pt x="4207" y="7581"/>
                    </a:lnTo>
                    <a:lnTo>
                      <a:pt x="4411" y="7340"/>
                    </a:lnTo>
                    <a:lnTo>
                      <a:pt x="4615" y="7099"/>
                    </a:lnTo>
                    <a:lnTo>
                      <a:pt x="4800" y="6839"/>
                    </a:lnTo>
                    <a:lnTo>
                      <a:pt x="4967" y="6580"/>
                    </a:lnTo>
                    <a:lnTo>
                      <a:pt x="5134" y="6320"/>
                    </a:lnTo>
                    <a:lnTo>
                      <a:pt x="5282" y="6042"/>
                    </a:lnTo>
                    <a:lnTo>
                      <a:pt x="5412" y="5764"/>
                    </a:lnTo>
                    <a:lnTo>
                      <a:pt x="5523" y="5505"/>
                    </a:lnTo>
                    <a:lnTo>
                      <a:pt x="5616" y="5245"/>
                    </a:lnTo>
                    <a:lnTo>
                      <a:pt x="5690" y="5004"/>
                    </a:lnTo>
                    <a:lnTo>
                      <a:pt x="5746" y="4782"/>
                    </a:lnTo>
                    <a:lnTo>
                      <a:pt x="5801" y="4578"/>
                    </a:lnTo>
                    <a:lnTo>
                      <a:pt x="5820" y="4411"/>
                    </a:lnTo>
                    <a:lnTo>
                      <a:pt x="5820" y="4263"/>
                    </a:lnTo>
                    <a:lnTo>
                      <a:pt x="5801" y="4152"/>
                    </a:lnTo>
                    <a:lnTo>
                      <a:pt x="5764" y="4059"/>
                    </a:lnTo>
                    <a:lnTo>
                      <a:pt x="5709" y="4004"/>
                    </a:lnTo>
                    <a:lnTo>
                      <a:pt x="5653" y="3948"/>
                    </a:lnTo>
                    <a:lnTo>
                      <a:pt x="5282" y="3781"/>
                    </a:lnTo>
                    <a:lnTo>
                      <a:pt x="4912" y="3559"/>
                    </a:lnTo>
                    <a:lnTo>
                      <a:pt x="4504" y="3318"/>
                    </a:lnTo>
                    <a:lnTo>
                      <a:pt x="3244" y="2743"/>
                    </a:lnTo>
                    <a:lnTo>
                      <a:pt x="3225" y="2725"/>
                    </a:lnTo>
                    <a:lnTo>
                      <a:pt x="3114" y="2725"/>
                    </a:lnTo>
                    <a:lnTo>
                      <a:pt x="3003" y="2743"/>
                    </a:lnTo>
                    <a:lnTo>
                      <a:pt x="2910" y="2762"/>
                    </a:lnTo>
                    <a:lnTo>
                      <a:pt x="2836" y="2799"/>
                    </a:lnTo>
                    <a:lnTo>
                      <a:pt x="3040" y="2169"/>
                    </a:lnTo>
                    <a:lnTo>
                      <a:pt x="3132" y="1816"/>
                    </a:lnTo>
                    <a:lnTo>
                      <a:pt x="3225" y="1446"/>
                    </a:lnTo>
                    <a:lnTo>
                      <a:pt x="3281" y="1075"/>
                    </a:lnTo>
                    <a:lnTo>
                      <a:pt x="3299" y="741"/>
                    </a:lnTo>
                    <a:lnTo>
                      <a:pt x="3299" y="593"/>
                    </a:lnTo>
                    <a:lnTo>
                      <a:pt x="3281" y="445"/>
                    </a:lnTo>
                    <a:lnTo>
                      <a:pt x="3262" y="334"/>
                    </a:lnTo>
                    <a:lnTo>
                      <a:pt x="3207" y="223"/>
                    </a:lnTo>
                    <a:lnTo>
                      <a:pt x="3151" y="148"/>
                    </a:lnTo>
                    <a:lnTo>
                      <a:pt x="3077" y="74"/>
                    </a:lnTo>
                    <a:lnTo>
                      <a:pt x="3003" y="37"/>
                    </a:lnTo>
                    <a:lnTo>
                      <a:pt x="2910" y="19"/>
                    </a:lnTo>
                    <a:lnTo>
                      <a:pt x="2836" y="0"/>
                    </a:lnTo>
                    <a:close/>
                  </a:path>
                </a:pathLst>
              </a:custGeom>
              <a:solidFill>
                <a:srgbClr val="2C30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3066;p46">
                <a:extLst>
                  <a:ext uri="{FF2B5EF4-FFF2-40B4-BE49-F238E27FC236}">
                    <a16:creationId xmlns:a16="http://schemas.microsoft.com/office/drawing/2014/main" xmlns="" id="{9A498F3A-C7F1-4B05-FFD8-DA0D7ADA7106}"/>
                  </a:ext>
                </a:extLst>
              </p:cNvPr>
              <p:cNvSpPr/>
              <p:nvPr/>
            </p:nvSpPr>
            <p:spPr>
              <a:xfrm>
                <a:off x="5246175" y="3870400"/>
                <a:ext cx="155700" cy="429100"/>
              </a:xfrm>
              <a:custGeom>
                <a:avLst/>
                <a:gdLst/>
                <a:ahLst/>
                <a:cxnLst/>
                <a:rect l="l" t="t" r="r" b="b"/>
                <a:pathLst>
                  <a:path w="6228" h="17164" extrusionOk="0">
                    <a:moveTo>
                      <a:pt x="5134" y="0"/>
                    </a:moveTo>
                    <a:lnTo>
                      <a:pt x="5116" y="19"/>
                    </a:lnTo>
                    <a:lnTo>
                      <a:pt x="5023" y="93"/>
                    </a:lnTo>
                    <a:lnTo>
                      <a:pt x="4875" y="223"/>
                    </a:lnTo>
                    <a:lnTo>
                      <a:pt x="4689" y="445"/>
                    </a:lnTo>
                    <a:lnTo>
                      <a:pt x="4448" y="760"/>
                    </a:lnTo>
                    <a:lnTo>
                      <a:pt x="4170" y="1205"/>
                    </a:lnTo>
                    <a:lnTo>
                      <a:pt x="3855" y="1798"/>
                    </a:lnTo>
                    <a:lnTo>
                      <a:pt x="3522" y="2539"/>
                    </a:lnTo>
                    <a:lnTo>
                      <a:pt x="3336" y="2966"/>
                    </a:lnTo>
                    <a:lnTo>
                      <a:pt x="3132" y="3448"/>
                    </a:lnTo>
                    <a:lnTo>
                      <a:pt x="2929" y="3985"/>
                    </a:lnTo>
                    <a:lnTo>
                      <a:pt x="2725" y="4560"/>
                    </a:lnTo>
                    <a:lnTo>
                      <a:pt x="2521" y="5190"/>
                    </a:lnTo>
                    <a:lnTo>
                      <a:pt x="2317" y="5876"/>
                    </a:lnTo>
                    <a:lnTo>
                      <a:pt x="2095" y="6617"/>
                    </a:lnTo>
                    <a:lnTo>
                      <a:pt x="1872" y="7433"/>
                    </a:lnTo>
                    <a:lnTo>
                      <a:pt x="1650" y="8285"/>
                    </a:lnTo>
                    <a:lnTo>
                      <a:pt x="1409" y="9212"/>
                    </a:lnTo>
                    <a:lnTo>
                      <a:pt x="1186" y="10213"/>
                    </a:lnTo>
                    <a:lnTo>
                      <a:pt x="945" y="11288"/>
                    </a:lnTo>
                    <a:lnTo>
                      <a:pt x="704" y="12418"/>
                    </a:lnTo>
                    <a:lnTo>
                      <a:pt x="482" y="13623"/>
                    </a:lnTo>
                    <a:lnTo>
                      <a:pt x="241" y="14902"/>
                    </a:lnTo>
                    <a:lnTo>
                      <a:pt x="0" y="16273"/>
                    </a:lnTo>
                    <a:lnTo>
                      <a:pt x="5097" y="17163"/>
                    </a:lnTo>
                    <a:lnTo>
                      <a:pt x="6228" y="10583"/>
                    </a:lnTo>
                    <a:lnTo>
                      <a:pt x="5134" y="0"/>
                    </a:lnTo>
                    <a:close/>
                  </a:path>
                </a:pathLst>
              </a:custGeom>
              <a:solidFill>
                <a:srgbClr val="2D8CB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3067;p46">
                <a:extLst>
                  <a:ext uri="{FF2B5EF4-FFF2-40B4-BE49-F238E27FC236}">
                    <a16:creationId xmlns:a16="http://schemas.microsoft.com/office/drawing/2014/main" xmlns="" id="{206D739E-90B5-44FB-BFD8-BFB019F700C1}"/>
                  </a:ext>
                </a:extLst>
              </p:cNvPr>
              <p:cNvSpPr/>
              <p:nvPr/>
            </p:nvSpPr>
            <p:spPr>
              <a:xfrm>
                <a:off x="5532525" y="3701725"/>
                <a:ext cx="142725" cy="179350"/>
              </a:xfrm>
              <a:custGeom>
                <a:avLst/>
                <a:gdLst/>
                <a:ahLst/>
                <a:cxnLst/>
                <a:rect l="l" t="t" r="r" b="b"/>
                <a:pathLst>
                  <a:path w="5709" h="7174" extrusionOk="0">
                    <a:moveTo>
                      <a:pt x="0" y="1"/>
                    </a:moveTo>
                    <a:lnTo>
                      <a:pt x="0" y="7136"/>
                    </a:lnTo>
                    <a:lnTo>
                      <a:pt x="5709" y="7174"/>
                    </a:lnTo>
                    <a:lnTo>
                      <a:pt x="5709"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3068;p46">
                <a:extLst>
                  <a:ext uri="{FF2B5EF4-FFF2-40B4-BE49-F238E27FC236}">
                    <a16:creationId xmlns:a16="http://schemas.microsoft.com/office/drawing/2014/main" xmlns="" id="{849B64DA-1780-FC74-3E37-3D47540C8ACB}"/>
                  </a:ext>
                </a:extLst>
              </p:cNvPr>
              <p:cNvSpPr/>
              <p:nvPr/>
            </p:nvSpPr>
            <p:spPr>
              <a:xfrm>
                <a:off x="5530200" y="3699425"/>
                <a:ext cx="147375" cy="184425"/>
              </a:xfrm>
              <a:custGeom>
                <a:avLst/>
                <a:gdLst/>
                <a:ahLst/>
                <a:cxnLst/>
                <a:rect l="l" t="t" r="r" b="b"/>
                <a:pathLst>
                  <a:path w="5895" h="7377" extrusionOk="0">
                    <a:moveTo>
                      <a:pt x="5691" y="204"/>
                    </a:moveTo>
                    <a:lnTo>
                      <a:pt x="5691" y="7173"/>
                    </a:lnTo>
                    <a:lnTo>
                      <a:pt x="186" y="7117"/>
                    </a:lnTo>
                    <a:lnTo>
                      <a:pt x="186" y="204"/>
                    </a:lnTo>
                    <a:close/>
                    <a:moveTo>
                      <a:pt x="56" y="0"/>
                    </a:moveTo>
                    <a:lnTo>
                      <a:pt x="19" y="37"/>
                    </a:lnTo>
                    <a:lnTo>
                      <a:pt x="1" y="56"/>
                    </a:lnTo>
                    <a:lnTo>
                      <a:pt x="1" y="93"/>
                    </a:lnTo>
                    <a:lnTo>
                      <a:pt x="1" y="7228"/>
                    </a:lnTo>
                    <a:lnTo>
                      <a:pt x="1" y="7266"/>
                    </a:lnTo>
                    <a:lnTo>
                      <a:pt x="19" y="7284"/>
                    </a:lnTo>
                    <a:lnTo>
                      <a:pt x="56" y="7303"/>
                    </a:lnTo>
                    <a:lnTo>
                      <a:pt x="93" y="7321"/>
                    </a:lnTo>
                    <a:lnTo>
                      <a:pt x="5802" y="7377"/>
                    </a:lnTo>
                    <a:lnTo>
                      <a:pt x="5839" y="7358"/>
                    </a:lnTo>
                    <a:lnTo>
                      <a:pt x="5858" y="7340"/>
                    </a:lnTo>
                    <a:lnTo>
                      <a:pt x="5895" y="7321"/>
                    </a:lnTo>
                    <a:lnTo>
                      <a:pt x="5895" y="7266"/>
                    </a:lnTo>
                    <a:lnTo>
                      <a:pt x="5895" y="93"/>
                    </a:lnTo>
                    <a:lnTo>
                      <a:pt x="5895" y="56"/>
                    </a:lnTo>
                    <a:lnTo>
                      <a:pt x="5858" y="37"/>
                    </a:lnTo>
                    <a:lnTo>
                      <a:pt x="5839" y="0"/>
                    </a:lnTo>
                    <a:close/>
                  </a:path>
                </a:pathLst>
              </a:custGeom>
              <a:solidFill>
                <a:srgbClr val="2C30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3069;p46">
                <a:extLst>
                  <a:ext uri="{FF2B5EF4-FFF2-40B4-BE49-F238E27FC236}">
                    <a16:creationId xmlns:a16="http://schemas.microsoft.com/office/drawing/2014/main" xmlns="" id="{728DABDE-526C-1BF7-FEC2-136CF91AB1B4}"/>
                  </a:ext>
                </a:extLst>
              </p:cNvPr>
              <p:cNvSpPr/>
              <p:nvPr/>
            </p:nvSpPr>
            <p:spPr>
              <a:xfrm>
                <a:off x="5641875" y="5368900"/>
                <a:ext cx="230775" cy="84825"/>
              </a:xfrm>
              <a:custGeom>
                <a:avLst/>
                <a:gdLst/>
                <a:ahLst/>
                <a:cxnLst/>
                <a:rect l="l" t="t" r="r" b="b"/>
                <a:pathLst>
                  <a:path w="9231" h="3393" extrusionOk="0">
                    <a:moveTo>
                      <a:pt x="3763" y="0"/>
                    </a:moveTo>
                    <a:lnTo>
                      <a:pt x="0" y="241"/>
                    </a:lnTo>
                    <a:lnTo>
                      <a:pt x="0" y="3392"/>
                    </a:lnTo>
                    <a:lnTo>
                      <a:pt x="1872" y="3392"/>
                    </a:lnTo>
                    <a:lnTo>
                      <a:pt x="1891" y="2725"/>
                    </a:lnTo>
                    <a:lnTo>
                      <a:pt x="3559" y="3392"/>
                    </a:lnTo>
                    <a:lnTo>
                      <a:pt x="9231" y="3392"/>
                    </a:lnTo>
                    <a:lnTo>
                      <a:pt x="3763" y="0"/>
                    </a:lnTo>
                    <a:close/>
                  </a:path>
                </a:pathLst>
              </a:custGeom>
              <a:solidFill>
                <a:srgbClr val="2C30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3070;p46">
                <a:extLst>
                  <a:ext uri="{FF2B5EF4-FFF2-40B4-BE49-F238E27FC236}">
                    <a16:creationId xmlns:a16="http://schemas.microsoft.com/office/drawing/2014/main" xmlns="" id="{A5E5DF6E-F503-F01E-0BA8-D90F3CD1C46F}"/>
                  </a:ext>
                </a:extLst>
              </p:cNvPr>
              <p:cNvSpPr/>
              <p:nvPr/>
            </p:nvSpPr>
            <p:spPr>
              <a:xfrm>
                <a:off x="5222525" y="5368900"/>
                <a:ext cx="230775" cy="84825"/>
              </a:xfrm>
              <a:custGeom>
                <a:avLst/>
                <a:gdLst/>
                <a:ahLst/>
                <a:cxnLst/>
                <a:rect l="l" t="t" r="r" b="b"/>
                <a:pathLst>
                  <a:path w="9231" h="3393" extrusionOk="0">
                    <a:moveTo>
                      <a:pt x="5469" y="0"/>
                    </a:moveTo>
                    <a:lnTo>
                      <a:pt x="1" y="3392"/>
                    </a:lnTo>
                    <a:lnTo>
                      <a:pt x="5802" y="3392"/>
                    </a:lnTo>
                    <a:lnTo>
                      <a:pt x="7340" y="2947"/>
                    </a:lnTo>
                    <a:lnTo>
                      <a:pt x="7415" y="3392"/>
                    </a:lnTo>
                    <a:lnTo>
                      <a:pt x="9231" y="3392"/>
                    </a:lnTo>
                    <a:lnTo>
                      <a:pt x="9231" y="297"/>
                    </a:lnTo>
                    <a:lnTo>
                      <a:pt x="5469" y="0"/>
                    </a:lnTo>
                    <a:close/>
                  </a:path>
                </a:pathLst>
              </a:custGeom>
              <a:solidFill>
                <a:srgbClr val="2C30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 name="Google Shape;3071;p46">
                <a:extLst>
                  <a:ext uri="{FF2B5EF4-FFF2-40B4-BE49-F238E27FC236}">
                    <a16:creationId xmlns:a16="http://schemas.microsoft.com/office/drawing/2014/main" xmlns="" id="{DBF7FA52-3C43-0461-8A64-8237EC044B9E}"/>
                  </a:ext>
                </a:extLst>
              </p:cNvPr>
              <p:cNvSpPr/>
              <p:nvPr/>
            </p:nvSpPr>
            <p:spPr>
              <a:xfrm>
                <a:off x="5333750" y="3831000"/>
                <a:ext cx="495350" cy="1549050"/>
              </a:xfrm>
              <a:custGeom>
                <a:avLst/>
                <a:gdLst/>
                <a:ahLst/>
                <a:cxnLst/>
                <a:rect l="l" t="t" r="r" b="b"/>
                <a:pathLst>
                  <a:path w="19814" h="61962" extrusionOk="0">
                    <a:moveTo>
                      <a:pt x="7692" y="1"/>
                    </a:moveTo>
                    <a:lnTo>
                      <a:pt x="1631" y="1576"/>
                    </a:lnTo>
                    <a:lnTo>
                      <a:pt x="3299" y="29563"/>
                    </a:lnTo>
                    <a:lnTo>
                      <a:pt x="0" y="61387"/>
                    </a:lnTo>
                    <a:lnTo>
                      <a:pt x="5153" y="61961"/>
                    </a:lnTo>
                    <a:lnTo>
                      <a:pt x="10657" y="36291"/>
                    </a:lnTo>
                    <a:lnTo>
                      <a:pt x="11844" y="61887"/>
                    </a:lnTo>
                    <a:lnTo>
                      <a:pt x="16811" y="61479"/>
                    </a:lnTo>
                    <a:lnTo>
                      <a:pt x="17033" y="55623"/>
                    </a:lnTo>
                    <a:lnTo>
                      <a:pt x="17274" y="49914"/>
                    </a:lnTo>
                    <a:lnTo>
                      <a:pt x="17515" y="44539"/>
                    </a:lnTo>
                    <a:lnTo>
                      <a:pt x="17756" y="39701"/>
                    </a:lnTo>
                    <a:lnTo>
                      <a:pt x="18164" y="32399"/>
                    </a:lnTo>
                    <a:lnTo>
                      <a:pt x="18312" y="29619"/>
                    </a:lnTo>
                    <a:lnTo>
                      <a:pt x="19813" y="1706"/>
                    </a:lnTo>
                    <a:lnTo>
                      <a:pt x="13901" y="1"/>
                    </a:lnTo>
                    <a:close/>
                  </a:path>
                </a:pathLst>
              </a:custGeom>
              <a:solidFill>
                <a:srgbClr val="2D8CB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Google Shape;3072;p46">
                <a:extLst>
                  <a:ext uri="{FF2B5EF4-FFF2-40B4-BE49-F238E27FC236}">
                    <a16:creationId xmlns:a16="http://schemas.microsoft.com/office/drawing/2014/main" xmlns="" id="{503E56A5-6B3B-CCB3-4E0D-3B1FA8BA7FF3}"/>
                  </a:ext>
                </a:extLst>
              </p:cNvPr>
              <p:cNvSpPr/>
              <p:nvPr/>
            </p:nvSpPr>
            <p:spPr>
              <a:xfrm>
                <a:off x="5629825" y="5319775"/>
                <a:ext cx="125125" cy="13925"/>
              </a:xfrm>
              <a:custGeom>
                <a:avLst/>
                <a:gdLst/>
                <a:ahLst/>
                <a:cxnLst/>
                <a:rect l="l" t="t" r="r" b="b"/>
                <a:pathLst>
                  <a:path w="5005" h="557" extrusionOk="0">
                    <a:moveTo>
                      <a:pt x="4894" y="1"/>
                    </a:moveTo>
                    <a:lnTo>
                      <a:pt x="93" y="372"/>
                    </a:lnTo>
                    <a:lnTo>
                      <a:pt x="56" y="372"/>
                    </a:lnTo>
                    <a:lnTo>
                      <a:pt x="19" y="409"/>
                    </a:lnTo>
                    <a:lnTo>
                      <a:pt x="1" y="427"/>
                    </a:lnTo>
                    <a:lnTo>
                      <a:pt x="1" y="464"/>
                    </a:lnTo>
                    <a:lnTo>
                      <a:pt x="1" y="501"/>
                    </a:lnTo>
                    <a:lnTo>
                      <a:pt x="19" y="538"/>
                    </a:lnTo>
                    <a:lnTo>
                      <a:pt x="56" y="557"/>
                    </a:lnTo>
                    <a:lnTo>
                      <a:pt x="93" y="557"/>
                    </a:lnTo>
                    <a:lnTo>
                      <a:pt x="4912" y="205"/>
                    </a:lnTo>
                    <a:lnTo>
                      <a:pt x="4949" y="186"/>
                    </a:lnTo>
                    <a:lnTo>
                      <a:pt x="4968" y="168"/>
                    </a:lnTo>
                    <a:lnTo>
                      <a:pt x="4986" y="131"/>
                    </a:lnTo>
                    <a:lnTo>
                      <a:pt x="5005" y="94"/>
                    </a:lnTo>
                    <a:lnTo>
                      <a:pt x="4986" y="56"/>
                    </a:lnTo>
                    <a:lnTo>
                      <a:pt x="4968" y="19"/>
                    </a:lnTo>
                    <a:lnTo>
                      <a:pt x="4931" y="1"/>
                    </a:lnTo>
                    <a:close/>
                  </a:path>
                </a:pathLst>
              </a:custGeom>
              <a:solidFill>
                <a:srgbClr val="2C30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 name="Google Shape;3073;p46">
                <a:extLst>
                  <a:ext uri="{FF2B5EF4-FFF2-40B4-BE49-F238E27FC236}">
                    <a16:creationId xmlns:a16="http://schemas.microsoft.com/office/drawing/2014/main" xmlns="" id="{93EDAE35-0DEA-D9D2-ABC6-B2B7E201309F}"/>
                  </a:ext>
                </a:extLst>
              </p:cNvPr>
              <p:cNvSpPr/>
              <p:nvPr/>
            </p:nvSpPr>
            <p:spPr>
              <a:xfrm>
                <a:off x="5340225" y="5318850"/>
                <a:ext cx="130225" cy="21350"/>
              </a:xfrm>
              <a:custGeom>
                <a:avLst/>
                <a:gdLst/>
                <a:ahLst/>
                <a:cxnLst/>
                <a:rect l="l" t="t" r="r" b="b"/>
                <a:pathLst>
                  <a:path w="5209" h="854" extrusionOk="0">
                    <a:moveTo>
                      <a:pt x="56" y="1"/>
                    </a:moveTo>
                    <a:lnTo>
                      <a:pt x="38" y="19"/>
                    </a:lnTo>
                    <a:lnTo>
                      <a:pt x="1" y="38"/>
                    </a:lnTo>
                    <a:lnTo>
                      <a:pt x="1" y="75"/>
                    </a:lnTo>
                    <a:lnTo>
                      <a:pt x="1" y="112"/>
                    </a:lnTo>
                    <a:lnTo>
                      <a:pt x="19" y="149"/>
                    </a:lnTo>
                    <a:lnTo>
                      <a:pt x="38" y="168"/>
                    </a:lnTo>
                    <a:lnTo>
                      <a:pt x="75" y="186"/>
                    </a:lnTo>
                    <a:lnTo>
                      <a:pt x="5098" y="853"/>
                    </a:lnTo>
                    <a:lnTo>
                      <a:pt x="5135" y="853"/>
                    </a:lnTo>
                    <a:lnTo>
                      <a:pt x="5172" y="835"/>
                    </a:lnTo>
                    <a:lnTo>
                      <a:pt x="5190" y="798"/>
                    </a:lnTo>
                    <a:lnTo>
                      <a:pt x="5209" y="779"/>
                    </a:lnTo>
                    <a:lnTo>
                      <a:pt x="5190" y="724"/>
                    </a:lnTo>
                    <a:lnTo>
                      <a:pt x="5190" y="705"/>
                    </a:lnTo>
                    <a:lnTo>
                      <a:pt x="5153" y="668"/>
                    </a:lnTo>
                    <a:lnTo>
                      <a:pt x="5116" y="668"/>
                    </a:lnTo>
                    <a:lnTo>
                      <a:pt x="112" y="1"/>
                    </a:lnTo>
                    <a:close/>
                  </a:path>
                </a:pathLst>
              </a:custGeom>
              <a:solidFill>
                <a:srgbClr val="2C30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Google Shape;3074;p46">
                <a:extLst>
                  <a:ext uri="{FF2B5EF4-FFF2-40B4-BE49-F238E27FC236}">
                    <a16:creationId xmlns:a16="http://schemas.microsoft.com/office/drawing/2014/main" xmlns="" id="{68EA0823-8B63-94F6-FA7D-37F61EA88B1D}"/>
                  </a:ext>
                </a:extLst>
              </p:cNvPr>
              <p:cNvSpPr/>
              <p:nvPr/>
            </p:nvSpPr>
            <p:spPr>
              <a:xfrm>
                <a:off x="5659475" y="4974125"/>
                <a:ext cx="19025" cy="354475"/>
              </a:xfrm>
              <a:custGeom>
                <a:avLst/>
                <a:gdLst/>
                <a:ahLst/>
                <a:cxnLst/>
                <a:rect l="l" t="t" r="r" b="b"/>
                <a:pathLst>
                  <a:path w="761" h="14179" extrusionOk="0">
                    <a:moveTo>
                      <a:pt x="93" y="0"/>
                    </a:moveTo>
                    <a:lnTo>
                      <a:pt x="56" y="19"/>
                    </a:lnTo>
                    <a:lnTo>
                      <a:pt x="19" y="37"/>
                    </a:lnTo>
                    <a:lnTo>
                      <a:pt x="1" y="56"/>
                    </a:lnTo>
                    <a:lnTo>
                      <a:pt x="1" y="111"/>
                    </a:lnTo>
                    <a:lnTo>
                      <a:pt x="557" y="14086"/>
                    </a:lnTo>
                    <a:lnTo>
                      <a:pt x="575" y="14123"/>
                    </a:lnTo>
                    <a:lnTo>
                      <a:pt x="594" y="14160"/>
                    </a:lnTo>
                    <a:lnTo>
                      <a:pt x="612" y="14179"/>
                    </a:lnTo>
                    <a:lnTo>
                      <a:pt x="705" y="14179"/>
                    </a:lnTo>
                    <a:lnTo>
                      <a:pt x="724" y="14160"/>
                    </a:lnTo>
                    <a:lnTo>
                      <a:pt x="742" y="14123"/>
                    </a:lnTo>
                    <a:lnTo>
                      <a:pt x="761" y="14086"/>
                    </a:lnTo>
                    <a:lnTo>
                      <a:pt x="186" y="93"/>
                    </a:lnTo>
                    <a:lnTo>
                      <a:pt x="186" y="56"/>
                    </a:lnTo>
                    <a:lnTo>
                      <a:pt x="168" y="19"/>
                    </a:lnTo>
                    <a:lnTo>
                      <a:pt x="130" y="0"/>
                    </a:lnTo>
                    <a:close/>
                  </a:path>
                </a:pathLst>
              </a:custGeom>
              <a:solidFill>
                <a:srgbClr val="2C30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3075;p46">
                <a:extLst>
                  <a:ext uri="{FF2B5EF4-FFF2-40B4-BE49-F238E27FC236}">
                    <a16:creationId xmlns:a16="http://schemas.microsoft.com/office/drawing/2014/main" xmlns="" id="{87CA8408-CB16-0E58-0E6D-B1DEDF712742}"/>
                  </a:ext>
                </a:extLst>
              </p:cNvPr>
              <p:cNvSpPr/>
              <p:nvPr/>
            </p:nvSpPr>
            <p:spPr>
              <a:xfrm>
                <a:off x="5437075" y="4974125"/>
                <a:ext cx="48675" cy="359575"/>
              </a:xfrm>
              <a:custGeom>
                <a:avLst/>
                <a:gdLst/>
                <a:ahLst/>
                <a:cxnLst/>
                <a:rect l="l" t="t" r="r" b="b"/>
                <a:pathLst>
                  <a:path w="1947" h="14383" extrusionOk="0">
                    <a:moveTo>
                      <a:pt x="1817" y="0"/>
                    </a:moveTo>
                    <a:lnTo>
                      <a:pt x="1780" y="19"/>
                    </a:lnTo>
                    <a:lnTo>
                      <a:pt x="1761" y="56"/>
                    </a:lnTo>
                    <a:lnTo>
                      <a:pt x="1743" y="93"/>
                    </a:lnTo>
                    <a:lnTo>
                      <a:pt x="0" y="14272"/>
                    </a:lnTo>
                    <a:lnTo>
                      <a:pt x="0" y="14309"/>
                    </a:lnTo>
                    <a:lnTo>
                      <a:pt x="19" y="14346"/>
                    </a:lnTo>
                    <a:lnTo>
                      <a:pt x="37" y="14364"/>
                    </a:lnTo>
                    <a:lnTo>
                      <a:pt x="74" y="14383"/>
                    </a:lnTo>
                    <a:lnTo>
                      <a:pt x="93" y="14383"/>
                    </a:lnTo>
                    <a:lnTo>
                      <a:pt x="130" y="14364"/>
                    </a:lnTo>
                    <a:lnTo>
                      <a:pt x="149" y="14346"/>
                    </a:lnTo>
                    <a:lnTo>
                      <a:pt x="186" y="14327"/>
                    </a:lnTo>
                    <a:lnTo>
                      <a:pt x="186" y="14290"/>
                    </a:lnTo>
                    <a:lnTo>
                      <a:pt x="1946" y="111"/>
                    </a:lnTo>
                    <a:lnTo>
                      <a:pt x="1946" y="74"/>
                    </a:lnTo>
                    <a:lnTo>
                      <a:pt x="1928" y="37"/>
                    </a:lnTo>
                    <a:lnTo>
                      <a:pt x="1891" y="19"/>
                    </a:lnTo>
                    <a:lnTo>
                      <a:pt x="1854" y="0"/>
                    </a:lnTo>
                    <a:close/>
                  </a:path>
                </a:pathLst>
              </a:custGeom>
              <a:solidFill>
                <a:srgbClr val="2C30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3076;p46">
                <a:extLst>
                  <a:ext uri="{FF2B5EF4-FFF2-40B4-BE49-F238E27FC236}">
                    <a16:creationId xmlns:a16="http://schemas.microsoft.com/office/drawing/2014/main" xmlns="" id="{4CFEA719-28C8-410A-D3F7-B215591E109A}"/>
                  </a:ext>
                </a:extLst>
              </p:cNvPr>
              <p:cNvSpPr/>
              <p:nvPr/>
            </p:nvSpPr>
            <p:spPr>
              <a:xfrm>
                <a:off x="5597850" y="4679425"/>
                <a:ext cx="22275" cy="61175"/>
              </a:xfrm>
              <a:custGeom>
                <a:avLst/>
                <a:gdLst/>
                <a:ahLst/>
                <a:cxnLst/>
                <a:rect l="l" t="t" r="r" b="b"/>
                <a:pathLst>
                  <a:path w="891" h="2447" extrusionOk="0">
                    <a:moveTo>
                      <a:pt x="761" y="0"/>
                    </a:moveTo>
                    <a:lnTo>
                      <a:pt x="724" y="37"/>
                    </a:lnTo>
                    <a:lnTo>
                      <a:pt x="705" y="56"/>
                    </a:lnTo>
                    <a:lnTo>
                      <a:pt x="1" y="2317"/>
                    </a:lnTo>
                    <a:lnTo>
                      <a:pt x="1" y="2354"/>
                    </a:lnTo>
                    <a:lnTo>
                      <a:pt x="19" y="2391"/>
                    </a:lnTo>
                    <a:lnTo>
                      <a:pt x="38" y="2428"/>
                    </a:lnTo>
                    <a:lnTo>
                      <a:pt x="75" y="2447"/>
                    </a:lnTo>
                    <a:lnTo>
                      <a:pt x="93" y="2447"/>
                    </a:lnTo>
                    <a:lnTo>
                      <a:pt x="149" y="2428"/>
                    </a:lnTo>
                    <a:lnTo>
                      <a:pt x="186" y="2373"/>
                    </a:lnTo>
                    <a:lnTo>
                      <a:pt x="890" y="130"/>
                    </a:lnTo>
                    <a:lnTo>
                      <a:pt x="890" y="74"/>
                    </a:lnTo>
                    <a:lnTo>
                      <a:pt x="890" y="37"/>
                    </a:lnTo>
                    <a:lnTo>
                      <a:pt x="853" y="19"/>
                    </a:lnTo>
                    <a:lnTo>
                      <a:pt x="835" y="0"/>
                    </a:lnTo>
                    <a:close/>
                  </a:path>
                </a:pathLst>
              </a:custGeom>
              <a:solidFill>
                <a:srgbClr val="2C30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3077;p46">
                <a:extLst>
                  <a:ext uri="{FF2B5EF4-FFF2-40B4-BE49-F238E27FC236}">
                    <a16:creationId xmlns:a16="http://schemas.microsoft.com/office/drawing/2014/main" xmlns="" id="{CCA8301B-8DE6-E1DF-30AC-512D133DCCBE}"/>
                  </a:ext>
                </a:extLst>
              </p:cNvPr>
              <p:cNvSpPr/>
              <p:nvPr/>
            </p:nvSpPr>
            <p:spPr>
              <a:xfrm>
                <a:off x="5424550" y="3332425"/>
                <a:ext cx="351250" cy="430500"/>
              </a:xfrm>
              <a:custGeom>
                <a:avLst/>
                <a:gdLst/>
                <a:ahLst/>
                <a:cxnLst/>
                <a:rect l="l" t="t" r="r" b="b"/>
                <a:pathLst>
                  <a:path w="14050" h="17220" extrusionOk="0">
                    <a:moveTo>
                      <a:pt x="7192" y="1"/>
                    </a:moveTo>
                    <a:lnTo>
                      <a:pt x="6562" y="19"/>
                    </a:lnTo>
                    <a:lnTo>
                      <a:pt x="5950" y="93"/>
                    </a:lnTo>
                    <a:lnTo>
                      <a:pt x="5376" y="186"/>
                    </a:lnTo>
                    <a:lnTo>
                      <a:pt x="4820" y="316"/>
                    </a:lnTo>
                    <a:lnTo>
                      <a:pt x="4319" y="464"/>
                    </a:lnTo>
                    <a:lnTo>
                      <a:pt x="3856" y="631"/>
                    </a:lnTo>
                    <a:lnTo>
                      <a:pt x="3430" y="835"/>
                    </a:lnTo>
                    <a:lnTo>
                      <a:pt x="3022" y="1057"/>
                    </a:lnTo>
                    <a:lnTo>
                      <a:pt x="2651" y="1317"/>
                    </a:lnTo>
                    <a:lnTo>
                      <a:pt x="2318" y="1576"/>
                    </a:lnTo>
                    <a:lnTo>
                      <a:pt x="2021" y="1854"/>
                    </a:lnTo>
                    <a:lnTo>
                      <a:pt x="1725" y="2132"/>
                    </a:lnTo>
                    <a:lnTo>
                      <a:pt x="1484" y="2447"/>
                    </a:lnTo>
                    <a:lnTo>
                      <a:pt x="1243" y="2762"/>
                    </a:lnTo>
                    <a:lnTo>
                      <a:pt x="1039" y="3077"/>
                    </a:lnTo>
                    <a:lnTo>
                      <a:pt x="872" y="3411"/>
                    </a:lnTo>
                    <a:lnTo>
                      <a:pt x="705" y="3745"/>
                    </a:lnTo>
                    <a:lnTo>
                      <a:pt x="557" y="4060"/>
                    </a:lnTo>
                    <a:lnTo>
                      <a:pt x="446" y="4393"/>
                    </a:lnTo>
                    <a:lnTo>
                      <a:pt x="334" y="4727"/>
                    </a:lnTo>
                    <a:lnTo>
                      <a:pt x="260" y="5061"/>
                    </a:lnTo>
                    <a:lnTo>
                      <a:pt x="186" y="5376"/>
                    </a:lnTo>
                    <a:lnTo>
                      <a:pt x="131" y="5691"/>
                    </a:lnTo>
                    <a:lnTo>
                      <a:pt x="56" y="6284"/>
                    </a:lnTo>
                    <a:lnTo>
                      <a:pt x="19" y="6821"/>
                    </a:lnTo>
                    <a:lnTo>
                      <a:pt x="1" y="7266"/>
                    </a:lnTo>
                    <a:lnTo>
                      <a:pt x="19" y="7637"/>
                    </a:lnTo>
                    <a:lnTo>
                      <a:pt x="38" y="7915"/>
                    </a:lnTo>
                    <a:lnTo>
                      <a:pt x="75" y="8156"/>
                    </a:lnTo>
                    <a:lnTo>
                      <a:pt x="131" y="8452"/>
                    </a:lnTo>
                    <a:lnTo>
                      <a:pt x="297" y="9212"/>
                    </a:lnTo>
                    <a:lnTo>
                      <a:pt x="557" y="10121"/>
                    </a:lnTo>
                    <a:lnTo>
                      <a:pt x="705" y="10621"/>
                    </a:lnTo>
                    <a:lnTo>
                      <a:pt x="890" y="11121"/>
                    </a:lnTo>
                    <a:lnTo>
                      <a:pt x="1076" y="11640"/>
                    </a:lnTo>
                    <a:lnTo>
                      <a:pt x="1280" y="12141"/>
                    </a:lnTo>
                    <a:lnTo>
                      <a:pt x="1502" y="12641"/>
                    </a:lnTo>
                    <a:lnTo>
                      <a:pt x="1725" y="13123"/>
                    </a:lnTo>
                    <a:lnTo>
                      <a:pt x="1965" y="13568"/>
                    </a:lnTo>
                    <a:lnTo>
                      <a:pt x="2225" y="13976"/>
                    </a:lnTo>
                    <a:lnTo>
                      <a:pt x="2503" y="14346"/>
                    </a:lnTo>
                    <a:lnTo>
                      <a:pt x="2651" y="14513"/>
                    </a:lnTo>
                    <a:lnTo>
                      <a:pt x="2781" y="14661"/>
                    </a:lnTo>
                    <a:lnTo>
                      <a:pt x="3078" y="14940"/>
                    </a:lnTo>
                    <a:lnTo>
                      <a:pt x="3411" y="15218"/>
                    </a:lnTo>
                    <a:lnTo>
                      <a:pt x="3763" y="15458"/>
                    </a:lnTo>
                    <a:lnTo>
                      <a:pt x="4115" y="15699"/>
                    </a:lnTo>
                    <a:lnTo>
                      <a:pt x="4486" y="15922"/>
                    </a:lnTo>
                    <a:lnTo>
                      <a:pt x="4857" y="16144"/>
                    </a:lnTo>
                    <a:lnTo>
                      <a:pt x="5246" y="16330"/>
                    </a:lnTo>
                    <a:lnTo>
                      <a:pt x="5617" y="16496"/>
                    </a:lnTo>
                    <a:lnTo>
                      <a:pt x="5987" y="16663"/>
                    </a:lnTo>
                    <a:lnTo>
                      <a:pt x="6340" y="16793"/>
                    </a:lnTo>
                    <a:lnTo>
                      <a:pt x="6673" y="16923"/>
                    </a:lnTo>
                    <a:lnTo>
                      <a:pt x="6988" y="17015"/>
                    </a:lnTo>
                    <a:lnTo>
                      <a:pt x="7266" y="17108"/>
                    </a:lnTo>
                    <a:lnTo>
                      <a:pt x="7526" y="17164"/>
                    </a:lnTo>
                    <a:lnTo>
                      <a:pt x="7748" y="17201"/>
                    </a:lnTo>
                    <a:lnTo>
                      <a:pt x="7934" y="17219"/>
                    </a:lnTo>
                    <a:lnTo>
                      <a:pt x="8137" y="17219"/>
                    </a:lnTo>
                    <a:lnTo>
                      <a:pt x="8378" y="17201"/>
                    </a:lnTo>
                    <a:lnTo>
                      <a:pt x="8656" y="17145"/>
                    </a:lnTo>
                    <a:lnTo>
                      <a:pt x="8990" y="17052"/>
                    </a:lnTo>
                    <a:lnTo>
                      <a:pt x="9361" y="16941"/>
                    </a:lnTo>
                    <a:lnTo>
                      <a:pt x="9750" y="16774"/>
                    </a:lnTo>
                    <a:lnTo>
                      <a:pt x="10158" y="16589"/>
                    </a:lnTo>
                    <a:lnTo>
                      <a:pt x="10602" y="16367"/>
                    </a:lnTo>
                    <a:lnTo>
                      <a:pt x="11029" y="16107"/>
                    </a:lnTo>
                    <a:lnTo>
                      <a:pt x="11474" y="15792"/>
                    </a:lnTo>
                    <a:lnTo>
                      <a:pt x="11900" y="15440"/>
                    </a:lnTo>
                    <a:lnTo>
                      <a:pt x="12122" y="15236"/>
                    </a:lnTo>
                    <a:lnTo>
                      <a:pt x="12326" y="15032"/>
                    </a:lnTo>
                    <a:lnTo>
                      <a:pt x="12530" y="14810"/>
                    </a:lnTo>
                    <a:lnTo>
                      <a:pt x="12734" y="14587"/>
                    </a:lnTo>
                    <a:lnTo>
                      <a:pt x="12938" y="14346"/>
                    </a:lnTo>
                    <a:lnTo>
                      <a:pt x="13123" y="14087"/>
                    </a:lnTo>
                    <a:lnTo>
                      <a:pt x="13290" y="13809"/>
                    </a:lnTo>
                    <a:lnTo>
                      <a:pt x="13475" y="13531"/>
                    </a:lnTo>
                    <a:lnTo>
                      <a:pt x="13624" y="13234"/>
                    </a:lnTo>
                    <a:lnTo>
                      <a:pt x="13790" y="12919"/>
                    </a:lnTo>
                    <a:lnTo>
                      <a:pt x="13883" y="12660"/>
                    </a:lnTo>
                    <a:lnTo>
                      <a:pt x="13939" y="12400"/>
                    </a:lnTo>
                    <a:lnTo>
                      <a:pt x="13994" y="12141"/>
                    </a:lnTo>
                    <a:lnTo>
                      <a:pt x="14031" y="11863"/>
                    </a:lnTo>
                    <a:lnTo>
                      <a:pt x="14050" y="11603"/>
                    </a:lnTo>
                    <a:lnTo>
                      <a:pt x="14050" y="11344"/>
                    </a:lnTo>
                    <a:lnTo>
                      <a:pt x="14013" y="10843"/>
                    </a:lnTo>
                    <a:lnTo>
                      <a:pt x="13976" y="10362"/>
                    </a:lnTo>
                    <a:lnTo>
                      <a:pt x="13902" y="9954"/>
                    </a:lnTo>
                    <a:lnTo>
                      <a:pt x="13846" y="9602"/>
                    </a:lnTo>
                    <a:lnTo>
                      <a:pt x="13790" y="9342"/>
                    </a:lnTo>
                    <a:lnTo>
                      <a:pt x="13790" y="9101"/>
                    </a:lnTo>
                    <a:lnTo>
                      <a:pt x="13790" y="8805"/>
                    </a:lnTo>
                    <a:lnTo>
                      <a:pt x="13865" y="8100"/>
                    </a:lnTo>
                    <a:lnTo>
                      <a:pt x="13939" y="7359"/>
                    </a:lnTo>
                    <a:lnTo>
                      <a:pt x="13976" y="7007"/>
                    </a:lnTo>
                    <a:lnTo>
                      <a:pt x="13994" y="6692"/>
                    </a:lnTo>
                    <a:lnTo>
                      <a:pt x="13994" y="6395"/>
                    </a:lnTo>
                    <a:lnTo>
                      <a:pt x="13976" y="6006"/>
                    </a:lnTo>
                    <a:lnTo>
                      <a:pt x="13920" y="5543"/>
                    </a:lnTo>
                    <a:lnTo>
                      <a:pt x="13827" y="5024"/>
                    </a:lnTo>
                    <a:lnTo>
                      <a:pt x="13753" y="4746"/>
                    </a:lnTo>
                    <a:lnTo>
                      <a:pt x="13679" y="4449"/>
                    </a:lnTo>
                    <a:lnTo>
                      <a:pt x="13587" y="4171"/>
                    </a:lnTo>
                    <a:lnTo>
                      <a:pt x="13475" y="3874"/>
                    </a:lnTo>
                    <a:lnTo>
                      <a:pt x="13346" y="3559"/>
                    </a:lnTo>
                    <a:lnTo>
                      <a:pt x="13197" y="3263"/>
                    </a:lnTo>
                    <a:lnTo>
                      <a:pt x="13049" y="2966"/>
                    </a:lnTo>
                    <a:lnTo>
                      <a:pt x="12864" y="2670"/>
                    </a:lnTo>
                    <a:lnTo>
                      <a:pt x="12660" y="2392"/>
                    </a:lnTo>
                    <a:lnTo>
                      <a:pt x="12437" y="2095"/>
                    </a:lnTo>
                    <a:lnTo>
                      <a:pt x="12196" y="1836"/>
                    </a:lnTo>
                    <a:lnTo>
                      <a:pt x="11918" y="1576"/>
                    </a:lnTo>
                    <a:lnTo>
                      <a:pt x="11640" y="1317"/>
                    </a:lnTo>
                    <a:lnTo>
                      <a:pt x="11325" y="1094"/>
                    </a:lnTo>
                    <a:lnTo>
                      <a:pt x="10973" y="872"/>
                    </a:lnTo>
                    <a:lnTo>
                      <a:pt x="10602" y="668"/>
                    </a:lnTo>
                    <a:lnTo>
                      <a:pt x="10213" y="501"/>
                    </a:lnTo>
                    <a:lnTo>
                      <a:pt x="9787" y="353"/>
                    </a:lnTo>
                    <a:lnTo>
                      <a:pt x="9324" y="223"/>
                    </a:lnTo>
                    <a:lnTo>
                      <a:pt x="8842" y="112"/>
                    </a:lnTo>
                    <a:lnTo>
                      <a:pt x="8323" y="56"/>
                    </a:lnTo>
                    <a:lnTo>
                      <a:pt x="7767"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 name="Google Shape;3078;p46">
                <a:extLst>
                  <a:ext uri="{FF2B5EF4-FFF2-40B4-BE49-F238E27FC236}">
                    <a16:creationId xmlns:a16="http://schemas.microsoft.com/office/drawing/2014/main" xmlns="" id="{284015D9-3132-721F-6F21-20D06BEBA411}"/>
                  </a:ext>
                </a:extLst>
              </p:cNvPr>
              <p:cNvSpPr/>
              <p:nvPr/>
            </p:nvSpPr>
            <p:spPr>
              <a:xfrm>
                <a:off x="5424550" y="3332425"/>
                <a:ext cx="351250" cy="430500"/>
              </a:xfrm>
              <a:custGeom>
                <a:avLst/>
                <a:gdLst/>
                <a:ahLst/>
                <a:cxnLst/>
                <a:rect l="l" t="t" r="r" b="b"/>
                <a:pathLst>
                  <a:path w="14050" h="17220" fill="none" extrusionOk="0">
                    <a:moveTo>
                      <a:pt x="7934" y="17219"/>
                    </a:moveTo>
                    <a:lnTo>
                      <a:pt x="7934" y="17219"/>
                    </a:lnTo>
                    <a:lnTo>
                      <a:pt x="7748" y="17201"/>
                    </a:lnTo>
                    <a:lnTo>
                      <a:pt x="7526" y="17164"/>
                    </a:lnTo>
                    <a:lnTo>
                      <a:pt x="7266" y="17108"/>
                    </a:lnTo>
                    <a:lnTo>
                      <a:pt x="6988" y="17015"/>
                    </a:lnTo>
                    <a:lnTo>
                      <a:pt x="6673" y="16923"/>
                    </a:lnTo>
                    <a:lnTo>
                      <a:pt x="6340" y="16793"/>
                    </a:lnTo>
                    <a:lnTo>
                      <a:pt x="5987" y="16663"/>
                    </a:lnTo>
                    <a:lnTo>
                      <a:pt x="5617" y="16496"/>
                    </a:lnTo>
                    <a:lnTo>
                      <a:pt x="5246" y="16330"/>
                    </a:lnTo>
                    <a:lnTo>
                      <a:pt x="4857" y="16144"/>
                    </a:lnTo>
                    <a:lnTo>
                      <a:pt x="4486" y="15922"/>
                    </a:lnTo>
                    <a:lnTo>
                      <a:pt x="4115" y="15699"/>
                    </a:lnTo>
                    <a:lnTo>
                      <a:pt x="3763" y="15458"/>
                    </a:lnTo>
                    <a:lnTo>
                      <a:pt x="3411" y="15218"/>
                    </a:lnTo>
                    <a:lnTo>
                      <a:pt x="3078" y="14940"/>
                    </a:lnTo>
                    <a:lnTo>
                      <a:pt x="2781" y="14661"/>
                    </a:lnTo>
                    <a:lnTo>
                      <a:pt x="2781" y="14661"/>
                    </a:lnTo>
                    <a:lnTo>
                      <a:pt x="2651" y="14513"/>
                    </a:lnTo>
                    <a:lnTo>
                      <a:pt x="2503" y="14346"/>
                    </a:lnTo>
                    <a:lnTo>
                      <a:pt x="2225" y="13976"/>
                    </a:lnTo>
                    <a:lnTo>
                      <a:pt x="1965" y="13568"/>
                    </a:lnTo>
                    <a:lnTo>
                      <a:pt x="1725" y="13123"/>
                    </a:lnTo>
                    <a:lnTo>
                      <a:pt x="1502" y="12641"/>
                    </a:lnTo>
                    <a:lnTo>
                      <a:pt x="1280" y="12141"/>
                    </a:lnTo>
                    <a:lnTo>
                      <a:pt x="1076" y="11640"/>
                    </a:lnTo>
                    <a:lnTo>
                      <a:pt x="890" y="11121"/>
                    </a:lnTo>
                    <a:lnTo>
                      <a:pt x="705" y="10621"/>
                    </a:lnTo>
                    <a:lnTo>
                      <a:pt x="557" y="10121"/>
                    </a:lnTo>
                    <a:lnTo>
                      <a:pt x="297" y="9212"/>
                    </a:lnTo>
                    <a:lnTo>
                      <a:pt x="131" y="8452"/>
                    </a:lnTo>
                    <a:lnTo>
                      <a:pt x="75" y="8156"/>
                    </a:lnTo>
                    <a:lnTo>
                      <a:pt x="38" y="7915"/>
                    </a:lnTo>
                    <a:lnTo>
                      <a:pt x="38" y="7915"/>
                    </a:lnTo>
                    <a:lnTo>
                      <a:pt x="19" y="7637"/>
                    </a:lnTo>
                    <a:lnTo>
                      <a:pt x="1" y="7266"/>
                    </a:lnTo>
                    <a:lnTo>
                      <a:pt x="19" y="6821"/>
                    </a:lnTo>
                    <a:lnTo>
                      <a:pt x="56" y="6284"/>
                    </a:lnTo>
                    <a:lnTo>
                      <a:pt x="131" y="5691"/>
                    </a:lnTo>
                    <a:lnTo>
                      <a:pt x="186" y="5376"/>
                    </a:lnTo>
                    <a:lnTo>
                      <a:pt x="260" y="5061"/>
                    </a:lnTo>
                    <a:lnTo>
                      <a:pt x="334" y="4727"/>
                    </a:lnTo>
                    <a:lnTo>
                      <a:pt x="446" y="4393"/>
                    </a:lnTo>
                    <a:lnTo>
                      <a:pt x="557" y="4060"/>
                    </a:lnTo>
                    <a:lnTo>
                      <a:pt x="705" y="3745"/>
                    </a:lnTo>
                    <a:lnTo>
                      <a:pt x="872" y="3411"/>
                    </a:lnTo>
                    <a:lnTo>
                      <a:pt x="1039" y="3077"/>
                    </a:lnTo>
                    <a:lnTo>
                      <a:pt x="1243" y="2762"/>
                    </a:lnTo>
                    <a:lnTo>
                      <a:pt x="1484" y="2447"/>
                    </a:lnTo>
                    <a:lnTo>
                      <a:pt x="1725" y="2132"/>
                    </a:lnTo>
                    <a:lnTo>
                      <a:pt x="2021" y="1854"/>
                    </a:lnTo>
                    <a:lnTo>
                      <a:pt x="2318" y="1576"/>
                    </a:lnTo>
                    <a:lnTo>
                      <a:pt x="2651" y="1317"/>
                    </a:lnTo>
                    <a:lnTo>
                      <a:pt x="3022" y="1057"/>
                    </a:lnTo>
                    <a:lnTo>
                      <a:pt x="3430" y="835"/>
                    </a:lnTo>
                    <a:lnTo>
                      <a:pt x="3856" y="631"/>
                    </a:lnTo>
                    <a:lnTo>
                      <a:pt x="4319" y="464"/>
                    </a:lnTo>
                    <a:lnTo>
                      <a:pt x="4820" y="316"/>
                    </a:lnTo>
                    <a:lnTo>
                      <a:pt x="5376" y="186"/>
                    </a:lnTo>
                    <a:lnTo>
                      <a:pt x="5950" y="93"/>
                    </a:lnTo>
                    <a:lnTo>
                      <a:pt x="6562" y="19"/>
                    </a:lnTo>
                    <a:lnTo>
                      <a:pt x="6562" y="19"/>
                    </a:lnTo>
                    <a:lnTo>
                      <a:pt x="7192" y="1"/>
                    </a:lnTo>
                    <a:lnTo>
                      <a:pt x="7767" y="1"/>
                    </a:lnTo>
                    <a:lnTo>
                      <a:pt x="8323" y="56"/>
                    </a:lnTo>
                    <a:lnTo>
                      <a:pt x="8842" y="112"/>
                    </a:lnTo>
                    <a:lnTo>
                      <a:pt x="9324" y="223"/>
                    </a:lnTo>
                    <a:lnTo>
                      <a:pt x="9787" y="353"/>
                    </a:lnTo>
                    <a:lnTo>
                      <a:pt x="10213" y="501"/>
                    </a:lnTo>
                    <a:lnTo>
                      <a:pt x="10602" y="668"/>
                    </a:lnTo>
                    <a:lnTo>
                      <a:pt x="10973" y="872"/>
                    </a:lnTo>
                    <a:lnTo>
                      <a:pt x="11325" y="1094"/>
                    </a:lnTo>
                    <a:lnTo>
                      <a:pt x="11640" y="1317"/>
                    </a:lnTo>
                    <a:lnTo>
                      <a:pt x="11918" y="1576"/>
                    </a:lnTo>
                    <a:lnTo>
                      <a:pt x="12196" y="1836"/>
                    </a:lnTo>
                    <a:lnTo>
                      <a:pt x="12437" y="2095"/>
                    </a:lnTo>
                    <a:lnTo>
                      <a:pt x="12660" y="2392"/>
                    </a:lnTo>
                    <a:lnTo>
                      <a:pt x="12864" y="2670"/>
                    </a:lnTo>
                    <a:lnTo>
                      <a:pt x="13049" y="2966"/>
                    </a:lnTo>
                    <a:lnTo>
                      <a:pt x="13197" y="3263"/>
                    </a:lnTo>
                    <a:lnTo>
                      <a:pt x="13346" y="3559"/>
                    </a:lnTo>
                    <a:lnTo>
                      <a:pt x="13475" y="3874"/>
                    </a:lnTo>
                    <a:lnTo>
                      <a:pt x="13587" y="4171"/>
                    </a:lnTo>
                    <a:lnTo>
                      <a:pt x="13679" y="4449"/>
                    </a:lnTo>
                    <a:lnTo>
                      <a:pt x="13753" y="4746"/>
                    </a:lnTo>
                    <a:lnTo>
                      <a:pt x="13827" y="5024"/>
                    </a:lnTo>
                    <a:lnTo>
                      <a:pt x="13920" y="5543"/>
                    </a:lnTo>
                    <a:lnTo>
                      <a:pt x="13976" y="6006"/>
                    </a:lnTo>
                    <a:lnTo>
                      <a:pt x="13994" y="6395"/>
                    </a:lnTo>
                    <a:lnTo>
                      <a:pt x="13994" y="6692"/>
                    </a:lnTo>
                    <a:lnTo>
                      <a:pt x="13994" y="6692"/>
                    </a:lnTo>
                    <a:lnTo>
                      <a:pt x="13976" y="7007"/>
                    </a:lnTo>
                    <a:lnTo>
                      <a:pt x="13939" y="7359"/>
                    </a:lnTo>
                    <a:lnTo>
                      <a:pt x="13865" y="8100"/>
                    </a:lnTo>
                    <a:lnTo>
                      <a:pt x="13790" y="8805"/>
                    </a:lnTo>
                    <a:lnTo>
                      <a:pt x="13790" y="9101"/>
                    </a:lnTo>
                    <a:lnTo>
                      <a:pt x="13790" y="9342"/>
                    </a:lnTo>
                    <a:lnTo>
                      <a:pt x="13790" y="9342"/>
                    </a:lnTo>
                    <a:lnTo>
                      <a:pt x="13846" y="9602"/>
                    </a:lnTo>
                    <a:lnTo>
                      <a:pt x="13902" y="9954"/>
                    </a:lnTo>
                    <a:lnTo>
                      <a:pt x="13976" y="10362"/>
                    </a:lnTo>
                    <a:lnTo>
                      <a:pt x="14013" y="10843"/>
                    </a:lnTo>
                    <a:lnTo>
                      <a:pt x="14050" y="11344"/>
                    </a:lnTo>
                    <a:lnTo>
                      <a:pt x="14050" y="11603"/>
                    </a:lnTo>
                    <a:lnTo>
                      <a:pt x="14031" y="11863"/>
                    </a:lnTo>
                    <a:lnTo>
                      <a:pt x="13994" y="12141"/>
                    </a:lnTo>
                    <a:lnTo>
                      <a:pt x="13939" y="12400"/>
                    </a:lnTo>
                    <a:lnTo>
                      <a:pt x="13883" y="12660"/>
                    </a:lnTo>
                    <a:lnTo>
                      <a:pt x="13790" y="12919"/>
                    </a:lnTo>
                    <a:lnTo>
                      <a:pt x="13790" y="12919"/>
                    </a:lnTo>
                    <a:lnTo>
                      <a:pt x="13624" y="13234"/>
                    </a:lnTo>
                    <a:lnTo>
                      <a:pt x="13475" y="13531"/>
                    </a:lnTo>
                    <a:lnTo>
                      <a:pt x="13290" y="13809"/>
                    </a:lnTo>
                    <a:lnTo>
                      <a:pt x="13123" y="14087"/>
                    </a:lnTo>
                    <a:lnTo>
                      <a:pt x="12938" y="14346"/>
                    </a:lnTo>
                    <a:lnTo>
                      <a:pt x="12734" y="14587"/>
                    </a:lnTo>
                    <a:lnTo>
                      <a:pt x="12530" y="14810"/>
                    </a:lnTo>
                    <a:lnTo>
                      <a:pt x="12326" y="15032"/>
                    </a:lnTo>
                    <a:lnTo>
                      <a:pt x="12122" y="15236"/>
                    </a:lnTo>
                    <a:lnTo>
                      <a:pt x="11900" y="15440"/>
                    </a:lnTo>
                    <a:lnTo>
                      <a:pt x="11474" y="15792"/>
                    </a:lnTo>
                    <a:lnTo>
                      <a:pt x="11029" y="16107"/>
                    </a:lnTo>
                    <a:lnTo>
                      <a:pt x="10602" y="16367"/>
                    </a:lnTo>
                    <a:lnTo>
                      <a:pt x="10158" y="16589"/>
                    </a:lnTo>
                    <a:lnTo>
                      <a:pt x="9750" y="16774"/>
                    </a:lnTo>
                    <a:lnTo>
                      <a:pt x="9361" y="16941"/>
                    </a:lnTo>
                    <a:lnTo>
                      <a:pt x="8990" y="17052"/>
                    </a:lnTo>
                    <a:lnTo>
                      <a:pt x="8656" y="17145"/>
                    </a:lnTo>
                    <a:lnTo>
                      <a:pt x="8378" y="17201"/>
                    </a:lnTo>
                    <a:lnTo>
                      <a:pt x="8137" y="17219"/>
                    </a:lnTo>
                    <a:lnTo>
                      <a:pt x="7934" y="17219"/>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 name="Google Shape;3079;p46">
                <a:extLst>
                  <a:ext uri="{FF2B5EF4-FFF2-40B4-BE49-F238E27FC236}">
                    <a16:creationId xmlns:a16="http://schemas.microsoft.com/office/drawing/2014/main" xmlns="" id="{F10F55E2-A021-CD6C-77D6-03D4208DA5CA}"/>
                  </a:ext>
                </a:extLst>
              </p:cNvPr>
              <p:cNvSpPr/>
              <p:nvPr/>
            </p:nvSpPr>
            <p:spPr>
              <a:xfrm>
                <a:off x="5422250" y="3330125"/>
                <a:ext cx="355875" cy="435575"/>
              </a:xfrm>
              <a:custGeom>
                <a:avLst/>
                <a:gdLst/>
                <a:ahLst/>
                <a:cxnLst/>
                <a:rect l="l" t="t" r="r" b="b"/>
                <a:pathLst>
                  <a:path w="14235" h="17423" extrusionOk="0">
                    <a:moveTo>
                      <a:pt x="7525" y="185"/>
                    </a:moveTo>
                    <a:lnTo>
                      <a:pt x="7933" y="204"/>
                    </a:lnTo>
                    <a:lnTo>
                      <a:pt x="8322" y="223"/>
                    </a:lnTo>
                    <a:lnTo>
                      <a:pt x="8711" y="278"/>
                    </a:lnTo>
                    <a:lnTo>
                      <a:pt x="9082" y="334"/>
                    </a:lnTo>
                    <a:lnTo>
                      <a:pt x="9434" y="426"/>
                    </a:lnTo>
                    <a:lnTo>
                      <a:pt x="9786" y="519"/>
                    </a:lnTo>
                    <a:lnTo>
                      <a:pt x="10120" y="630"/>
                    </a:lnTo>
                    <a:lnTo>
                      <a:pt x="10454" y="760"/>
                    </a:lnTo>
                    <a:lnTo>
                      <a:pt x="10769" y="908"/>
                    </a:lnTo>
                    <a:lnTo>
                      <a:pt x="11065" y="1075"/>
                    </a:lnTo>
                    <a:lnTo>
                      <a:pt x="11343" y="1260"/>
                    </a:lnTo>
                    <a:lnTo>
                      <a:pt x="11621" y="1446"/>
                    </a:lnTo>
                    <a:lnTo>
                      <a:pt x="11881" y="1668"/>
                    </a:lnTo>
                    <a:lnTo>
                      <a:pt x="12122" y="1909"/>
                    </a:lnTo>
                    <a:lnTo>
                      <a:pt x="12418" y="2224"/>
                    </a:lnTo>
                    <a:lnTo>
                      <a:pt x="12696" y="2558"/>
                    </a:lnTo>
                    <a:lnTo>
                      <a:pt x="12919" y="2910"/>
                    </a:lnTo>
                    <a:lnTo>
                      <a:pt x="13141" y="3262"/>
                    </a:lnTo>
                    <a:lnTo>
                      <a:pt x="13308" y="3614"/>
                    </a:lnTo>
                    <a:lnTo>
                      <a:pt x="13475" y="3966"/>
                    </a:lnTo>
                    <a:lnTo>
                      <a:pt x="13604" y="4337"/>
                    </a:lnTo>
                    <a:lnTo>
                      <a:pt x="13697" y="4671"/>
                    </a:lnTo>
                    <a:lnTo>
                      <a:pt x="13790" y="5004"/>
                    </a:lnTo>
                    <a:lnTo>
                      <a:pt x="13864" y="5338"/>
                    </a:lnTo>
                    <a:lnTo>
                      <a:pt x="13919" y="5635"/>
                    </a:lnTo>
                    <a:lnTo>
                      <a:pt x="13957" y="5931"/>
                    </a:lnTo>
                    <a:lnTo>
                      <a:pt x="13994" y="6413"/>
                    </a:lnTo>
                    <a:lnTo>
                      <a:pt x="13975" y="6784"/>
                    </a:lnTo>
                    <a:lnTo>
                      <a:pt x="13975" y="7062"/>
                    </a:lnTo>
                    <a:lnTo>
                      <a:pt x="13957" y="7358"/>
                    </a:lnTo>
                    <a:lnTo>
                      <a:pt x="13882" y="8007"/>
                    </a:lnTo>
                    <a:lnTo>
                      <a:pt x="13790" y="8822"/>
                    </a:lnTo>
                    <a:lnTo>
                      <a:pt x="13790" y="9156"/>
                    </a:lnTo>
                    <a:lnTo>
                      <a:pt x="13790" y="9453"/>
                    </a:lnTo>
                    <a:lnTo>
                      <a:pt x="13864" y="9860"/>
                    </a:lnTo>
                    <a:lnTo>
                      <a:pt x="13975" y="10509"/>
                    </a:lnTo>
                    <a:lnTo>
                      <a:pt x="14012" y="10880"/>
                    </a:lnTo>
                    <a:lnTo>
                      <a:pt x="14031" y="11288"/>
                    </a:lnTo>
                    <a:lnTo>
                      <a:pt x="14031" y="11714"/>
                    </a:lnTo>
                    <a:lnTo>
                      <a:pt x="13994" y="12140"/>
                    </a:lnTo>
                    <a:lnTo>
                      <a:pt x="13975" y="12344"/>
                    </a:lnTo>
                    <a:lnTo>
                      <a:pt x="13919" y="12566"/>
                    </a:lnTo>
                    <a:lnTo>
                      <a:pt x="13864" y="12770"/>
                    </a:lnTo>
                    <a:lnTo>
                      <a:pt x="13790" y="12974"/>
                    </a:lnTo>
                    <a:lnTo>
                      <a:pt x="13641" y="13289"/>
                    </a:lnTo>
                    <a:lnTo>
                      <a:pt x="13475" y="13586"/>
                    </a:lnTo>
                    <a:lnTo>
                      <a:pt x="13308" y="13864"/>
                    </a:lnTo>
                    <a:lnTo>
                      <a:pt x="13122" y="14123"/>
                    </a:lnTo>
                    <a:lnTo>
                      <a:pt x="12937" y="14383"/>
                    </a:lnTo>
                    <a:lnTo>
                      <a:pt x="12752" y="14624"/>
                    </a:lnTo>
                    <a:lnTo>
                      <a:pt x="12548" y="14846"/>
                    </a:lnTo>
                    <a:lnTo>
                      <a:pt x="12344" y="15050"/>
                    </a:lnTo>
                    <a:lnTo>
                      <a:pt x="12140" y="15254"/>
                    </a:lnTo>
                    <a:lnTo>
                      <a:pt x="11918" y="15458"/>
                    </a:lnTo>
                    <a:lnTo>
                      <a:pt x="11491" y="15810"/>
                    </a:lnTo>
                    <a:lnTo>
                      <a:pt x="11047" y="16107"/>
                    </a:lnTo>
                    <a:lnTo>
                      <a:pt x="10620" y="16366"/>
                    </a:lnTo>
                    <a:lnTo>
                      <a:pt x="10194" y="16588"/>
                    </a:lnTo>
                    <a:lnTo>
                      <a:pt x="9786" y="16774"/>
                    </a:lnTo>
                    <a:lnTo>
                      <a:pt x="9397" y="16922"/>
                    </a:lnTo>
                    <a:lnTo>
                      <a:pt x="9045" y="17052"/>
                    </a:lnTo>
                    <a:lnTo>
                      <a:pt x="8730" y="17126"/>
                    </a:lnTo>
                    <a:lnTo>
                      <a:pt x="8452" y="17181"/>
                    </a:lnTo>
                    <a:lnTo>
                      <a:pt x="8211" y="17219"/>
                    </a:lnTo>
                    <a:lnTo>
                      <a:pt x="8044" y="17219"/>
                    </a:lnTo>
                    <a:lnTo>
                      <a:pt x="7859" y="17200"/>
                    </a:lnTo>
                    <a:lnTo>
                      <a:pt x="7655" y="17163"/>
                    </a:lnTo>
                    <a:lnTo>
                      <a:pt x="7117" y="17015"/>
                    </a:lnTo>
                    <a:lnTo>
                      <a:pt x="6487" y="16811"/>
                    </a:lnTo>
                    <a:lnTo>
                      <a:pt x="6135" y="16663"/>
                    </a:lnTo>
                    <a:lnTo>
                      <a:pt x="5764" y="16514"/>
                    </a:lnTo>
                    <a:lnTo>
                      <a:pt x="5394" y="16347"/>
                    </a:lnTo>
                    <a:lnTo>
                      <a:pt x="5023" y="16162"/>
                    </a:lnTo>
                    <a:lnTo>
                      <a:pt x="4652" y="15940"/>
                    </a:lnTo>
                    <a:lnTo>
                      <a:pt x="4282" y="15717"/>
                    </a:lnTo>
                    <a:lnTo>
                      <a:pt x="3911" y="15495"/>
                    </a:lnTo>
                    <a:lnTo>
                      <a:pt x="3577" y="15235"/>
                    </a:lnTo>
                    <a:lnTo>
                      <a:pt x="3244" y="14976"/>
                    </a:lnTo>
                    <a:lnTo>
                      <a:pt x="2947" y="14698"/>
                    </a:lnTo>
                    <a:lnTo>
                      <a:pt x="2799" y="14531"/>
                    </a:lnTo>
                    <a:lnTo>
                      <a:pt x="2669" y="14364"/>
                    </a:lnTo>
                    <a:lnTo>
                      <a:pt x="2391" y="13994"/>
                    </a:lnTo>
                    <a:lnTo>
                      <a:pt x="2132" y="13586"/>
                    </a:lnTo>
                    <a:lnTo>
                      <a:pt x="1891" y="13141"/>
                    </a:lnTo>
                    <a:lnTo>
                      <a:pt x="1650" y="12659"/>
                    </a:lnTo>
                    <a:lnTo>
                      <a:pt x="1446" y="12159"/>
                    </a:lnTo>
                    <a:lnTo>
                      <a:pt x="1242" y="11658"/>
                    </a:lnTo>
                    <a:lnTo>
                      <a:pt x="1057" y="11158"/>
                    </a:lnTo>
                    <a:lnTo>
                      <a:pt x="890" y="10639"/>
                    </a:lnTo>
                    <a:lnTo>
                      <a:pt x="723" y="10157"/>
                    </a:lnTo>
                    <a:lnTo>
                      <a:pt x="482" y="9249"/>
                    </a:lnTo>
                    <a:lnTo>
                      <a:pt x="315" y="8507"/>
                    </a:lnTo>
                    <a:lnTo>
                      <a:pt x="260" y="8211"/>
                    </a:lnTo>
                    <a:lnTo>
                      <a:pt x="223" y="7988"/>
                    </a:lnTo>
                    <a:lnTo>
                      <a:pt x="204" y="7803"/>
                    </a:lnTo>
                    <a:lnTo>
                      <a:pt x="204" y="7377"/>
                    </a:lnTo>
                    <a:lnTo>
                      <a:pt x="204" y="7099"/>
                    </a:lnTo>
                    <a:lnTo>
                      <a:pt x="223" y="6765"/>
                    </a:lnTo>
                    <a:lnTo>
                      <a:pt x="241" y="6413"/>
                    </a:lnTo>
                    <a:lnTo>
                      <a:pt x="297" y="6005"/>
                    </a:lnTo>
                    <a:lnTo>
                      <a:pt x="352" y="5597"/>
                    </a:lnTo>
                    <a:lnTo>
                      <a:pt x="445" y="5153"/>
                    </a:lnTo>
                    <a:lnTo>
                      <a:pt x="575" y="4689"/>
                    </a:lnTo>
                    <a:lnTo>
                      <a:pt x="742" y="4244"/>
                    </a:lnTo>
                    <a:lnTo>
                      <a:pt x="927" y="3781"/>
                    </a:lnTo>
                    <a:lnTo>
                      <a:pt x="1168" y="3318"/>
                    </a:lnTo>
                    <a:lnTo>
                      <a:pt x="1298" y="3095"/>
                    </a:lnTo>
                    <a:lnTo>
                      <a:pt x="1446" y="2873"/>
                    </a:lnTo>
                    <a:lnTo>
                      <a:pt x="1594" y="2651"/>
                    </a:lnTo>
                    <a:lnTo>
                      <a:pt x="1779" y="2447"/>
                    </a:lnTo>
                    <a:lnTo>
                      <a:pt x="1983" y="2206"/>
                    </a:lnTo>
                    <a:lnTo>
                      <a:pt x="2206" y="1965"/>
                    </a:lnTo>
                    <a:lnTo>
                      <a:pt x="2447" y="1761"/>
                    </a:lnTo>
                    <a:lnTo>
                      <a:pt x="2706" y="1557"/>
                    </a:lnTo>
                    <a:lnTo>
                      <a:pt x="2966" y="1372"/>
                    </a:lnTo>
                    <a:lnTo>
                      <a:pt x="3244" y="1205"/>
                    </a:lnTo>
                    <a:lnTo>
                      <a:pt x="3522" y="1038"/>
                    </a:lnTo>
                    <a:lnTo>
                      <a:pt x="3837" y="890"/>
                    </a:lnTo>
                    <a:lnTo>
                      <a:pt x="4133" y="760"/>
                    </a:lnTo>
                    <a:lnTo>
                      <a:pt x="4467" y="649"/>
                    </a:lnTo>
                    <a:lnTo>
                      <a:pt x="4801" y="538"/>
                    </a:lnTo>
                    <a:lnTo>
                      <a:pt x="5153" y="445"/>
                    </a:lnTo>
                    <a:lnTo>
                      <a:pt x="5505" y="371"/>
                    </a:lnTo>
                    <a:lnTo>
                      <a:pt x="5876" y="297"/>
                    </a:lnTo>
                    <a:lnTo>
                      <a:pt x="6265" y="260"/>
                    </a:lnTo>
                    <a:lnTo>
                      <a:pt x="6654" y="223"/>
                    </a:lnTo>
                    <a:lnTo>
                      <a:pt x="7099" y="204"/>
                    </a:lnTo>
                    <a:lnTo>
                      <a:pt x="7525" y="185"/>
                    </a:lnTo>
                    <a:close/>
                    <a:moveTo>
                      <a:pt x="7099" y="0"/>
                    </a:moveTo>
                    <a:lnTo>
                      <a:pt x="6654" y="19"/>
                    </a:lnTo>
                    <a:lnTo>
                      <a:pt x="6246" y="56"/>
                    </a:lnTo>
                    <a:lnTo>
                      <a:pt x="5857" y="111"/>
                    </a:lnTo>
                    <a:lnTo>
                      <a:pt x="5468" y="167"/>
                    </a:lnTo>
                    <a:lnTo>
                      <a:pt x="5097" y="260"/>
                    </a:lnTo>
                    <a:lnTo>
                      <a:pt x="4745" y="352"/>
                    </a:lnTo>
                    <a:lnTo>
                      <a:pt x="4393" y="463"/>
                    </a:lnTo>
                    <a:lnTo>
                      <a:pt x="4059" y="575"/>
                    </a:lnTo>
                    <a:lnTo>
                      <a:pt x="3744" y="723"/>
                    </a:lnTo>
                    <a:lnTo>
                      <a:pt x="3429" y="871"/>
                    </a:lnTo>
                    <a:lnTo>
                      <a:pt x="3132" y="1038"/>
                    </a:lnTo>
                    <a:lnTo>
                      <a:pt x="2854" y="1205"/>
                    </a:lnTo>
                    <a:lnTo>
                      <a:pt x="2576" y="1409"/>
                    </a:lnTo>
                    <a:lnTo>
                      <a:pt x="2317" y="1613"/>
                    </a:lnTo>
                    <a:lnTo>
                      <a:pt x="2076" y="1835"/>
                    </a:lnTo>
                    <a:lnTo>
                      <a:pt x="1835" y="2076"/>
                    </a:lnTo>
                    <a:lnTo>
                      <a:pt x="1613" y="2317"/>
                    </a:lnTo>
                    <a:lnTo>
                      <a:pt x="1446" y="2539"/>
                    </a:lnTo>
                    <a:lnTo>
                      <a:pt x="1298" y="2743"/>
                    </a:lnTo>
                    <a:lnTo>
                      <a:pt x="1149" y="2966"/>
                    </a:lnTo>
                    <a:lnTo>
                      <a:pt x="1001" y="3207"/>
                    </a:lnTo>
                    <a:lnTo>
                      <a:pt x="760" y="3651"/>
                    </a:lnTo>
                    <a:lnTo>
                      <a:pt x="556" y="4115"/>
                    </a:lnTo>
                    <a:lnTo>
                      <a:pt x="408" y="4578"/>
                    </a:lnTo>
                    <a:lnTo>
                      <a:pt x="278" y="5023"/>
                    </a:lnTo>
                    <a:lnTo>
                      <a:pt x="167" y="5468"/>
                    </a:lnTo>
                    <a:lnTo>
                      <a:pt x="93" y="5894"/>
                    </a:lnTo>
                    <a:lnTo>
                      <a:pt x="56" y="6283"/>
                    </a:lnTo>
                    <a:lnTo>
                      <a:pt x="19" y="6654"/>
                    </a:lnTo>
                    <a:lnTo>
                      <a:pt x="0" y="6988"/>
                    </a:lnTo>
                    <a:lnTo>
                      <a:pt x="0" y="7303"/>
                    </a:lnTo>
                    <a:lnTo>
                      <a:pt x="0" y="7766"/>
                    </a:lnTo>
                    <a:lnTo>
                      <a:pt x="37" y="8007"/>
                    </a:lnTo>
                    <a:lnTo>
                      <a:pt x="56" y="8248"/>
                    </a:lnTo>
                    <a:lnTo>
                      <a:pt x="111" y="8544"/>
                    </a:lnTo>
                    <a:lnTo>
                      <a:pt x="297" y="9304"/>
                    </a:lnTo>
                    <a:lnTo>
                      <a:pt x="538" y="10213"/>
                    </a:lnTo>
                    <a:lnTo>
                      <a:pt x="704" y="10713"/>
                    </a:lnTo>
                    <a:lnTo>
                      <a:pt x="871" y="11232"/>
                    </a:lnTo>
                    <a:lnTo>
                      <a:pt x="1057" y="11732"/>
                    </a:lnTo>
                    <a:lnTo>
                      <a:pt x="1261" y="12251"/>
                    </a:lnTo>
                    <a:lnTo>
                      <a:pt x="1483" y="12752"/>
                    </a:lnTo>
                    <a:lnTo>
                      <a:pt x="1724" y="13252"/>
                    </a:lnTo>
                    <a:lnTo>
                      <a:pt x="1983" y="13697"/>
                    </a:lnTo>
                    <a:lnTo>
                      <a:pt x="2243" y="14123"/>
                    </a:lnTo>
                    <a:lnTo>
                      <a:pt x="2521" y="14513"/>
                    </a:lnTo>
                    <a:lnTo>
                      <a:pt x="2669" y="14679"/>
                    </a:lnTo>
                    <a:lnTo>
                      <a:pt x="2799" y="14828"/>
                    </a:lnTo>
                    <a:lnTo>
                      <a:pt x="3114" y="15124"/>
                    </a:lnTo>
                    <a:lnTo>
                      <a:pt x="3448" y="15402"/>
                    </a:lnTo>
                    <a:lnTo>
                      <a:pt x="3818" y="15662"/>
                    </a:lnTo>
                    <a:lnTo>
                      <a:pt x="4170" y="15903"/>
                    </a:lnTo>
                    <a:lnTo>
                      <a:pt x="4560" y="16125"/>
                    </a:lnTo>
                    <a:lnTo>
                      <a:pt x="4930" y="16329"/>
                    </a:lnTo>
                    <a:lnTo>
                      <a:pt x="5320" y="16533"/>
                    </a:lnTo>
                    <a:lnTo>
                      <a:pt x="5709" y="16700"/>
                    </a:lnTo>
                    <a:lnTo>
                      <a:pt x="6061" y="16866"/>
                    </a:lnTo>
                    <a:lnTo>
                      <a:pt x="6432" y="16996"/>
                    </a:lnTo>
                    <a:lnTo>
                      <a:pt x="6765" y="17107"/>
                    </a:lnTo>
                    <a:lnTo>
                      <a:pt x="7080" y="17219"/>
                    </a:lnTo>
                    <a:lnTo>
                      <a:pt x="7377" y="17293"/>
                    </a:lnTo>
                    <a:lnTo>
                      <a:pt x="7618" y="17348"/>
                    </a:lnTo>
                    <a:lnTo>
                      <a:pt x="7840" y="17404"/>
                    </a:lnTo>
                    <a:lnTo>
                      <a:pt x="8026" y="17422"/>
                    </a:lnTo>
                    <a:lnTo>
                      <a:pt x="8100" y="17422"/>
                    </a:lnTo>
                    <a:lnTo>
                      <a:pt x="8304" y="17404"/>
                    </a:lnTo>
                    <a:lnTo>
                      <a:pt x="8563" y="17367"/>
                    </a:lnTo>
                    <a:lnTo>
                      <a:pt x="8860" y="17311"/>
                    </a:lnTo>
                    <a:lnTo>
                      <a:pt x="9193" y="17219"/>
                    </a:lnTo>
                    <a:lnTo>
                      <a:pt x="9564" y="17089"/>
                    </a:lnTo>
                    <a:lnTo>
                      <a:pt x="9953" y="16941"/>
                    </a:lnTo>
                    <a:lnTo>
                      <a:pt x="10361" y="16737"/>
                    </a:lnTo>
                    <a:lnTo>
                      <a:pt x="10787" y="16514"/>
                    </a:lnTo>
                    <a:lnTo>
                      <a:pt x="11232" y="16236"/>
                    </a:lnTo>
                    <a:lnTo>
                      <a:pt x="11658" y="15940"/>
                    </a:lnTo>
                    <a:lnTo>
                      <a:pt x="12103" y="15569"/>
                    </a:lnTo>
                    <a:lnTo>
                      <a:pt x="12307" y="15384"/>
                    </a:lnTo>
                    <a:lnTo>
                      <a:pt x="12511" y="15180"/>
                    </a:lnTo>
                    <a:lnTo>
                      <a:pt x="12715" y="14957"/>
                    </a:lnTo>
                    <a:lnTo>
                      <a:pt x="12919" y="14716"/>
                    </a:lnTo>
                    <a:lnTo>
                      <a:pt x="13122" y="14475"/>
                    </a:lnTo>
                    <a:lnTo>
                      <a:pt x="13308" y="14216"/>
                    </a:lnTo>
                    <a:lnTo>
                      <a:pt x="13475" y="13957"/>
                    </a:lnTo>
                    <a:lnTo>
                      <a:pt x="13660" y="13660"/>
                    </a:lnTo>
                    <a:lnTo>
                      <a:pt x="13808" y="13363"/>
                    </a:lnTo>
                    <a:lnTo>
                      <a:pt x="13975" y="13048"/>
                    </a:lnTo>
                    <a:lnTo>
                      <a:pt x="14049" y="12844"/>
                    </a:lnTo>
                    <a:lnTo>
                      <a:pt x="14105" y="12622"/>
                    </a:lnTo>
                    <a:lnTo>
                      <a:pt x="14160" y="12400"/>
                    </a:lnTo>
                    <a:lnTo>
                      <a:pt x="14197" y="12177"/>
                    </a:lnTo>
                    <a:lnTo>
                      <a:pt x="14235" y="11732"/>
                    </a:lnTo>
                    <a:lnTo>
                      <a:pt x="14235" y="11306"/>
                    </a:lnTo>
                    <a:lnTo>
                      <a:pt x="14216" y="10880"/>
                    </a:lnTo>
                    <a:lnTo>
                      <a:pt x="14160" y="10491"/>
                    </a:lnTo>
                    <a:lnTo>
                      <a:pt x="14049" y="9823"/>
                    </a:lnTo>
                    <a:lnTo>
                      <a:pt x="13994" y="9416"/>
                    </a:lnTo>
                    <a:lnTo>
                      <a:pt x="13975" y="9156"/>
                    </a:lnTo>
                    <a:lnTo>
                      <a:pt x="13994" y="8804"/>
                    </a:lnTo>
                    <a:lnTo>
                      <a:pt x="14068" y="8026"/>
                    </a:lnTo>
                    <a:lnTo>
                      <a:pt x="14142" y="7377"/>
                    </a:lnTo>
                    <a:lnTo>
                      <a:pt x="14160" y="7062"/>
                    </a:lnTo>
                    <a:lnTo>
                      <a:pt x="14179" y="6784"/>
                    </a:lnTo>
                    <a:lnTo>
                      <a:pt x="14179" y="6413"/>
                    </a:lnTo>
                    <a:lnTo>
                      <a:pt x="14142" y="5913"/>
                    </a:lnTo>
                    <a:lnTo>
                      <a:pt x="14105" y="5616"/>
                    </a:lnTo>
                    <a:lnTo>
                      <a:pt x="14049" y="5301"/>
                    </a:lnTo>
                    <a:lnTo>
                      <a:pt x="13975" y="4967"/>
                    </a:lnTo>
                    <a:lnTo>
                      <a:pt x="13901" y="4615"/>
                    </a:lnTo>
                    <a:lnTo>
                      <a:pt x="13790" y="4263"/>
                    </a:lnTo>
                    <a:lnTo>
                      <a:pt x="13641" y="3892"/>
                    </a:lnTo>
                    <a:lnTo>
                      <a:pt x="13493" y="3540"/>
                    </a:lnTo>
                    <a:lnTo>
                      <a:pt x="13308" y="3169"/>
                    </a:lnTo>
                    <a:lnTo>
                      <a:pt x="13085" y="2799"/>
                    </a:lnTo>
                    <a:lnTo>
                      <a:pt x="12844" y="2447"/>
                    </a:lnTo>
                    <a:lnTo>
                      <a:pt x="12566" y="2094"/>
                    </a:lnTo>
                    <a:lnTo>
                      <a:pt x="12270" y="1761"/>
                    </a:lnTo>
                    <a:lnTo>
                      <a:pt x="12010" y="1520"/>
                    </a:lnTo>
                    <a:lnTo>
                      <a:pt x="11732" y="1298"/>
                    </a:lnTo>
                    <a:lnTo>
                      <a:pt x="11454" y="1094"/>
                    </a:lnTo>
                    <a:lnTo>
                      <a:pt x="11158" y="908"/>
                    </a:lnTo>
                    <a:lnTo>
                      <a:pt x="10861" y="741"/>
                    </a:lnTo>
                    <a:lnTo>
                      <a:pt x="10528" y="575"/>
                    </a:lnTo>
                    <a:lnTo>
                      <a:pt x="10194" y="445"/>
                    </a:lnTo>
                    <a:lnTo>
                      <a:pt x="9860" y="334"/>
                    </a:lnTo>
                    <a:lnTo>
                      <a:pt x="9508" y="223"/>
                    </a:lnTo>
                    <a:lnTo>
                      <a:pt x="9138" y="148"/>
                    </a:lnTo>
                    <a:lnTo>
                      <a:pt x="8748" y="74"/>
                    </a:lnTo>
                    <a:lnTo>
                      <a:pt x="8359" y="37"/>
                    </a:lnTo>
                    <a:lnTo>
                      <a:pt x="7951" y="0"/>
                    </a:lnTo>
                    <a:close/>
                  </a:path>
                </a:pathLst>
              </a:custGeom>
              <a:solidFill>
                <a:srgbClr val="2C30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 name="Google Shape;3080;p46">
                <a:extLst>
                  <a:ext uri="{FF2B5EF4-FFF2-40B4-BE49-F238E27FC236}">
                    <a16:creationId xmlns:a16="http://schemas.microsoft.com/office/drawing/2014/main" xmlns="" id="{7A58C5A5-FCA8-6755-B854-31C0EBC84203}"/>
                  </a:ext>
                </a:extLst>
              </p:cNvPr>
              <p:cNvSpPr/>
              <p:nvPr/>
            </p:nvSpPr>
            <p:spPr>
              <a:xfrm>
                <a:off x="5422250" y="3330125"/>
                <a:ext cx="355875" cy="435575"/>
              </a:xfrm>
              <a:custGeom>
                <a:avLst/>
                <a:gdLst/>
                <a:ahLst/>
                <a:cxnLst/>
                <a:rect l="l" t="t" r="r" b="b"/>
                <a:pathLst>
                  <a:path w="14235" h="17423" fill="none" extrusionOk="0">
                    <a:moveTo>
                      <a:pt x="8100" y="17422"/>
                    </a:moveTo>
                    <a:lnTo>
                      <a:pt x="8100" y="17422"/>
                    </a:lnTo>
                    <a:lnTo>
                      <a:pt x="8026" y="17422"/>
                    </a:lnTo>
                    <a:lnTo>
                      <a:pt x="8026" y="17422"/>
                    </a:lnTo>
                    <a:lnTo>
                      <a:pt x="7840" y="17404"/>
                    </a:lnTo>
                    <a:lnTo>
                      <a:pt x="7618" y="17348"/>
                    </a:lnTo>
                    <a:lnTo>
                      <a:pt x="7377" y="17293"/>
                    </a:lnTo>
                    <a:lnTo>
                      <a:pt x="7080" y="17219"/>
                    </a:lnTo>
                    <a:lnTo>
                      <a:pt x="6765" y="17107"/>
                    </a:lnTo>
                    <a:lnTo>
                      <a:pt x="6432" y="16996"/>
                    </a:lnTo>
                    <a:lnTo>
                      <a:pt x="6061" y="16866"/>
                    </a:lnTo>
                    <a:lnTo>
                      <a:pt x="5709" y="16700"/>
                    </a:lnTo>
                    <a:lnTo>
                      <a:pt x="5320" y="16533"/>
                    </a:lnTo>
                    <a:lnTo>
                      <a:pt x="4930" y="16329"/>
                    </a:lnTo>
                    <a:lnTo>
                      <a:pt x="4560" y="16125"/>
                    </a:lnTo>
                    <a:lnTo>
                      <a:pt x="4170" y="15903"/>
                    </a:lnTo>
                    <a:lnTo>
                      <a:pt x="3818" y="15662"/>
                    </a:lnTo>
                    <a:lnTo>
                      <a:pt x="3448" y="15402"/>
                    </a:lnTo>
                    <a:lnTo>
                      <a:pt x="3114" y="15124"/>
                    </a:lnTo>
                    <a:lnTo>
                      <a:pt x="2799" y="14828"/>
                    </a:lnTo>
                    <a:lnTo>
                      <a:pt x="2799" y="14828"/>
                    </a:lnTo>
                    <a:lnTo>
                      <a:pt x="2669" y="14679"/>
                    </a:lnTo>
                    <a:lnTo>
                      <a:pt x="2521" y="14513"/>
                    </a:lnTo>
                    <a:lnTo>
                      <a:pt x="2243" y="14123"/>
                    </a:lnTo>
                    <a:lnTo>
                      <a:pt x="1983" y="13697"/>
                    </a:lnTo>
                    <a:lnTo>
                      <a:pt x="1724" y="13252"/>
                    </a:lnTo>
                    <a:lnTo>
                      <a:pt x="1483" y="12752"/>
                    </a:lnTo>
                    <a:lnTo>
                      <a:pt x="1261" y="12251"/>
                    </a:lnTo>
                    <a:lnTo>
                      <a:pt x="1057" y="11732"/>
                    </a:lnTo>
                    <a:lnTo>
                      <a:pt x="871" y="11232"/>
                    </a:lnTo>
                    <a:lnTo>
                      <a:pt x="704" y="10713"/>
                    </a:lnTo>
                    <a:lnTo>
                      <a:pt x="538" y="10213"/>
                    </a:lnTo>
                    <a:lnTo>
                      <a:pt x="297" y="9304"/>
                    </a:lnTo>
                    <a:lnTo>
                      <a:pt x="111" y="8544"/>
                    </a:lnTo>
                    <a:lnTo>
                      <a:pt x="56" y="8248"/>
                    </a:lnTo>
                    <a:lnTo>
                      <a:pt x="37" y="8007"/>
                    </a:lnTo>
                    <a:lnTo>
                      <a:pt x="37" y="8007"/>
                    </a:lnTo>
                    <a:lnTo>
                      <a:pt x="0" y="7766"/>
                    </a:lnTo>
                    <a:lnTo>
                      <a:pt x="0" y="7303"/>
                    </a:lnTo>
                    <a:lnTo>
                      <a:pt x="0" y="6988"/>
                    </a:lnTo>
                    <a:lnTo>
                      <a:pt x="19" y="6654"/>
                    </a:lnTo>
                    <a:lnTo>
                      <a:pt x="56" y="6283"/>
                    </a:lnTo>
                    <a:lnTo>
                      <a:pt x="93" y="5894"/>
                    </a:lnTo>
                    <a:lnTo>
                      <a:pt x="167" y="5468"/>
                    </a:lnTo>
                    <a:lnTo>
                      <a:pt x="278" y="5023"/>
                    </a:lnTo>
                    <a:lnTo>
                      <a:pt x="408" y="4578"/>
                    </a:lnTo>
                    <a:lnTo>
                      <a:pt x="556" y="4115"/>
                    </a:lnTo>
                    <a:lnTo>
                      <a:pt x="760" y="3651"/>
                    </a:lnTo>
                    <a:lnTo>
                      <a:pt x="1001" y="3207"/>
                    </a:lnTo>
                    <a:lnTo>
                      <a:pt x="1149" y="2966"/>
                    </a:lnTo>
                    <a:lnTo>
                      <a:pt x="1298" y="2743"/>
                    </a:lnTo>
                    <a:lnTo>
                      <a:pt x="1446" y="2539"/>
                    </a:lnTo>
                    <a:lnTo>
                      <a:pt x="1613" y="2317"/>
                    </a:lnTo>
                    <a:lnTo>
                      <a:pt x="1613" y="2317"/>
                    </a:lnTo>
                    <a:lnTo>
                      <a:pt x="1835" y="2076"/>
                    </a:lnTo>
                    <a:lnTo>
                      <a:pt x="2076" y="1835"/>
                    </a:lnTo>
                    <a:lnTo>
                      <a:pt x="2317" y="1613"/>
                    </a:lnTo>
                    <a:lnTo>
                      <a:pt x="2576" y="1409"/>
                    </a:lnTo>
                    <a:lnTo>
                      <a:pt x="2854" y="1205"/>
                    </a:lnTo>
                    <a:lnTo>
                      <a:pt x="3132" y="1038"/>
                    </a:lnTo>
                    <a:lnTo>
                      <a:pt x="3429" y="871"/>
                    </a:lnTo>
                    <a:lnTo>
                      <a:pt x="3744" y="723"/>
                    </a:lnTo>
                    <a:lnTo>
                      <a:pt x="4059" y="575"/>
                    </a:lnTo>
                    <a:lnTo>
                      <a:pt x="4393" y="463"/>
                    </a:lnTo>
                    <a:lnTo>
                      <a:pt x="4745" y="352"/>
                    </a:lnTo>
                    <a:lnTo>
                      <a:pt x="5097" y="260"/>
                    </a:lnTo>
                    <a:lnTo>
                      <a:pt x="5468" y="167"/>
                    </a:lnTo>
                    <a:lnTo>
                      <a:pt x="5857" y="111"/>
                    </a:lnTo>
                    <a:lnTo>
                      <a:pt x="6246" y="56"/>
                    </a:lnTo>
                    <a:lnTo>
                      <a:pt x="6654" y="19"/>
                    </a:lnTo>
                    <a:lnTo>
                      <a:pt x="6654" y="19"/>
                    </a:lnTo>
                    <a:lnTo>
                      <a:pt x="7099" y="0"/>
                    </a:lnTo>
                    <a:lnTo>
                      <a:pt x="7525" y="0"/>
                    </a:lnTo>
                    <a:lnTo>
                      <a:pt x="7951" y="0"/>
                    </a:lnTo>
                    <a:lnTo>
                      <a:pt x="8359" y="37"/>
                    </a:lnTo>
                    <a:lnTo>
                      <a:pt x="8748" y="74"/>
                    </a:lnTo>
                    <a:lnTo>
                      <a:pt x="9138" y="148"/>
                    </a:lnTo>
                    <a:lnTo>
                      <a:pt x="9508" y="223"/>
                    </a:lnTo>
                    <a:lnTo>
                      <a:pt x="9860" y="334"/>
                    </a:lnTo>
                    <a:lnTo>
                      <a:pt x="10194" y="445"/>
                    </a:lnTo>
                    <a:lnTo>
                      <a:pt x="10528" y="575"/>
                    </a:lnTo>
                    <a:lnTo>
                      <a:pt x="10861" y="741"/>
                    </a:lnTo>
                    <a:lnTo>
                      <a:pt x="11158" y="908"/>
                    </a:lnTo>
                    <a:lnTo>
                      <a:pt x="11454" y="1094"/>
                    </a:lnTo>
                    <a:lnTo>
                      <a:pt x="11732" y="1298"/>
                    </a:lnTo>
                    <a:lnTo>
                      <a:pt x="12010" y="1520"/>
                    </a:lnTo>
                    <a:lnTo>
                      <a:pt x="12270" y="1761"/>
                    </a:lnTo>
                    <a:lnTo>
                      <a:pt x="12270" y="1761"/>
                    </a:lnTo>
                    <a:lnTo>
                      <a:pt x="12566" y="2094"/>
                    </a:lnTo>
                    <a:lnTo>
                      <a:pt x="12844" y="2447"/>
                    </a:lnTo>
                    <a:lnTo>
                      <a:pt x="13085" y="2799"/>
                    </a:lnTo>
                    <a:lnTo>
                      <a:pt x="13308" y="3169"/>
                    </a:lnTo>
                    <a:lnTo>
                      <a:pt x="13493" y="3540"/>
                    </a:lnTo>
                    <a:lnTo>
                      <a:pt x="13641" y="3892"/>
                    </a:lnTo>
                    <a:lnTo>
                      <a:pt x="13790" y="4263"/>
                    </a:lnTo>
                    <a:lnTo>
                      <a:pt x="13901" y="4615"/>
                    </a:lnTo>
                    <a:lnTo>
                      <a:pt x="13975" y="4967"/>
                    </a:lnTo>
                    <a:lnTo>
                      <a:pt x="14049" y="5301"/>
                    </a:lnTo>
                    <a:lnTo>
                      <a:pt x="14105" y="5616"/>
                    </a:lnTo>
                    <a:lnTo>
                      <a:pt x="14142" y="5913"/>
                    </a:lnTo>
                    <a:lnTo>
                      <a:pt x="14179" y="6413"/>
                    </a:lnTo>
                    <a:lnTo>
                      <a:pt x="14179" y="6784"/>
                    </a:lnTo>
                    <a:lnTo>
                      <a:pt x="14179" y="6784"/>
                    </a:lnTo>
                    <a:lnTo>
                      <a:pt x="14160" y="7062"/>
                    </a:lnTo>
                    <a:lnTo>
                      <a:pt x="14142" y="7377"/>
                    </a:lnTo>
                    <a:lnTo>
                      <a:pt x="14068" y="8026"/>
                    </a:lnTo>
                    <a:lnTo>
                      <a:pt x="14068" y="8026"/>
                    </a:lnTo>
                    <a:lnTo>
                      <a:pt x="13994" y="8804"/>
                    </a:lnTo>
                    <a:lnTo>
                      <a:pt x="13975" y="9156"/>
                    </a:lnTo>
                    <a:lnTo>
                      <a:pt x="13994" y="9416"/>
                    </a:lnTo>
                    <a:lnTo>
                      <a:pt x="13994" y="9416"/>
                    </a:lnTo>
                    <a:lnTo>
                      <a:pt x="14049" y="9823"/>
                    </a:lnTo>
                    <a:lnTo>
                      <a:pt x="14049" y="9823"/>
                    </a:lnTo>
                    <a:lnTo>
                      <a:pt x="14160" y="10491"/>
                    </a:lnTo>
                    <a:lnTo>
                      <a:pt x="14216" y="10880"/>
                    </a:lnTo>
                    <a:lnTo>
                      <a:pt x="14235" y="11306"/>
                    </a:lnTo>
                    <a:lnTo>
                      <a:pt x="14235" y="11732"/>
                    </a:lnTo>
                    <a:lnTo>
                      <a:pt x="14197" y="12177"/>
                    </a:lnTo>
                    <a:lnTo>
                      <a:pt x="14160" y="12400"/>
                    </a:lnTo>
                    <a:lnTo>
                      <a:pt x="14105" y="12622"/>
                    </a:lnTo>
                    <a:lnTo>
                      <a:pt x="14049" y="12844"/>
                    </a:lnTo>
                    <a:lnTo>
                      <a:pt x="13975" y="13048"/>
                    </a:lnTo>
                    <a:lnTo>
                      <a:pt x="13975" y="13048"/>
                    </a:lnTo>
                    <a:lnTo>
                      <a:pt x="13808" y="13363"/>
                    </a:lnTo>
                    <a:lnTo>
                      <a:pt x="13660" y="13660"/>
                    </a:lnTo>
                    <a:lnTo>
                      <a:pt x="13475" y="13957"/>
                    </a:lnTo>
                    <a:lnTo>
                      <a:pt x="13308" y="14216"/>
                    </a:lnTo>
                    <a:lnTo>
                      <a:pt x="13122" y="14475"/>
                    </a:lnTo>
                    <a:lnTo>
                      <a:pt x="12919" y="14716"/>
                    </a:lnTo>
                    <a:lnTo>
                      <a:pt x="12715" y="14957"/>
                    </a:lnTo>
                    <a:lnTo>
                      <a:pt x="12511" y="15180"/>
                    </a:lnTo>
                    <a:lnTo>
                      <a:pt x="12307" y="15384"/>
                    </a:lnTo>
                    <a:lnTo>
                      <a:pt x="12103" y="15569"/>
                    </a:lnTo>
                    <a:lnTo>
                      <a:pt x="11658" y="15940"/>
                    </a:lnTo>
                    <a:lnTo>
                      <a:pt x="11232" y="16236"/>
                    </a:lnTo>
                    <a:lnTo>
                      <a:pt x="10787" y="16514"/>
                    </a:lnTo>
                    <a:lnTo>
                      <a:pt x="10361" y="16737"/>
                    </a:lnTo>
                    <a:lnTo>
                      <a:pt x="9953" y="16941"/>
                    </a:lnTo>
                    <a:lnTo>
                      <a:pt x="9564" y="17089"/>
                    </a:lnTo>
                    <a:lnTo>
                      <a:pt x="9193" y="17219"/>
                    </a:lnTo>
                    <a:lnTo>
                      <a:pt x="8860" y="17311"/>
                    </a:lnTo>
                    <a:lnTo>
                      <a:pt x="8563" y="17367"/>
                    </a:lnTo>
                    <a:lnTo>
                      <a:pt x="8304" y="17404"/>
                    </a:lnTo>
                    <a:lnTo>
                      <a:pt x="8100" y="17422"/>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 name="Google Shape;3081;p46">
                <a:extLst>
                  <a:ext uri="{FF2B5EF4-FFF2-40B4-BE49-F238E27FC236}">
                    <a16:creationId xmlns:a16="http://schemas.microsoft.com/office/drawing/2014/main" xmlns="" id="{2D367383-C0B2-6923-3C75-0479E4BA8E91}"/>
                  </a:ext>
                </a:extLst>
              </p:cNvPr>
              <p:cNvSpPr/>
              <p:nvPr/>
            </p:nvSpPr>
            <p:spPr>
              <a:xfrm>
                <a:off x="5427350" y="3334750"/>
                <a:ext cx="345675" cy="425850"/>
              </a:xfrm>
              <a:custGeom>
                <a:avLst/>
                <a:gdLst/>
                <a:ahLst/>
                <a:cxnLst/>
                <a:rect l="l" t="t" r="r" b="b"/>
                <a:pathLst>
                  <a:path w="13827" h="17034" fill="none" extrusionOk="0">
                    <a:moveTo>
                      <a:pt x="7840" y="17034"/>
                    </a:moveTo>
                    <a:lnTo>
                      <a:pt x="7840" y="17034"/>
                    </a:lnTo>
                    <a:lnTo>
                      <a:pt x="8007" y="17034"/>
                    </a:lnTo>
                    <a:lnTo>
                      <a:pt x="8248" y="16996"/>
                    </a:lnTo>
                    <a:lnTo>
                      <a:pt x="8526" y="16941"/>
                    </a:lnTo>
                    <a:lnTo>
                      <a:pt x="8841" y="16867"/>
                    </a:lnTo>
                    <a:lnTo>
                      <a:pt x="9193" y="16737"/>
                    </a:lnTo>
                    <a:lnTo>
                      <a:pt x="9582" y="16589"/>
                    </a:lnTo>
                    <a:lnTo>
                      <a:pt x="9990" y="16403"/>
                    </a:lnTo>
                    <a:lnTo>
                      <a:pt x="10416" y="16181"/>
                    </a:lnTo>
                    <a:lnTo>
                      <a:pt x="10843" y="15922"/>
                    </a:lnTo>
                    <a:lnTo>
                      <a:pt x="11287" y="15625"/>
                    </a:lnTo>
                    <a:lnTo>
                      <a:pt x="11714" y="15273"/>
                    </a:lnTo>
                    <a:lnTo>
                      <a:pt x="11936" y="15069"/>
                    </a:lnTo>
                    <a:lnTo>
                      <a:pt x="12140" y="14865"/>
                    </a:lnTo>
                    <a:lnTo>
                      <a:pt x="12344" y="14661"/>
                    </a:lnTo>
                    <a:lnTo>
                      <a:pt x="12548" y="14439"/>
                    </a:lnTo>
                    <a:lnTo>
                      <a:pt x="12733" y="14198"/>
                    </a:lnTo>
                    <a:lnTo>
                      <a:pt x="12918" y="13938"/>
                    </a:lnTo>
                    <a:lnTo>
                      <a:pt x="13104" y="13679"/>
                    </a:lnTo>
                    <a:lnTo>
                      <a:pt x="13271" y="13401"/>
                    </a:lnTo>
                    <a:lnTo>
                      <a:pt x="13437" y="13104"/>
                    </a:lnTo>
                    <a:lnTo>
                      <a:pt x="13586" y="12789"/>
                    </a:lnTo>
                    <a:lnTo>
                      <a:pt x="13586" y="12789"/>
                    </a:lnTo>
                    <a:lnTo>
                      <a:pt x="13660" y="12585"/>
                    </a:lnTo>
                    <a:lnTo>
                      <a:pt x="13715" y="12381"/>
                    </a:lnTo>
                    <a:lnTo>
                      <a:pt x="13771" y="12159"/>
                    </a:lnTo>
                    <a:lnTo>
                      <a:pt x="13790" y="11955"/>
                    </a:lnTo>
                    <a:lnTo>
                      <a:pt x="13827" y="11529"/>
                    </a:lnTo>
                    <a:lnTo>
                      <a:pt x="13827" y="11103"/>
                    </a:lnTo>
                    <a:lnTo>
                      <a:pt x="13808" y="10695"/>
                    </a:lnTo>
                    <a:lnTo>
                      <a:pt x="13771" y="10324"/>
                    </a:lnTo>
                    <a:lnTo>
                      <a:pt x="13660" y="9675"/>
                    </a:lnTo>
                    <a:lnTo>
                      <a:pt x="13660" y="9675"/>
                    </a:lnTo>
                    <a:lnTo>
                      <a:pt x="13586" y="9268"/>
                    </a:lnTo>
                    <a:lnTo>
                      <a:pt x="13586" y="9268"/>
                    </a:lnTo>
                    <a:lnTo>
                      <a:pt x="13586" y="8971"/>
                    </a:lnTo>
                    <a:lnTo>
                      <a:pt x="13586" y="8637"/>
                    </a:lnTo>
                    <a:lnTo>
                      <a:pt x="13678" y="7822"/>
                    </a:lnTo>
                    <a:lnTo>
                      <a:pt x="13678" y="7822"/>
                    </a:lnTo>
                    <a:lnTo>
                      <a:pt x="13753" y="7173"/>
                    </a:lnTo>
                    <a:lnTo>
                      <a:pt x="13771" y="6877"/>
                    </a:lnTo>
                    <a:lnTo>
                      <a:pt x="13771" y="6599"/>
                    </a:lnTo>
                    <a:lnTo>
                      <a:pt x="13771" y="6599"/>
                    </a:lnTo>
                    <a:lnTo>
                      <a:pt x="13790" y="6228"/>
                    </a:lnTo>
                    <a:lnTo>
                      <a:pt x="13753" y="5746"/>
                    </a:lnTo>
                    <a:lnTo>
                      <a:pt x="13715" y="5450"/>
                    </a:lnTo>
                    <a:lnTo>
                      <a:pt x="13660" y="5153"/>
                    </a:lnTo>
                    <a:lnTo>
                      <a:pt x="13586" y="4819"/>
                    </a:lnTo>
                    <a:lnTo>
                      <a:pt x="13493" y="4486"/>
                    </a:lnTo>
                    <a:lnTo>
                      <a:pt x="13400" y="4152"/>
                    </a:lnTo>
                    <a:lnTo>
                      <a:pt x="13271" y="3781"/>
                    </a:lnTo>
                    <a:lnTo>
                      <a:pt x="13104" y="3429"/>
                    </a:lnTo>
                    <a:lnTo>
                      <a:pt x="12937" y="3077"/>
                    </a:lnTo>
                    <a:lnTo>
                      <a:pt x="12715" y="2725"/>
                    </a:lnTo>
                    <a:lnTo>
                      <a:pt x="12492" y="2373"/>
                    </a:lnTo>
                    <a:lnTo>
                      <a:pt x="12214" y="2039"/>
                    </a:lnTo>
                    <a:lnTo>
                      <a:pt x="11918" y="1724"/>
                    </a:lnTo>
                    <a:lnTo>
                      <a:pt x="11918" y="1724"/>
                    </a:lnTo>
                    <a:lnTo>
                      <a:pt x="11677" y="1483"/>
                    </a:lnTo>
                    <a:lnTo>
                      <a:pt x="11417" y="1261"/>
                    </a:lnTo>
                    <a:lnTo>
                      <a:pt x="11139" y="1075"/>
                    </a:lnTo>
                    <a:lnTo>
                      <a:pt x="10861" y="890"/>
                    </a:lnTo>
                    <a:lnTo>
                      <a:pt x="10565" y="723"/>
                    </a:lnTo>
                    <a:lnTo>
                      <a:pt x="10250" y="575"/>
                    </a:lnTo>
                    <a:lnTo>
                      <a:pt x="9916" y="445"/>
                    </a:lnTo>
                    <a:lnTo>
                      <a:pt x="9582" y="334"/>
                    </a:lnTo>
                    <a:lnTo>
                      <a:pt x="9230" y="241"/>
                    </a:lnTo>
                    <a:lnTo>
                      <a:pt x="8878" y="149"/>
                    </a:lnTo>
                    <a:lnTo>
                      <a:pt x="8507" y="93"/>
                    </a:lnTo>
                    <a:lnTo>
                      <a:pt x="8118" y="38"/>
                    </a:lnTo>
                    <a:lnTo>
                      <a:pt x="7729" y="19"/>
                    </a:lnTo>
                    <a:lnTo>
                      <a:pt x="7321" y="0"/>
                    </a:lnTo>
                    <a:lnTo>
                      <a:pt x="6895" y="19"/>
                    </a:lnTo>
                    <a:lnTo>
                      <a:pt x="6450" y="38"/>
                    </a:lnTo>
                    <a:lnTo>
                      <a:pt x="6450" y="38"/>
                    </a:lnTo>
                    <a:lnTo>
                      <a:pt x="6061" y="75"/>
                    </a:lnTo>
                    <a:lnTo>
                      <a:pt x="5672" y="112"/>
                    </a:lnTo>
                    <a:lnTo>
                      <a:pt x="5301" y="186"/>
                    </a:lnTo>
                    <a:lnTo>
                      <a:pt x="4949" y="260"/>
                    </a:lnTo>
                    <a:lnTo>
                      <a:pt x="4597" y="353"/>
                    </a:lnTo>
                    <a:lnTo>
                      <a:pt x="4263" y="464"/>
                    </a:lnTo>
                    <a:lnTo>
                      <a:pt x="3929" y="575"/>
                    </a:lnTo>
                    <a:lnTo>
                      <a:pt x="3633" y="705"/>
                    </a:lnTo>
                    <a:lnTo>
                      <a:pt x="3318" y="853"/>
                    </a:lnTo>
                    <a:lnTo>
                      <a:pt x="3040" y="1020"/>
                    </a:lnTo>
                    <a:lnTo>
                      <a:pt x="2762" y="1187"/>
                    </a:lnTo>
                    <a:lnTo>
                      <a:pt x="2502" y="1372"/>
                    </a:lnTo>
                    <a:lnTo>
                      <a:pt x="2243" y="1576"/>
                    </a:lnTo>
                    <a:lnTo>
                      <a:pt x="2002" y="1780"/>
                    </a:lnTo>
                    <a:lnTo>
                      <a:pt x="1779" y="2021"/>
                    </a:lnTo>
                    <a:lnTo>
                      <a:pt x="1575" y="2262"/>
                    </a:lnTo>
                    <a:lnTo>
                      <a:pt x="1575" y="2262"/>
                    </a:lnTo>
                    <a:lnTo>
                      <a:pt x="1390" y="2466"/>
                    </a:lnTo>
                    <a:lnTo>
                      <a:pt x="1242" y="2688"/>
                    </a:lnTo>
                    <a:lnTo>
                      <a:pt x="1094" y="2910"/>
                    </a:lnTo>
                    <a:lnTo>
                      <a:pt x="964" y="3133"/>
                    </a:lnTo>
                    <a:lnTo>
                      <a:pt x="723" y="3596"/>
                    </a:lnTo>
                    <a:lnTo>
                      <a:pt x="538" y="4059"/>
                    </a:lnTo>
                    <a:lnTo>
                      <a:pt x="371" y="4504"/>
                    </a:lnTo>
                    <a:lnTo>
                      <a:pt x="241" y="4968"/>
                    </a:lnTo>
                    <a:lnTo>
                      <a:pt x="148" y="5412"/>
                    </a:lnTo>
                    <a:lnTo>
                      <a:pt x="93" y="5820"/>
                    </a:lnTo>
                    <a:lnTo>
                      <a:pt x="37" y="6228"/>
                    </a:lnTo>
                    <a:lnTo>
                      <a:pt x="19" y="6580"/>
                    </a:lnTo>
                    <a:lnTo>
                      <a:pt x="0" y="6914"/>
                    </a:lnTo>
                    <a:lnTo>
                      <a:pt x="0" y="7192"/>
                    </a:lnTo>
                    <a:lnTo>
                      <a:pt x="0" y="7618"/>
                    </a:lnTo>
                    <a:lnTo>
                      <a:pt x="19" y="7803"/>
                    </a:lnTo>
                    <a:lnTo>
                      <a:pt x="19" y="7803"/>
                    </a:lnTo>
                    <a:lnTo>
                      <a:pt x="56" y="8026"/>
                    </a:lnTo>
                    <a:lnTo>
                      <a:pt x="111" y="8322"/>
                    </a:lnTo>
                    <a:lnTo>
                      <a:pt x="278" y="9064"/>
                    </a:lnTo>
                    <a:lnTo>
                      <a:pt x="519" y="9972"/>
                    </a:lnTo>
                    <a:lnTo>
                      <a:pt x="686" y="10454"/>
                    </a:lnTo>
                    <a:lnTo>
                      <a:pt x="853" y="10973"/>
                    </a:lnTo>
                    <a:lnTo>
                      <a:pt x="1038" y="11473"/>
                    </a:lnTo>
                    <a:lnTo>
                      <a:pt x="1242" y="11974"/>
                    </a:lnTo>
                    <a:lnTo>
                      <a:pt x="1446" y="12474"/>
                    </a:lnTo>
                    <a:lnTo>
                      <a:pt x="1687" y="12956"/>
                    </a:lnTo>
                    <a:lnTo>
                      <a:pt x="1928" y="13401"/>
                    </a:lnTo>
                    <a:lnTo>
                      <a:pt x="2187" y="13809"/>
                    </a:lnTo>
                    <a:lnTo>
                      <a:pt x="2465" y="14179"/>
                    </a:lnTo>
                    <a:lnTo>
                      <a:pt x="2595" y="14346"/>
                    </a:lnTo>
                    <a:lnTo>
                      <a:pt x="2743" y="14513"/>
                    </a:lnTo>
                    <a:lnTo>
                      <a:pt x="2743" y="14513"/>
                    </a:lnTo>
                    <a:lnTo>
                      <a:pt x="3040" y="14791"/>
                    </a:lnTo>
                    <a:lnTo>
                      <a:pt x="3373" y="15050"/>
                    </a:lnTo>
                    <a:lnTo>
                      <a:pt x="3707" y="15310"/>
                    </a:lnTo>
                    <a:lnTo>
                      <a:pt x="4078" y="15532"/>
                    </a:lnTo>
                    <a:lnTo>
                      <a:pt x="4448" y="15755"/>
                    </a:lnTo>
                    <a:lnTo>
                      <a:pt x="4819" y="15977"/>
                    </a:lnTo>
                    <a:lnTo>
                      <a:pt x="5190" y="16162"/>
                    </a:lnTo>
                    <a:lnTo>
                      <a:pt x="5560" y="16329"/>
                    </a:lnTo>
                    <a:lnTo>
                      <a:pt x="5931" y="16478"/>
                    </a:lnTo>
                    <a:lnTo>
                      <a:pt x="6283" y="16626"/>
                    </a:lnTo>
                    <a:lnTo>
                      <a:pt x="6913" y="16830"/>
                    </a:lnTo>
                    <a:lnTo>
                      <a:pt x="7451" y="16978"/>
                    </a:lnTo>
                    <a:lnTo>
                      <a:pt x="7655" y="17015"/>
                    </a:lnTo>
                    <a:lnTo>
                      <a:pt x="7840" y="17034"/>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 name="Google Shape;3082;p46">
                <a:extLst>
                  <a:ext uri="{FF2B5EF4-FFF2-40B4-BE49-F238E27FC236}">
                    <a16:creationId xmlns:a16="http://schemas.microsoft.com/office/drawing/2014/main" xmlns="" id="{7BEE1F01-9280-CD4C-1ECE-A5F76DCA7E87}"/>
                  </a:ext>
                </a:extLst>
              </p:cNvPr>
              <p:cNvSpPr/>
              <p:nvPr/>
            </p:nvSpPr>
            <p:spPr>
              <a:xfrm>
                <a:off x="5522800" y="3558550"/>
                <a:ext cx="63025" cy="62575"/>
              </a:xfrm>
              <a:custGeom>
                <a:avLst/>
                <a:gdLst/>
                <a:ahLst/>
                <a:cxnLst/>
                <a:rect l="l" t="t" r="r" b="b"/>
                <a:pathLst>
                  <a:path w="2521" h="2503" extrusionOk="0">
                    <a:moveTo>
                      <a:pt x="1260" y="1"/>
                    </a:moveTo>
                    <a:lnTo>
                      <a:pt x="1075" y="19"/>
                    </a:lnTo>
                    <a:lnTo>
                      <a:pt x="908" y="56"/>
                    </a:lnTo>
                    <a:lnTo>
                      <a:pt x="779" y="93"/>
                    </a:lnTo>
                    <a:lnTo>
                      <a:pt x="667" y="149"/>
                    </a:lnTo>
                    <a:lnTo>
                      <a:pt x="556" y="223"/>
                    </a:lnTo>
                    <a:lnTo>
                      <a:pt x="463" y="297"/>
                    </a:lnTo>
                    <a:lnTo>
                      <a:pt x="371" y="371"/>
                    </a:lnTo>
                    <a:lnTo>
                      <a:pt x="297" y="464"/>
                    </a:lnTo>
                    <a:lnTo>
                      <a:pt x="223" y="557"/>
                    </a:lnTo>
                    <a:lnTo>
                      <a:pt x="148" y="668"/>
                    </a:lnTo>
                    <a:lnTo>
                      <a:pt x="111" y="779"/>
                    </a:lnTo>
                    <a:lnTo>
                      <a:pt x="56" y="890"/>
                    </a:lnTo>
                    <a:lnTo>
                      <a:pt x="37" y="1001"/>
                    </a:lnTo>
                    <a:lnTo>
                      <a:pt x="19" y="1131"/>
                    </a:lnTo>
                    <a:lnTo>
                      <a:pt x="0" y="1242"/>
                    </a:lnTo>
                    <a:lnTo>
                      <a:pt x="19" y="1372"/>
                    </a:lnTo>
                    <a:lnTo>
                      <a:pt x="37" y="1502"/>
                    </a:lnTo>
                    <a:lnTo>
                      <a:pt x="56" y="1613"/>
                    </a:lnTo>
                    <a:lnTo>
                      <a:pt x="130" y="1817"/>
                    </a:lnTo>
                    <a:lnTo>
                      <a:pt x="241" y="1984"/>
                    </a:lnTo>
                    <a:lnTo>
                      <a:pt x="371" y="2132"/>
                    </a:lnTo>
                    <a:lnTo>
                      <a:pt x="519" y="2262"/>
                    </a:lnTo>
                    <a:lnTo>
                      <a:pt x="686" y="2373"/>
                    </a:lnTo>
                    <a:lnTo>
                      <a:pt x="871" y="2447"/>
                    </a:lnTo>
                    <a:lnTo>
                      <a:pt x="1057" y="2503"/>
                    </a:lnTo>
                    <a:lnTo>
                      <a:pt x="1446" y="2503"/>
                    </a:lnTo>
                    <a:lnTo>
                      <a:pt x="1631" y="2466"/>
                    </a:lnTo>
                    <a:lnTo>
                      <a:pt x="1742" y="2410"/>
                    </a:lnTo>
                    <a:lnTo>
                      <a:pt x="1854" y="2354"/>
                    </a:lnTo>
                    <a:lnTo>
                      <a:pt x="1965" y="2299"/>
                    </a:lnTo>
                    <a:lnTo>
                      <a:pt x="2057" y="2225"/>
                    </a:lnTo>
                    <a:lnTo>
                      <a:pt x="2150" y="2132"/>
                    </a:lnTo>
                    <a:lnTo>
                      <a:pt x="2243" y="2058"/>
                    </a:lnTo>
                    <a:lnTo>
                      <a:pt x="2298" y="1947"/>
                    </a:lnTo>
                    <a:lnTo>
                      <a:pt x="2373" y="1854"/>
                    </a:lnTo>
                    <a:lnTo>
                      <a:pt x="2428" y="1743"/>
                    </a:lnTo>
                    <a:lnTo>
                      <a:pt x="2465" y="1632"/>
                    </a:lnTo>
                    <a:lnTo>
                      <a:pt x="2484" y="1502"/>
                    </a:lnTo>
                    <a:lnTo>
                      <a:pt x="2502" y="1391"/>
                    </a:lnTo>
                    <a:lnTo>
                      <a:pt x="2521" y="1261"/>
                    </a:lnTo>
                    <a:lnTo>
                      <a:pt x="2521" y="1150"/>
                    </a:lnTo>
                    <a:lnTo>
                      <a:pt x="2502" y="1020"/>
                    </a:lnTo>
                    <a:lnTo>
                      <a:pt x="2465" y="890"/>
                    </a:lnTo>
                    <a:lnTo>
                      <a:pt x="2391" y="705"/>
                    </a:lnTo>
                    <a:lnTo>
                      <a:pt x="2280" y="520"/>
                    </a:lnTo>
                    <a:lnTo>
                      <a:pt x="2150" y="371"/>
                    </a:lnTo>
                    <a:lnTo>
                      <a:pt x="2002" y="242"/>
                    </a:lnTo>
                    <a:lnTo>
                      <a:pt x="1835" y="149"/>
                    </a:lnTo>
                    <a:lnTo>
                      <a:pt x="1650" y="75"/>
                    </a:lnTo>
                    <a:lnTo>
                      <a:pt x="1464" y="19"/>
                    </a:lnTo>
                    <a:lnTo>
                      <a:pt x="1260" y="1"/>
                    </a:lnTo>
                    <a:close/>
                  </a:path>
                </a:pathLst>
              </a:custGeom>
              <a:solidFill>
                <a:srgbClr val="FCF3E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 name="Google Shape;3083;p46">
                <a:extLst>
                  <a:ext uri="{FF2B5EF4-FFF2-40B4-BE49-F238E27FC236}">
                    <a16:creationId xmlns:a16="http://schemas.microsoft.com/office/drawing/2014/main" xmlns="" id="{A79C5E7E-D955-6181-EBCB-D0AFA6B04231}"/>
                  </a:ext>
                </a:extLst>
              </p:cNvPr>
              <p:cNvSpPr/>
              <p:nvPr/>
            </p:nvSpPr>
            <p:spPr>
              <a:xfrm>
                <a:off x="5522800" y="3558550"/>
                <a:ext cx="63025" cy="62575"/>
              </a:xfrm>
              <a:custGeom>
                <a:avLst/>
                <a:gdLst/>
                <a:ahLst/>
                <a:cxnLst/>
                <a:rect l="l" t="t" r="r" b="b"/>
                <a:pathLst>
                  <a:path w="2521" h="2503" fill="none" extrusionOk="0">
                    <a:moveTo>
                      <a:pt x="1260" y="1"/>
                    </a:moveTo>
                    <a:lnTo>
                      <a:pt x="1260" y="1"/>
                    </a:lnTo>
                    <a:lnTo>
                      <a:pt x="1075" y="19"/>
                    </a:lnTo>
                    <a:lnTo>
                      <a:pt x="908" y="56"/>
                    </a:lnTo>
                    <a:lnTo>
                      <a:pt x="908" y="56"/>
                    </a:lnTo>
                    <a:lnTo>
                      <a:pt x="779" y="93"/>
                    </a:lnTo>
                    <a:lnTo>
                      <a:pt x="667" y="149"/>
                    </a:lnTo>
                    <a:lnTo>
                      <a:pt x="556" y="223"/>
                    </a:lnTo>
                    <a:lnTo>
                      <a:pt x="463" y="297"/>
                    </a:lnTo>
                    <a:lnTo>
                      <a:pt x="371" y="371"/>
                    </a:lnTo>
                    <a:lnTo>
                      <a:pt x="297" y="464"/>
                    </a:lnTo>
                    <a:lnTo>
                      <a:pt x="223" y="557"/>
                    </a:lnTo>
                    <a:lnTo>
                      <a:pt x="148" y="668"/>
                    </a:lnTo>
                    <a:lnTo>
                      <a:pt x="111" y="779"/>
                    </a:lnTo>
                    <a:lnTo>
                      <a:pt x="56" y="890"/>
                    </a:lnTo>
                    <a:lnTo>
                      <a:pt x="37" y="1001"/>
                    </a:lnTo>
                    <a:lnTo>
                      <a:pt x="19" y="1131"/>
                    </a:lnTo>
                    <a:lnTo>
                      <a:pt x="0" y="1242"/>
                    </a:lnTo>
                    <a:lnTo>
                      <a:pt x="19" y="1372"/>
                    </a:lnTo>
                    <a:lnTo>
                      <a:pt x="37" y="1502"/>
                    </a:lnTo>
                    <a:lnTo>
                      <a:pt x="56" y="1613"/>
                    </a:lnTo>
                    <a:lnTo>
                      <a:pt x="56" y="1613"/>
                    </a:lnTo>
                    <a:lnTo>
                      <a:pt x="130" y="1817"/>
                    </a:lnTo>
                    <a:lnTo>
                      <a:pt x="241" y="1984"/>
                    </a:lnTo>
                    <a:lnTo>
                      <a:pt x="371" y="2132"/>
                    </a:lnTo>
                    <a:lnTo>
                      <a:pt x="519" y="2262"/>
                    </a:lnTo>
                    <a:lnTo>
                      <a:pt x="686" y="2373"/>
                    </a:lnTo>
                    <a:lnTo>
                      <a:pt x="871" y="2447"/>
                    </a:lnTo>
                    <a:lnTo>
                      <a:pt x="1057" y="2503"/>
                    </a:lnTo>
                    <a:lnTo>
                      <a:pt x="1260" y="2503"/>
                    </a:lnTo>
                    <a:lnTo>
                      <a:pt x="1260" y="2503"/>
                    </a:lnTo>
                    <a:lnTo>
                      <a:pt x="1446" y="2503"/>
                    </a:lnTo>
                    <a:lnTo>
                      <a:pt x="1631" y="2466"/>
                    </a:lnTo>
                    <a:lnTo>
                      <a:pt x="1631" y="2466"/>
                    </a:lnTo>
                    <a:lnTo>
                      <a:pt x="1742" y="2410"/>
                    </a:lnTo>
                    <a:lnTo>
                      <a:pt x="1854" y="2354"/>
                    </a:lnTo>
                    <a:lnTo>
                      <a:pt x="1965" y="2299"/>
                    </a:lnTo>
                    <a:lnTo>
                      <a:pt x="2057" y="2225"/>
                    </a:lnTo>
                    <a:lnTo>
                      <a:pt x="2150" y="2132"/>
                    </a:lnTo>
                    <a:lnTo>
                      <a:pt x="2243" y="2058"/>
                    </a:lnTo>
                    <a:lnTo>
                      <a:pt x="2298" y="1947"/>
                    </a:lnTo>
                    <a:lnTo>
                      <a:pt x="2373" y="1854"/>
                    </a:lnTo>
                    <a:lnTo>
                      <a:pt x="2428" y="1743"/>
                    </a:lnTo>
                    <a:lnTo>
                      <a:pt x="2465" y="1632"/>
                    </a:lnTo>
                    <a:lnTo>
                      <a:pt x="2484" y="1502"/>
                    </a:lnTo>
                    <a:lnTo>
                      <a:pt x="2502" y="1391"/>
                    </a:lnTo>
                    <a:lnTo>
                      <a:pt x="2521" y="1261"/>
                    </a:lnTo>
                    <a:lnTo>
                      <a:pt x="2521" y="1150"/>
                    </a:lnTo>
                    <a:lnTo>
                      <a:pt x="2502" y="1020"/>
                    </a:lnTo>
                    <a:lnTo>
                      <a:pt x="2465" y="890"/>
                    </a:lnTo>
                    <a:lnTo>
                      <a:pt x="2465" y="890"/>
                    </a:lnTo>
                    <a:lnTo>
                      <a:pt x="2391" y="705"/>
                    </a:lnTo>
                    <a:lnTo>
                      <a:pt x="2280" y="520"/>
                    </a:lnTo>
                    <a:lnTo>
                      <a:pt x="2150" y="371"/>
                    </a:lnTo>
                    <a:lnTo>
                      <a:pt x="2002" y="242"/>
                    </a:lnTo>
                    <a:lnTo>
                      <a:pt x="1835" y="149"/>
                    </a:lnTo>
                    <a:lnTo>
                      <a:pt x="1650" y="75"/>
                    </a:lnTo>
                    <a:lnTo>
                      <a:pt x="1464" y="19"/>
                    </a:lnTo>
                    <a:lnTo>
                      <a:pt x="1260"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 name="Google Shape;3084;p46">
                <a:extLst>
                  <a:ext uri="{FF2B5EF4-FFF2-40B4-BE49-F238E27FC236}">
                    <a16:creationId xmlns:a16="http://schemas.microsoft.com/office/drawing/2014/main" xmlns="" id="{BEF9E03F-971D-014C-5B72-8E9EA650AFC4}"/>
                  </a:ext>
                </a:extLst>
              </p:cNvPr>
              <p:cNvSpPr/>
              <p:nvPr/>
            </p:nvSpPr>
            <p:spPr>
              <a:xfrm>
                <a:off x="5708125" y="3566425"/>
                <a:ext cx="63050" cy="62575"/>
              </a:xfrm>
              <a:custGeom>
                <a:avLst/>
                <a:gdLst/>
                <a:ahLst/>
                <a:cxnLst/>
                <a:rect l="l" t="t" r="r" b="b"/>
                <a:pathLst>
                  <a:path w="2522" h="2503" extrusionOk="0">
                    <a:moveTo>
                      <a:pt x="1076" y="1"/>
                    </a:moveTo>
                    <a:lnTo>
                      <a:pt x="890" y="38"/>
                    </a:lnTo>
                    <a:lnTo>
                      <a:pt x="779" y="93"/>
                    </a:lnTo>
                    <a:lnTo>
                      <a:pt x="668" y="149"/>
                    </a:lnTo>
                    <a:lnTo>
                      <a:pt x="557" y="205"/>
                    </a:lnTo>
                    <a:lnTo>
                      <a:pt x="464" y="279"/>
                    </a:lnTo>
                    <a:lnTo>
                      <a:pt x="372" y="371"/>
                    </a:lnTo>
                    <a:lnTo>
                      <a:pt x="279" y="445"/>
                    </a:lnTo>
                    <a:lnTo>
                      <a:pt x="223" y="557"/>
                    </a:lnTo>
                    <a:lnTo>
                      <a:pt x="149" y="649"/>
                    </a:lnTo>
                    <a:lnTo>
                      <a:pt x="94" y="761"/>
                    </a:lnTo>
                    <a:lnTo>
                      <a:pt x="56" y="872"/>
                    </a:lnTo>
                    <a:lnTo>
                      <a:pt x="38" y="1002"/>
                    </a:lnTo>
                    <a:lnTo>
                      <a:pt x="19" y="1113"/>
                    </a:lnTo>
                    <a:lnTo>
                      <a:pt x="1" y="1242"/>
                    </a:lnTo>
                    <a:lnTo>
                      <a:pt x="1" y="1354"/>
                    </a:lnTo>
                    <a:lnTo>
                      <a:pt x="19" y="1483"/>
                    </a:lnTo>
                    <a:lnTo>
                      <a:pt x="56" y="1613"/>
                    </a:lnTo>
                    <a:lnTo>
                      <a:pt x="131" y="1798"/>
                    </a:lnTo>
                    <a:lnTo>
                      <a:pt x="242" y="1984"/>
                    </a:lnTo>
                    <a:lnTo>
                      <a:pt x="372" y="2132"/>
                    </a:lnTo>
                    <a:lnTo>
                      <a:pt x="520" y="2262"/>
                    </a:lnTo>
                    <a:lnTo>
                      <a:pt x="687" y="2355"/>
                    </a:lnTo>
                    <a:lnTo>
                      <a:pt x="872" y="2447"/>
                    </a:lnTo>
                    <a:lnTo>
                      <a:pt x="1057" y="2484"/>
                    </a:lnTo>
                    <a:lnTo>
                      <a:pt x="1261" y="2503"/>
                    </a:lnTo>
                    <a:lnTo>
                      <a:pt x="1447" y="2484"/>
                    </a:lnTo>
                    <a:lnTo>
                      <a:pt x="1613" y="2447"/>
                    </a:lnTo>
                    <a:lnTo>
                      <a:pt x="1743" y="2410"/>
                    </a:lnTo>
                    <a:lnTo>
                      <a:pt x="1854" y="2355"/>
                    </a:lnTo>
                    <a:lnTo>
                      <a:pt x="1965" y="2280"/>
                    </a:lnTo>
                    <a:lnTo>
                      <a:pt x="2058" y="2206"/>
                    </a:lnTo>
                    <a:lnTo>
                      <a:pt x="2151" y="2132"/>
                    </a:lnTo>
                    <a:lnTo>
                      <a:pt x="2225" y="2039"/>
                    </a:lnTo>
                    <a:lnTo>
                      <a:pt x="2299" y="1947"/>
                    </a:lnTo>
                    <a:lnTo>
                      <a:pt x="2355" y="1836"/>
                    </a:lnTo>
                    <a:lnTo>
                      <a:pt x="2410" y="1724"/>
                    </a:lnTo>
                    <a:lnTo>
                      <a:pt x="2447" y="1613"/>
                    </a:lnTo>
                    <a:lnTo>
                      <a:pt x="2484" y="1502"/>
                    </a:lnTo>
                    <a:lnTo>
                      <a:pt x="2503" y="1372"/>
                    </a:lnTo>
                    <a:lnTo>
                      <a:pt x="2522" y="1261"/>
                    </a:lnTo>
                    <a:lnTo>
                      <a:pt x="2503" y="1131"/>
                    </a:lnTo>
                    <a:lnTo>
                      <a:pt x="2484" y="1002"/>
                    </a:lnTo>
                    <a:lnTo>
                      <a:pt x="2466" y="890"/>
                    </a:lnTo>
                    <a:lnTo>
                      <a:pt x="2373" y="686"/>
                    </a:lnTo>
                    <a:lnTo>
                      <a:pt x="2281" y="520"/>
                    </a:lnTo>
                    <a:lnTo>
                      <a:pt x="2151" y="371"/>
                    </a:lnTo>
                    <a:lnTo>
                      <a:pt x="2003" y="242"/>
                    </a:lnTo>
                    <a:lnTo>
                      <a:pt x="1836" y="130"/>
                    </a:lnTo>
                    <a:lnTo>
                      <a:pt x="1650" y="56"/>
                    </a:lnTo>
                    <a:lnTo>
                      <a:pt x="1465" y="1"/>
                    </a:lnTo>
                    <a:close/>
                  </a:path>
                </a:pathLst>
              </a:custGeom>
              <a:solidFill>
                <a:srgbClr val="FCF3E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 name="Google Shape;3085;p46">
                <a:extLst>
                  <a:ext uri="{FF2B5EF4-FFF2-40B4-BE49-F238E27FC236}">
                    <a16:creationId xmlns:a16="http://schemas.microsoft.com/office/drawing/2014/main" xmlns="" id="{FC4204F3-B768-0645-8EE3-513EAA79CD13}"/>
                  </a:ext>
                </a:extLst>
              </p:cNvPr>
              <p:cNvSpPr/>
              <p:nvPr/>
            </p:nvSpPr>
            <p:spPr>
              <a:xfrm>
                <a:off x="5708125" y="3566425"/>
                <a:ext cx="63050" cy="62575"/>
              </a:xfrm>
              <a:custGeom>
                <a:avLst/>
                <a:gdLst/>
                <a:ahLst/>
                <a:cxnLst/>
                <a:rect l="l" t="t" r="r" b="b"/>
                <a:pathLst>
                  <a:path w="2522" h="2503" fill="none" extrusionOk="0">
                    <a:moveTo>
                      <a:pt x="1261" y="1"/>
                    </a:moveTo>
                    <a:lnTo>
                      <a:pt x="1261" y="1"/>
                    </a:lnTo>
                    <a:lnTo>
                      <a:pt x="1076" y="1"/>
                    </a:lnTo>
                    <a:lnTo>
                      <a:pt x="890" y="38"/>
                    </a:lnTo>
                    <a:lnTo>
                      <a:pt x="890" y="38"/>
                    </a:lnTo>
                    <a:lnTo>
                      <a:pt x="779" y="93"/>
                    </a:lnTo>
                    <a:lnTo>
                      <a:pt x="668" y="149"/>
                    </a:lnTo>
                    <a:lnTo>
                      <a:pt x="557" y="205"/>
                    </a:lnTo>
                    <a:lnTo>
                      <a:pt x="464" y="279"/>
                    </a:lnTo>
                    <a:lnTo>
                      <a:pt x="372" y="371"/>
                    </a:lnTo>
                    <a:lnTo>
                      <a:pt x="279" y="445"/>
                    </a:lnTo>
                    <a:lnTo>
                      <a:pt x="223" y="557"/>
                    </a:lnTo>
                    <a:lnTo>
                      <a:pt x="149" y="649"/>
                    </a:lnTo>
                    <a:lnTo>
                      <a:pt x="94" y="761"/>
                    </a:lnTo>
                    <a:lnTo>
                      <a:pt x="56" y="872"/>
                    </a:lnTo>
                    <a:lnTo>
                      <a:pt x="38" y="1002"/>
                    </a:lnTo>
                    <a:lnTo>
                      <a:pt x="19" y="1113"/>
                    </a:lnTo>
                    <a:lnTo>
                      <a:pt x="1" y="1242"/>
                    </a:lnTo>
                    <a:lnTo>
                      <a:pt x="1" y="1354"/>
                    </a:lnTo>
                    <a:lnTo>
                      <a:pt x="19" y="1483"/>
                    </a:lnTo>
                    <a:lnTo>
                      <a:pt x="56" y="1613"/>
                    </a:lnTo>
                    <a:lnTo>
                      <a:pt x="56" y="1613"/>
                    </a:lnTo>
                    <a:lnTo>
                      <a:pt x="131" y="1798"/>
                    </a:lnTo>
                    <a:lnTo>
                      <a:pt x="242" y="1984"/>
                    </a:lnTo>
                    <a:lnTo>
                      <a:pt x="372" y="2132"/>
                    </a:lnTo>
                    <a:lnTo>
                      <a:pt x="520" y="2262"/>
                    </a:lnTo>
                    <a:lnTo>
                      <a:pt x="687" y="2355"/>
                    </a:lnTo>
                    <a:lnTo>
                      <a:pt x="872" y="2447"/>
                    </a:lnTo>
                    <a:lnTo>
                      <a:pt x="1057" y="2484"/>
                    </a:lnTo>
                    <a:lnTo>
                      <a:pt x="1261" y="2503"/>
                    </a:lnTo>
                    <a:lnTo>
                      <a:pt x="1261" y="2503"/>
                    </a:lnTo>
                    <a:lnTo>
                      <a:pt x="1447" y="2484"/>
                    </a:lnTo>
                    <a:lnTo>
                      <a:pt x="1613" y="2447"/>
                    </a:lnTo>
                    <a:lnTo>
                      <a:pt x="1613" y="2447"/>
                    </a:lnTo>
                    <a:lnTo>
                      <a:pt x="1743" y="2410"/>
                    </a:lnTo>
                    <a:lnTo>
                      <a:pt x="1854" y="2355"/>
                    </a:lnTo>
                    <a:lnTo>
                      <a:pt x="1965" y="2280"/>
                    </a:lnTo>
                    <a:lnTo>
                      <a:pt x="2058" y="2206"/>
                    </a:lnTo>
                    <a:lnTo>
                      <a:pt x="2151" y="2132"/>
                    </a:lnTo>
                    <a:lnTo>
                      <a:pt x="2225" y="2039"/>
                    </a:lnTo>
                    <a:lnTo>
                      <a:pt x="2299" y="1947"/>
                    </a:lnTo>
                    <a:lnTo>
                      <a:pt x="2355" y="1836"/>
                    </a:lnTo>
                    <a:lnTo>
                      <a:pt x="2410" y="1724"/>
                    </a:lnTo>
                    <a:lnTo>
                      <a:pt x="2447" y="1613"/>
                    </a:lnTo>
                    <a:lnTo>
                      <a:pt x="2484" y="1502"/>
                    </a:lnTo>
                    <a:lnTo>
                      <a:pt x="2503" y="1372"/>
                    </a:lnTo>
                    <a:lnTo>
                      <a:pt x="2522" y="1261"/>
                    </a:lnTo>
                    <a:lnTo>
                      <a:pt x="2503" y="1131"/>
                    </a:lnTo>
                    <a:lnTo>
                      <a:pt x="2484" y="1002"/>
                    </a:lnTo>
                    <a:lnTo>
                      <a:pt x="2466" y="890"/>
                    </a:lnTo>
                    <a:lnTo>
                      <a:pt x="2466" y="890"/>
                    </a:lnTo>
                    <a:lnTo>
                      <a:pt x="2373" y="686"/>
                    </a:lnTo>
                    <a:lnTo>
                      <a:pt x="2281" y="520"/>
                    </a:lnTo>
                    <a:lnTo>
                      <a:pt x="2151" y="371"/>
                    </a:lnTo>
                    <a:lnTo>
                      <a:pt x="2003" y="242"/>
                    </a:lnTo>
                    <a:lnTo>
                      <a:pt x="1836" y="130"/>
                    </a:lnTo>
                    <a:lnTo>
                      <a:pt x="1650" y="56"/>
                    </a:lnTo>
                    <a:lnTo>
                      <a:pt x="1465" y="1"/>
                    </a:lnTo>
                    <a:lnTo>
                      <a:pt x="126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 name="Google Shape;3086;p46">
                <a:extLst>
                  <a:ext uri="{FF2B5EF4-FFF2-40B4-BE49-F238E27FC236}">
                    <a16:creationId xmlns:a16="http://schemas.microsoft.com/office/drawing/2014/main" xmlns="" id="{7C1B2C5E-D1F4-76AE-1DDF-7A4B2E1981F5}"/>
                  </a:ext>
                </a:extLst>
              </p:cNvPr>
              <p:cNvSpPr/>
              <p:nvPr/>
            </p:nvSpPr>
            <p:spPr>
              <a:xfrm>
                <a:off x="5412500" y="3318075"/>
                <a:ext cx="374425" cy="249300"/>
              </a:xfrm>
              <a:custGeom>
                <a:avLst/>
                <a:gdLst/>
                <a:ahLst/>
                <a:cxnLst/>
                <a:rect l="l" t="t" r="r" b="b"/>
                <a:pathLst>
                  <a:path w="14977" h="9972" extrusionOk="0">
                    <a:moveTo>
                      <a:pt x="7396" y="0"/>
                    </a:moveTo>
                    <a:lnTo>
                      <a:pt x="7044" y="19"/>
                    </a:lnTo>
                    <a:lnTo>
                      <a:pt x="6692" y="37"/>
                    </a:lnTo>
                    <a:lnTo>
                      <a:pt x="6358" y="93"/>
                    </a:lnTo>
                    <a:lnTo>
                      <a:pt x="6043" y="148"/>
                    </a:lnTo>
                    <a:lnTo>
                      <a:pt x="5469" y="278"/>
                    </a:lnTo>
                    <a:lnTo>
                      <a:pt x="4987" y="426"/>
                    </a:lnTo>
                    <a:lnTo>
                      <a:pt x="4597" y="556"/>
                    </a:lnTo>
                    <a:lnTo>
                      <a:pt x="4319" y="686"/>
                    </a:lnTo>
                    <a:lnTo>
                      <a:pt x="4134" y="779"/>
                    </a:lnTo>
                    <a:lnTo>
                      <a:pt x="3893" y="890"/>
                    </a:lnTo>
                    <a:lnTo>
                      <a:pt x="3671" y="1001"/>
                    </a:lnTo>
                    <a:lnTo>
                      <a:pt x="3467" y="1112"/>
                    </a:lnTo>
                    <a:lnTo>
                      <a:pt x="3282" y="1242"/>
                    </a:lnTo>
                    <a:lnTo>
                      <a:pt x="2948" y="1483"/>
                    </a:lnTo>
                    <a:lnTo>
                      <a:pt x="2707" y="1724"/>
                    </a:lnTo>
                    <a:lnTo>
                      <a:pt x="2522" y="1928"/>
                    </a:lnTo>
                    <a:lnTo>
                      <a:pt x="2392" y="2095"/>
                    </a:lnTo>
                    <a:lnTo>
                      <a:pt x="2299" y="2243"/>
                    </a:lnTo>
                    <a:lnTo>
                      <a:pt x="1984" y="2558"/>
                    </a:lnTo>
                    <a:lnTo>
                      <a:pt x="1725" y="2873"/>
                    </a:lnTo>
                    <a:lnTo>
                      <a:pt x="1465" y="3207"/>
                    </a:lnTo>
                    <a:lnTo>
                      <a:pt x="1243" y="3540"/>
                    </a:lnTo>
                    <a:lnTo>
                      <a:pt x="1039" y="3874"/>
                    </a:lnTo>
                    <a:lnTo>
                      <a:pt x="872" y="4208"/>
                    </a:lnTo>
                    <a:lnTo>
                      <a:pt x="705" y="4541"/>
                    </a:lnTo>
                    <a:lnTo>
                      <a:pt x="576" y="4875"/>
                    </a:lnTo>
                    <a:lnTo>
                      <a:pt x="446" y="5190"/>
                    </a:lnTo>
                    <a:lnTo>
                      <a:pt x="335" y="5523"/>
                    </a:lnTo>
                    <a:lnTo>
                      <a:pt x="260" y="5839"/>
                    </a:lnTo>
                    <a:lnTo>
                      <a:pt x="186" y="6154"/>
                    </a:lnTo>
                    <a:lnTo>
                      <a:pt x="131" y="6469"/>
                    </a:lnTo>
                    <a:lnTo>
                      <a:pt x="75" y="6765"/>
                    </a:lnTo>
                    <a:lnTo>
                      <a:pt x="19" y="7358"/>
                    </a:lnTo>
                    <a:lnTo>
                      <a:pt x="1" y="7896"/>
                    </a:lnTo>
                    <a:lnTo>
                      <a:pt x="19" y="8378"/>
                    </a:lnTo>
                    <a:lnTo>
                      <a:pt x="57" y="8823"/>
                    </a:lnTo>
                    <a:lnTo>
                      <a:pt x="112" y="9193"/>
                    </a:lnTo>
                    <a:lnTo>
                      <a:pt x="149" y="9508"/>
                    </a:lnTo>
                    <a:lnTo>
                      <a:pt x="205" y="9731"/>
                    </a:lnTo>
                    <a:lnTo>
                      <a:pt x="260" y="9935"/>
                    </a:lnTo>
                    <a:lnTo>
                      <a:pt x="2373" y="9972"/>
                    </a:lnTo>
                    <a:lnTo>
                      <a:pt x="2336" y="9620"/>
                    </a:lnTo>
                    <a:lnTo>
                      <a:pt x="2336" y="9230"/>
                    </a:lnTo>
                    <a:lnTo>
                      <a:pt x="2318" y="8748"/>
                    </a:lnTo>
                    <a:lnTo>
                      <a:pt x="2336" y="8248"/>
                    </a:lnTo>
                    <a:lnTo>
                      <a:pt x="2373" y="7729"/>
                    </a:lnTo>
                    <a:lnTo>
                      <a:pt x="2392" y="7488"/>
                    </a:lnTo>
                    <a:lnTo>
                      <a:pt x="2429" y="7266"/>
                    </a:lnTo>
                    <a:lnTo>
                      <a:pt x="2485" y="7062"/>
                    </a:lnTo>
                    <a:lnTo>
                      <a:pt x="2559" y="6895"/>
                    </a:lnTo>
                    <a:lnTo>
                      <a:pt x="2633" y="6747"/>
                    </a:lnTo>
                    <a:lnTo>
                      <a:pt x="2726" y="6598"/>
                    </a:lnTo>
                    <a:lnTo>
                      <a:pt x="2818" y="6487"/>
                    </a:lnTo>
                    <a:lnTo>
                      <a:pt x="2929" y="6376"/>
                    </a:lnTo>
                    <a:lnTo>
                      <a:pt x="3170" y="6172"/>
                    </a:lnTo>
                    <a:lnTo>
                      <a:pt x="3393" y="6024"/>
                    </a:lnTo>
                    <a:lnTo>
                      <a:pt x="3615" y="5913"/>
                    </a:lnTo>
                    <a:lnTo>
                      <a:pt x="3800" y="5839"/>
                    </a:lnTo>
                    <a:lnTo>
                      <a:pt x="3967" y="5783"/>
                    </a:lnTo>
                    <a:lnTo>
                      <a:pt x="3930" y="5635"/>
                    </a:lnTo>
                    <a:lnTo>
                      <a:pt x="3912" y="5505"/>
                    </a:lnTo>
                    <a:lnTo>
                      <a:pt x="3893" y="5190"/>
                    </a:lnTo>
                    <a:lnTo>
                      <a:pt x="3930" y="4856"/>
                    </a:lnTo>
                    <a:lnTo>
                      <a:pt x="4004" y="4541"/>
                    </a:lnTo>
                    <a:lnTo>
                      <a:pt x="4116" y="4226"/>
                    </a:lnTo>
                    <a:lnTo>
                      <a:pt x="4171" y="4078"/>
                    </a:lnTo>
                    <a:lnTo>
                      <a:pt x="4264" y="3930"/>
                    </a:lnTo>
                    <a:lnTo>
                      <a:pt x="4338" y="3800"/>
                    </a:lnTo>
                    <a:lnTo>
                      <a:pt x="4431" y="3670"/>
                    </a:lnTo>
                    <a:lnTo>
                      <a:pt x="4542" y="3559"/>
                    </a:lnTo>
                    <a:lnTo>
                      <a:pt x="4653" y="3448"/>
                    </a:lnTo>
                    <a:lnTo>
                      <a:pt x="4875" y="3281"/>
                    </a:lnTo>
                    <a:lnTo>
                      <a:pt x="5135" y="3133"/>
                    </a:lnTo>
                    <a:lnTo>
                      <a:pt x="5413" y="3003"/>
                    </a:lnTo>
                    <a:lnTo>
                      <a:pt x="5691" y="2910"/>
                    </a:lnTo>
                    <a:lnTo>
                      <a:pt x="6006" y="2836"/>
                    </a:lnTo>
                    <a:lnTo>
                      <a:pt x="6358" y="2799"/>
                    </a:lnTo>
                    <a:lnTo>
                      <a:pt x="6729" y="2780"/>
                    </a:lnTo>
                    <a:lnTo>
                      <a:pt x="7118" y="2799"/>
                    </a:lnTo>
                    <a:lnTo>
                      <a:pt x="7378" y="2873"/>
                    </a:lnTo>
                    <a:lnTo>
                      <a:pt x="7526" y="3188"/>
                    </a:lnTo>
                    <a:lnTo>
                      <a:pt x="7711" y="3559"/>
                    </a:lnTo>
                    <a:lnTo>
                      <a:pt x="7822" y="3763"/>
                    </a:lnTo>
                    <a:lnTo>
                      <a:pt x="7971" y="3967"/>
                    </a:lnTo>
                    <a:lnTo>
                      <a:pt x="8119" y="4170"/>
                    </a:lnTo>
                    <a:lnTo>
                      <a:pt x="8304" y="4374"/>
                    </a:lnTo>
                    <a:lnTo>
                      <a:pt x="8490" y="4560"/>
                    </a:lnTo>
                    <a:lnTo>
                      <a:pt x="8694" y="4745"/>
                    </a:lnTo>
                    <a:lnTo>
                      <a:pt x="8934" y="4893"/>
                    </a:lnTo>
                    <a:lnTo>
                      <a:pt x="9175" y="5023"/>
                    </a:lnTo>
                    <a:lnTo>
                      <a:pt x="9453" y="5134"/>
                    </a:lnTo>
                    <a:lnTo>
                      <a:pt x="9750" y="5208"/>
                    </a:lnTo>
                    <a:lnTo>
                      <a:pt x="10065" y="5245"/>
                    </a:lnTo>
                    <a:lnTo>
                      <a:pt x="10399" y="5245"/>
                    </a:lnTo>
                    <a:lnTo>
                      <a:pt x="10343" y="5227"/>
                    </a:lnTo>
                    <a:lnTo>
                      <a:pt x="10195" y="5171"/>
                    </a:lnTo>
                    <a:lnTo>
                      <a:pt x="9991" y="5060"/>
                    </a:lnTo>
                    <a:lnTo>
                      <a:pt x="9731" y="4875"/>
                    </a:lnTo>
                    <a:lnTo>
                      <a:pt x="9602" y="4764"/>
                    </a:lnTo>
                    <a:lnTo>
                      <a:pt x="9491" y="4634"/>
                    </a:lnTo>
                    <a:lnTo>
                      <a:pt x="9361" y="4486"/>
                    </a:lnTo>
                    <a:lnTo>
                      <a:pt x="9250" y="4319"/>
                    </a:lnTo>
                    <a:lnTo>
                      <a:pt x="9138" y="4133"/>
                    </a:lnTo>
                    <a:lnTo>
                      <a:pt x="9046" y="3911"/>
                    </a:lnTo>
                    <a:lnTo>
                      <a:pt x="8990" y="3670"/>
                    </a:lnTo>
                    <a:lnTo>
                      <a:pt x="8934" y="3411"/>
                    </a:lnTo>
                    <a:lnTo>
                      <a:pt x="9213" y="3707"/>
                    </a:lnTo>
                    <a:lnTo>
                      <a:pt x="9491" y="4004"/>
                    </a:lnTo>
                    <a:lnTo>
                      <a:pt x="9843" y="4319"/>
                    </a:lnTo>
                    <a:lnTo>
                      <a:pt x="10250" y="4634"/>
                    </a:lnTo>
                    <a:lnTo>
                      <a:pt x="10454" y="4801"/>
                    </a:lnTo>
                    <a:lnTo>
                      <a:pt x="10677" y="4930"/>
                    </a:lnTo>
                    <a:lnTo>
                      <a:pt x="10899" y="5060"/>
                    </a:lnTo>
                    <a:lnTo>
                      <a:pt x="11122" y="5171"/>
                    </a:lnTo>
                    <a:lnTo>
                      <a:pt x="11344" y="5264"/>
                    </a:lnTo>
                    <a:lnTo>
                      <a:pt x="11548" y="5301"/>
                    </a:lnTo>
                    <a:lnTo>
                      <a:pt x="11863" y="5357"/>
                    </a:lnTo>
                    <a:lnTo>
                      <a:pt x="12178" y="5375"/>
                    </a:lnTo>
                    <a:lnTo>
                      <a:pt x="12493" y="5394"/>
                    </a:lnTo>
                    <a:lnTo>
                      <a:pt x="12808" y="5375"/>
                    </a:lnTo>
                    <a:lnTo>
                      <a:pt x="13142" y="5338"/>
                    </a:lnTo>
                    <a:lnTo>
                      <a:pt x="13457" y="5283"/>
                    </a:lnTo>
                    <a:lnTo>
                      <a:pt x="13753" y="5208"/>
                    </a:lnTo>
                    <a:lnTo>
                      <a:pt x="14069" y="5116"/>
                    </a:lnTo>
                    <a:lnTo>
                      <a:pt x="14198" y="5171"/>
                    </a:lnTo>
                    <a:lnTo>
                      <a:pt x="14180" y="5060"/>
                    </a:lnTo>
                    <a:lnTo>
                      <a:pt x="14402" y="4967"/>
                    </a:lnTo>
                    <a:lnTo>
                      <a:pt x="14606" y="4875"/>
                    </a:lnTo>
                    <a:lnTo>
                      <a:pt x="14791" y="4764"/>
                    </a:lnTo>
                    <a:lnTo>
                      <a:pt x="14977" y="4634"/>
                    </a:lnTo>
                    <a:lnTo>
                      <a:pt x="14847" y="4208"/>
                    </a:lnTo>
                    <a:lnTo>
                      <a:pt x="14680" y="3800"/>
                    </a:lnTo>
                    <a:lnTo>
                      <a:pt x="14513" y="3429"/>
                    </a:lnTo>
                    <a:lnTo>
                      <a:pt x="14328" y="3095"/>
                    </a:lnTo>
                    <a:lnTo>
                      <a:pt x="14124" y="2762"/>
                    </a:lnTo>
                    <a:lnTo>
                      <a:pt x="13920" y="2465"/>
                    </a:lnTo>
                    <a:lnTo>
                      <a:pt x="13698" y="2187"/>
                    </a:lnTo>
                    <a:lnTo>
                      <a:pt x="13457" y="1928"/>
                    </a:lnTo>
                    <a:lnTo>
                      <a:pt x="13216" y="1705"/>
                    </a:lnTo>
                    <a:lnTo>
                      <a:pt x="12975" y="1483"/>
                    </a:lnTo>
                    <a:lnTo>
                      <a:pt x="12715" y="1279"/>
                    </a:lnTo>
                    <a:lnTo>
                      <a:pt x="12456" y="1112"/>
                    </a:lnTo>
                    <a:lnTo>
                      <a:pt x="12197" y="945"/>
                    </a:lnTo>
                    <a:lnTo>
                      <a:pt x="11919" y="797"/>
                    </a:lnTo>
                    <a:lnTo>
                      <a:pt x="11659" y="667"/>
                    </a:lnTo>
                    <a:lnTo>
                      <a:pt x="11400" y="556"/>
                    </a:lnTo>
                    <a:lnTo>
                      <a:pt x="11122" y="464"/>
                    </a:lnTo>
                    <a:lnTo>
                      <a:pt x="10862" y="371"/>
                    </a:lnTo>
                    <a:lnTo>
                      <a:pt x="10343" y="223"/>
                    </a:lnTo>
                    <a:lnTo>
                      <a:pt x="9861" y="130"/>
                    </a:lnTo>
                    <a:lnTo>
                      <a:pt x="9416" y="56"/>
                    </a:lnTo>
                    <a:lnTo>
                      <a:pt x="9009" y="19"/>
                    </a:lnTo>
                    <a:lnTo>
                      <a:pt x="8656" y="0"/>
                    </a:lnTo>
                    <a:lnTo>
                      <a:pt x="8175" y="19"/>
                    </a:lnTo>
                    <a:lnTo>
                      <a:pt x="7785" y="0"/>
                    </a:lnTo>
                    <a:close/>
                  </a:path>
                </a:pathLst>
              </a:custGeom>
              <a:solidFill>
                <a:srgbClr val="2C30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 name="Google Shape;3087;p46">
                <a:extLst>
                  <a:ext uri="{FF2B5EF4-FFF2-40B4-BE49-F238E27FC236}">
                    <a16:creationId xmlns:a16="http://schemas.microsoft.com/office/drawing/2014/main" xmlns="" id="{0F0EC938-7E19-39F4-AB89-359A7DF3418B}"/>
                  </a:ext>
                </a:extLst>
              </p:cNvPr>
              <p:cNvSpPr/>
              <p:nvPr/>
            </p:nvSpPr>
            <p:spPr>
              <a:xfrm>
                <a:off x="5385175" y="3543250"/>
                <a:ext cx="95475" cy="120975"/>
              </a:xfrm>
              <a:custGeom>
                <a:avLst/>
                <a:gdLst/>
                <a:ahLst/>
                <a:cxnLst/>
                <a:rect l="l" t="t" r="r" b="b"/>
                <a:pathLst>
                  <a:path w="3819" h="4839" extrusionOk="0">
                    <a:moveTo>
                      <a:pt x="1724" y="1"/>
                    </a:moveTo>
                    <a:lnTo>
                      <a:pt x="1465" y="38"/>
                    </a:lnTo>
                    <a:lnTo>
                      <a:pt x="1335" y="75"/>
                    </a:lnTo>
                    <a:lnTo>
                      <a:pt x="1205" y="112"/>
                    </a:lnTo>
                    <a:lnTo>
                      <a:pt x="1057" y="186"/>
                    </a:lnTo>
                    <a:lnTo>
                      <a:pt x="909" y="260"/>
                    </a:lnTo>
                    <a:lnTo>
                      <a:pt x="742" y="353"/>
                    </a:lnTo>
                    <a:lnTo>
                      <a:pt x="594" y="483"/>
                    </a:lnTo>
                    <a:lnTo>
                      <a:pt x="445" y="613"/>
                    </a:lnTo>
                    <a:lnTo>
                      <a:pt x="316" y="761"/>
                    </a:lnTo>
                    <a:lnTo>
                      <a:pt x="204" y="928"/>
                    </a:lnTo>
                    <a:lnTo>
                      <a:pt x="130" y="1094"/>
                    </a:lnTo>
                    <a:lnTo>
                      <a:pt x="75" y="1280"/>
                    </a:lnTo>
                    <a:lnTo>
                      <a:pt x="37" y="1465"/>
                    </a:lnTo>
                    <a:lnTo>
                      <a:pt x="19" y="1669"/>
                    </a:lnTo>
                    <a:lnTo>
                      <a:pt x="0" y="1873"/>
                    </a:lnTo>
                    <a:lnTo>
                      <a:pt x="19" y="2077"/>
                    </a:lnTo>
                    <a:lnTo>
                      <a:pt x="56" y="2262"/>
                    </a:lnTo>
                    <a:lnTo>
                      <a:pt x="93" y="2466"/>
                    </a:lnTo>
                    <a:lnTo>
                      <a:pt x="149" y="2670"/>
                    </a:lnTo>
                    <a:lnTo>
                      <a:pt x="204" y="2874"/>
                    </a:lnTo>
                    <a:lnTo>
                      <a:pt x="278" y="3059"/>
                    </a:lnTo>
                    <a:lnTo>
                      <a:pt x="445" y="3411"/>
                    </a:lnTo>
                    <a:lnTo>
                      <a:pt x="556" y="3578"/>
                    </a:lnTo>
                    <a:lnTo>
                      <a:pt x="686" y="3745"/>
                    </a:lnTo>
                    <a:lnTo>
                      <a:pt x="834" y="3893"/>
                    </a:lnTo>
                    <a:lnTo>
                      <a:pt x="1001" y="4041"/>
                    </a:lnTo>
                    <a:lnTo>
                      <a:pt x="1168" y="4190"/>
                    </a:lnTo>
                    <a:lnTo>
                      <a:pt x="1353" y="4301"/>
                    </a:lnTo>
                    <a:lnTo>
                      <a:pt x="1557" y="4431"/>
                    </a:lnTo>
                    <a:lnTo>
                      <a:pt x="1761" y="4523"/>
                    </a:lnTo>
                    <a:lnTo>
                      <a:pt x="1965" y="4616"/>
                    </a:lnTo>
                    <a:lnTo>
                      <a:pt x="2187" y="4709"/>
                    </a:lnTo>
                    <a:lnTo>
                      <a:pt x="2391" y="4764"/>
                    </a:lnTo>
                    <a:lnTo>
                      <a:pt x="2614" y="4801"/>
                    </a:lnTo>
                    <a:lnTo>
                      <a:pt x="2818" y="4838"/>
                    </a:lnTo>
                    <a:lnTo>
                      <a:pt x="3022" y="4838"/>
                    </a:lnTo>
                    <a:lnTo>
                      <a:pt x="3207" y="4820"/>
                    </a:lnTo>
                    <a:lnTo>
                      <a:pt x="3374" y="4783"/>
                    </a:lnTo>
                    <a:lnTo>
                      <a:pt x="3466" y="4746"/>
                    </a:lnTo>
                    <a:lnTo>
                      <a:pt x="3540" y="4690"/>
                    </a:lnTo>
                    <a:lnTo>
                      <a:pt x="3596" y="4635"/>
                    </a:lnTo>
                    <a:lnTo>
                      <a:pt x="3652" y="4542"/>
                    </a:lnTo>
                    <a:lnTo>
                      <a:pt x="3689" y="4449"/>
                    </a:lnTo>
                    <a:lnTo>
                      <a:pt x="3726" y="4338"/>
                    </a:lnTo>
                    <a:lnTo>
                      <a:pt x="3781" y="4078"/>
                    </a:lnTo>
                    <a:lnTo>
                      <a:pt x="3800" y="3782"/>
                    </a:lnTo>
                    <a:lnTo>
                      <a:pt x="3819" y="3467"/>
                    </a:lnTo>
                    <a:lnTo>
                      <a:pt x="3800" y="3133"/>
                    </a:lnTo>
                    <a:lnTo>
                      <a:pt x="3763" y="2781"/>
                    </a:lnTo>
                    <a:lnTo>
                      <a:pt x="3670" y="2114"/>
                    </a:lnTo>
                    <a:lnTo>
                      <a:pt x="3578" y="1521"/>
                    </a:lnTo>
                    <a:lnTo>
                      <a:pt x="3466" y="965"/>
                    </a:lnTo>
                    <a:lnTo>
                      <a:pt x="3374" y="835"/>
                    </a:lnTo>
                    <a:lnTo>
                      <a:pt x="3262" y="705"/>
                    </a:lnTo>
                    <a:lnTo>
                      <a:pt x="3133" y="575"/>
                    </a:lnTo>
                    <a:lnTo>
                      <a:pt x="3003" y="464"/>
                    </a:lnTo>
                    <a:lnTo>
                      <a:pt x="2725" y="279"/>
                    </a:lnTo>
                    <a:lnTo>
                      <a:pt x="2465" y="131"/>
                    </a:lnTo>
                    <a:lnTo>
                      <a:pt x="2317" y="75"/>
                    </a:lnTo>
                    <a:lnTo>
                      <a:pt x="2150" y="38"/>
                    </a:lnTo>
                    <a:lnTo>
                      <a:pt x="1947"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 name="Google Shape;3088;p46">
                <a:extLst>
                  <a:ext uri="{FF2B5EF4-FFF2-40B4-BE49-F238E27FC236}">
                    <a16:creationId xmlns:a16="http://schemas.microsoft.com/office/drawing/2014/main" xmlns="" id="{642A8F9C-B6FE-B21F-04B2-D825143558AB}"/>
                  </a:ext>
                </a:extLst>
              </p:cNvPr>
              <p:cNvSpPr/>
              <p:nvPr/>
            </p:nvSpPr>
            <p:spPr>
              <a:xfrm>
                <a:off x="5398150" y="3576150"/>
                <a:ext cx="73700" cy="45900"/>
              </a:xfrm>
              <a:custGeom>
                <a:avLst/>
                <a:gdLst/>
                <a:ahLst/>
                <a:cxnLst/>
                <a:rect l="l" t="t" r="r" b="b"/>
                <a:pathLst>
                  <a:path w="2948" h="1836" extrusionOk="0">
                    <a:moveTo>
                      <a:pt x="75" y="1"/>
                    </a:moveTo>
                    <a:lnTo>
                      <a:pt x="37" y="19"/>
                    </a:lnTo>
                    <a:lnTo>
                      <a:pt x="0" y="38"/>
                    </a:lnTo>
                    <a:lnTo>
                      <a:pt x="0" y="75"/>
                    </a:lnTo>
                    <a:lnTo>
                      <a:pt x="0" y="112"/>
                    </a:lnTo>
                    <a:lnTo>
                      <a:pt x="19" y="149"/>
                    </a:lnTo>
                    <a:lnTo>
                      <a:pt x="37" y="186"/>
                    </a:lnTo>
                    <a:lnTo>
                      <a:pt x="2799" y="1817"/>
                    </a:lnTo>
                    <a:lnTo>
                      <a:pt x="2855" y="1836"/>
                    </a:lnTo>
                    <a:lnTo>
                      <a:pt x="2910" y="1817"/>
                    </a:lnTo>
                    <a:lnTo>
                      <a:pt x="2947" y="1780"/>
                    </a:lnTo>
                    <a:lnTo>
                      <a:pt x="2947" y="1743"/>
                    </a:lnTo>
                    <a:lnTo>
                      <a:pt x="2947" y="1706"/>
                    </a:lnTo>
                    <a:lnTo>
                      <a:pt x="2929" y="1669"/>
                    </a:lnTo>
                    <a:lnTo>
                      <a:pt x="2910" y="1650"/>
                    </a:lnTo>
                    <a:lnTo>
                      <a:pt x="149" y="1"/>
                    </a:lnTo>
                    <a:close/>
                  </a:path>
                </a:pathLst>
              </a:custGeom>
              <a:solidFill>
                <a:srgbClr val="2C30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 name="Google Shape;3089;p46">
                <a:extLst>
                  <a:ext uri="{FF2B5EF4-FFF2-40B4-BE49-F238E27FC236}">
                    <a16:creationId xmlns:a16="http://schemas.microsoft.com/office/drawing/2014/main" xmlns="" id="{EC319CBC-30B3-AEB9-B174-E38E7BEA22FD}"/>
                  </a:ext>
                </a:extLst>
              </p:cNvPr>
              <p:cNvSpPr/>
              <p:nvPr/>
            </p:nvSpPr>
            <p:spPr>
              <a:xfrm>
                <a:off x="5416225" y="3571525"/>
                <a:ext cx="47275" cy="59800"/>
              </a:xfrm>
              <a:custGeom>
                <a:avLst/>
                <a:gdLst/>
                <a:ahLst/>
                <a:cxnLst/>
                <a:rect l="l" t="t" r="r" b="b"/>
                <a:pathLst>
                  <a:path w="1891" h="2392" extrusionOk="0">
                    <a:moveTo>
                      <a:pt x="1742" y="1"/>
                    </a:moveTo>
                    <a:lnTo>
                      <a:pt x="1724" y="38"/>
                    </a:lnTo>
                    <a:lnTo>
                      <a:pt x="19" y="2225"/>
                    </a:lnTo>
                    <a:lnTo>
                      <a:pt x="19" y="2262"/>
                    </a:lnTo>
                    <a:lnTo>
                      <a:pt x="0" y="2299"/>
                    </a:lnTo>
                    <a:lnTo>
                      <a:pt x="19" y="2336"/>
                    </a:lnTo>
                    <a:lnTo>
                      <a:pt x="37" y="2373"/>
                    </a:lnTo>
                    <a:lnTo>
                      <a:pt x="111" y="2391"/>
                    </a:lnTo>
                    <a:lnTo>
                      <a:pt x="149" y="2373"/>
                    </a:lnTo>
                    <a:lnTo>
                      <a:pt x="186" y="2354"/>
                    </a:lnTo>
                    <a:lnTo>
                      <a:pt x="1872" y="149"/>
                    </a:lnTo>
                    <a:lnTo>
                      <a:pt x="1891" y="112"/>
                    </a:lnTo>
                    <a:lnTo>
                      <a:pt x="1891" y="75"/>
                    </a:lnTo>
                    <a:lnTo>
                      <a:pt x="1891" y="38"/>
                    </a:lnTo>
                    <a:lnTo>
                      <a:pt x="1854" y="19"/>
                    </a:lnTo>
                    <a:lnTo>
                      <a:pt x="1817" y="1"/>
                    </a:lnTo>
                    <a:close/>
                  </a:path>
                </a:pathLst>
              </a:custGeom>
              <a:solidFill>
                <a:srgbClr val="2C30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 name="Google Shape;3090;p46">
                <a:extLst>
                  <a:ext uri="{FF2B5EF4-FFF2-40B4-BE49-F238E27FC236}">
                    <a16:creationId xmlns:a16="http://schemas.microsoft.com/office/drawing/2014/main" xmlns="" id="{F3ED717D-DDFA-CB6C-D44F-A3B6DAB491AB}"/>
                  </a:ext>
                </a:extLst>
              </p:cNvPr>
              <p:cNvSpPr/>
              <p:nvPr/>
            </p:nvSpPr>
            <p:spPr>
              <a:xfrm>
                <a:off x="5382850" y="3541400"/>
                <a:ext cx="91325" cy="125150"/>
              </a:xfrm>
              <a:custGeom>
                <a:avLst/>
                <a:gdLst/>
                <a:ahLst/>
                <a:cxnLst/>
                <a:rect l="l" t="t" r="r" b="b"/>
                <a:pathLst>
                  <a:path w="3653" h="5006" extrusionOk="0">
                    <a:moveTo>
                      <a:pt x="1799" y="1"/>
                    </a:moveTo>
                    <a:lnTo>
                      <a:pt x="1558" y="19"/>
                    </a:lnTo>
                    <a:lnTo>
                      <a:pt x="1317" y="93"/>
                    </a:lnTo>
                    <a:lnTo>
                      <a:pt x="1076" y="186"/>
                    </a:lnTo>
                    <a:lnTo>
                      <a:pt x="853" y="316"/>
                    </a:lnTo>
                    <a:lnTo>
                      <a:pt x="612" y="483"/>
                    </a:lnTo>
                    <a:lnTo>
                      <a:pt x="464" y="612"/>
                    </a:lnTo>
                    <a:lnTo>
                      <a:pt x="334" y="761"/>
                    </a:lnTo>
                    <a:lnTo>
                      <a:pt x="242" y="928"/>
                    </a:lnTo>
                    <a:lnTo>
                      <a:pt x="149" y="1094"/>
                    </a:lnTo>
                    <a:lnTo>
                      <a:pt x="93" y="1280"/>
                    </a:lnTo>
                    <a:lnTo>
                      <a:pt x="38" y="1465"/>
                    </a:lnTo>
                    <a:lnTo>
                      <a:pt x="19" y="1669"/>
                    </a:lnTo>
                    <a:lnTo>
                      <a:pt x="1" y="1873"/>
                    </a:lnTo>
                    <a:lnTo>
                      <a:pt x="19" y="2095"/>
                    </a:lnTo>
                    <a:lnTo>
                      <a:pt x="38" y="2299"/>
                    </a:lnTo>
                    <a:lnTo>
                      <a:pt x="75" y="2521"/>
                    </a:lnTo>
                    <a:lnTo>
                      <a:pt x="130" y="2725"/>
                    </a:lnTo>
                    <a:lnTo>
                      <a:pt x="186" y="2929"/>
                    </a:lnTo>
                    <a:lnTo>
                      <a:pt x="260" y="3152"/>
                    </a:lnTo>
                    <a:lnTo>
                      <a:pt x="353" y="3337"/>
                    </a:lnTo>
                    <a:lnTo>
                      <a:pt x="464" y="3541"/>
                    </a:lnTo>
                    <a:lnTo>
                      <a:pt x="557" y="3689"/>
                    </a:lnTo>
                    <a:lnTo>
                      <a:pt x="668" y="3837"/>
                    </a:lnTo>
                    <a:lnTo>
                      <a:pt x="798" y="3986"/>
                    </a:lnTo>
                    <a:lnTo>
                      <a:pt x="927" y="4115"/>
                    </a:lnTo>
                    <a:lnTo>
                      <a:pt x="1076" y="4245"/>
                    </a:lnTo>
                    <a:lnTo>
                      <a:pt x="1243" y="4356"/>
                    </a:lnTo>
                    <a:lnTo>
                      <a:pt x="1409" y="4468"/>
                    </a:lnTo>
                    <a:lnTo>
                      <a:pt x="1595" y="4579"/>
                    </a:lnTo>
                    <a:lnTo>
                      <a:pt x="1947" y="4764"/>
                    </a:lnTo>
                    <a:lnTo>
                      <a:pt x="2151" y="4838"/>
                    </a:lnTo>
                    <a:lnTo>
                      <a:pt x="2336" y="4894"/>
                    </a:lnTo>
                    <a:lnTo>
                      <a:pt x="2521" y="4949"/>
                    </a:lnTo>
                    <a:lnTo>
                      <a:pt x="2707" y="4987"/>
                    </a:lnTo>
                    <a:lnTo>
                      <a:pt x="2892" y="5005"/>
                    </a:lnTo>
                    <a:lnTo>
                      <a:pt x="3077" y="5005"/>
                    </a:lnTo>
                    <a:lnTo>
                      <a:pt x="3300" y="4987"/>
                    </a:lnTo>
                    <a:lnTo>
                      <a:pt x="3504" y="4949"/>
                    </a:lnTo>
                    <a:lnTo>
                      <a:pt x="3541" y="4931"/>
                    </a:lnTo>
                    <a:lnTo>
                      <a:pt x="3559" y="4912"/>
                    </a:lnTo>
                    <a:lnTo>
                      <a:pt x="3578" y="4875"/>
                    </a:lnTo>
                    <a:lnTo>
                      <a:pt x="3578" y="4838"/>
                    </a:lnTo>
                    <a:lnTo>
                      <a:pt x="3559" y="4801"/>
                    </a:lnTo>
                    <a:lnTo>
                      <a:pt x="3522" y="4764"/>
                    </a:lnTo>
                    <a:lnTo>
                      <a:pt x="3448" y="4764"/>
                    </a:lnTo>
                    <a:lnTo>
                      <a:pt x="3281" y="4801"/>
                    </a:lnTo>
                    <a:lnTo>
                      <a:pt x="2911" y="4801"/>
                    </a:lnTo>
                    <a:lnTo>
                      <a:pt x="2725" y="4783"/>
                    </a:lnTo>
                    <a:lnTo>
                      <a:pt x="2521" y="4746"/>
                    </a:lnTo>
                    <a:lnTo>
                      <a:pt x="2318" y="4671"/>
                    </a:lnTo>
                    <a:lnTo>
                      <a:pt x="2114" y="4597"/>
                    </a:lnTo>
                    <a:lnTo>
                      <a:pt x="1910" y="4523"/>
                    </a:lnTo>
                    <a:lnTo>
                      <a:pt x="1706" y="4412"/>
                    </a:lnTo>
                    <a:lnTo>
                      <a:pt x="1521" y="4301"/>
                    </a:lnTo>
                    <a:lnTo>
                      <a:pt x="1335" y="4190"/>
                    </a:lnTo>
                    <a:lnTo>
                      <a:pt x="1150" y="4041"/>
                    </a:lnTo>
                    <a:lnTo>
                      <a:pt x="1002" y="3912"/>
                    </a:lnTo>
                    <a:lnTo>
                      <a:pt x="853" y="3763"/>
                    </a:lnTo>
                    <a:lnTo>
                      <a:pt x="742" y="3596"/>
                    </a:lnTo>
                    <a:lnTo>
                      <a:pt x="631" y="3448"/>
                    </a:lnTo>
                    <a:lnTo>
                      <a:pt x="538" y="3263"/>
                    </a:lnTo>
                    <a:lnTo>
                      <a:pt x="446" y="3078"/>
                    </a:lnTo>
                    <a:lnTo>
                      <a:pt x="371" y="2892"/>
                    </a:lnTo>
                    <a:lnTo>
                      <a:pt x="316" y="2688"/>
                    </a:lnTo>
                    <a:lnTo>
                      <a:pt x="260" y="2503"/>
                    </a:lnTo>
                    <a:lnTo>
                      <a:pt x="223" y="2299"/>
                    </a:lnTo>
                    <a:lnTo>
                      <a:pt x="205" y="2095"/>
                    </a:lnTo>
                    <a:lnTo>
                      <a:pt x="205" y="1910"/>
                    </a:lnTo>
                    <a:lnTo>
                      <a:pt x="205" y="1724"/>
                    </a:lnTo>
                    <a:lnTo>
                      <a:pt x="223" y="1539"/>
                    </a:lnTo>
                    <a:lnTo>
                      <a:pt x="260" y="1354"/>
                    </a:lnTo>
                    <a:lnTo>
                      <a:pt x="334" y="1187"/>
                    </a:lnTo>
                    <a:lnTo>
                      <a:pt x="409" y="1039"/>
                    </a:lnTo>
                    <a:lnTo>
                      <a:pt x="501" y="890"/>
                    </a:lnTo>
                    <a:lnTo>
                      <a:pt x="612" y="742"/>
                    </a:lnTo>
                    <a:lnTo>
                      <a:pt x="742" y="631"/>
                    </a:lnTo>
                    <a:lnTo>
                      <a:pt x="890" y="520"/>
                    </a:lnTo>
                    <a:lnTo>
                      <a:pt x="1039" y="427"/>
                    </a:lnTo>
                    <a:lnTo>
                      <a:pt x="1187" y="353"/>
                    </a:lnTo>
                    <a:lnTo>
                      <a:pt x="1335" y="297"/>
                    </a:lnTo>
                    <a:lnTo>
                      <a:pt x="1465" y="242"/>
                    </a:lnTo>
                    <a:lnTo>
                      <a:pt x="1595" y="223"/>
                    </a:lnTo>
                    <a:lnTo>
                      <a:pt x="1836" y="186"/>
                    </a:lnTo>
                    <a:lnTo>
                      <a:pt x="2058" y="186"/>
                    </a:lnTo>
                    <a:lnTo>
                      <a:pt x="2225" y="223"/>
                    </a:lnTo>
                    <a:lnTo>
                      <a:pt x="2373" y="260"/>
                    </a:lnTo>
                    <a:lnTo>
                      <a:pt x="2484" y="297"/>
                    </a:lnTo>
                    <a:lnTo>
                      <a:pt x="2707" y="390"/>
                    </a:lnTo>
                    <a:lnTo>
                      <a:pt x="2892" y="520"/>
                    </a:lnTo>
                    <a:lnTo>
                      <a:pt x="3077" y="649"/>
                    </a:lnTo>
                    <a:lnTo>
                      <a:pt x="3207" y="779"/>
                    </a:lnTo>
                    <a:lnTo>
                      <a:pt x="3411" y="1002"/>
                    </a:lnTo>
                    <a:lnTo>
                      <a:pt x="3467" y="1094"/>
                    </a:lnTo>
                    <a:lnTo>
                      <a:pt x="3504" y="1131"/>
                    </a:lnTo>
                    <a:lnTo>
                      <a:pt x="3541" y="1131"/>
                    </a:lnTo>
                    <a:lnTo>
                      <a:pt x="3578" y="1150"/>
                    </a:lnTo>
                    <a:lnTo>
                      <a:pt x="3615" y="1131"/>
                    </a:lnTo>
                    <a:lnTo>
                      <a:pt x="3633" y="1094"/>
                    </a:lnTo>
                    <a:lnTo>
                      <a:pt x="3652" y="1057"/>
                    </a:lnTo>
                    <a:lnTo>
                      <a:pt x="3652" y="1020"/>
                    </a:lnTo>
                    <a:lnTo>
                      <a:pt x="3633" y="983"/>
                    </a:lnTo>
                    <a:lnTo>
                      <a:pt x="3559" y="872"/>
                    </a:lnTo>
                    <a:lnTo>
                      <a:pt x="3467" y="779"/>
                    </a:lnTo>
                    <a:lnTo>
                      <a:pt x="3355" y="649"/>
                    </a:lnTo>
                    <a:lnTo>
                      <a:pt x="3189" y="501"/>
                    </a:lnTo>
                    <a:lnTo>
                      <a:pt x="3003" y="353"/>
                    </a:lnTo>
                    <a:lnTo>
                      <a:pt x="2799" y="223"/>
                    </a:lnTo>
                    <a:lnTo>
                      <a:pt x="2540" y="112"/>
                    </a:lnTo>
                    <a:lnTo>
                      <a:pt x="2299" y="38"/>
                    </a:lnTo>
                    <a:lnTo>
                      <a:pt x="2040" y="1"/>
                    </a:lnTo>
                    <a:close/>
                  </a:path>
                </a:pathLst>
              </a:custGeom>
              <a:solidFill>
                <a:srgbClr val="2C30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 name="Google Shape;3091;p46">
                <a:extLst>
                  <a:ext uri="{FF2B5EF4-FFF2-40B4-BE49-F238E27FC236}">
                    <a16:creationId xmlns:a16="http://schemas.microsoft.com/office/drawing/2014/main" xmlns="" id="{6D48B80F-EC7A-87DF-DB8A-CD4BDA46258E}"/>
                  </a:ext>
                </a:extLst>
              </p:cNvPr>
              <p:cNvSpPr/>
              <p:nvPr/>
            </p:nvSpPr>
            <p:spPr>
              <a:xfrm>
                <a:off x="5469500" y="3372750"/>
                <a:ext cx="53775" cy="43100"/>
              </a:xfrm>
              <a:custGeom>
                <a:avLst/>
                <a:gdLst/>
                <a:ahLst/>
                <a:cxnLst/>
                <a:rect l="l" t="t" r="r" b="b"/>
                <a:pathLst>
                  <a:path w="2151" h="1724" extrusionOk="0">
                    <a:moveTo>
                      <a:pt x="112" y="0"/>
                    </a:moveTo>
                    <a:lnTo>
                      <a:pt x="75" y="19"/>
                    </a:lnTo>
                    <a:lnTo>
                      <a:pt x="38" y="19"/>
                    </a:lnTo>
                    <a:lnTo>
                      <a:pt x="1" y="56"/>
                    </a:lnTo>
                    <a:lnTo>
                      <a:pt x="1" y="93"/>
                    </a:lnTo>
                    <a:lnTo>
                      <a:pt x="1" y="130"/>
                    </a:lnTo>
                    <a:lnTo>
                      <a:pt x="1" y="167"/>
                    </a:lnTo>
                    <a:lnTo>
                      <a:pt x="38" y="186"/>
                    </a:lnTo>
                    <a:lnTo>
                      <a:pt x="334" y="371"/>
                    </a:lnTo>
                    <a:lnTo>
                      <a:pt x="649" y="612"/>
                    </a:lnTo>
                    <a:lnTo>
                      <a:pt x="1280" y="1094"/>
                    </a:lnTo>
                    <a:lnTo>
                      <a:pt x="1780" y="1520"/>
                    </a:lnTo>
                    <a:lnTo>
                      <a:pt x="1984" y="1687"/>
                    </a:lnTo>
                    <a:lnTo>
                      <a:pt x="2021" y="1705"/>
                    </a:lnTo>
                    <a:lnTo>
                      <a:pt x="2058" y="1724"/>
                    </a:lnTo>
                    <a:lnTo>
                      <a:pt x="2095" y="1705"/>
                    </a:lnTo>
                    <a:lnTo>
                      <a:pt x="2132" y="1687"/>
                    </a:lnTo>
                    <a:lnTo>
                      <a:pt x="2151" y="1650"/>
                    </a:lnTo>
                    <a:lnTo>
                      <a:pt x="2151" y="1613"/>
                    </a:lnTo>
                    <a:lnTo>
                      <a:pt x="2151" y="1576"/>
                    </a:lnTo>
                    <a:lnTo>
                      <a:pt x="2114" y="1539"/>
                    </a:lnTo>
                    <a:lnTo>
                      <a:pt x="1891" y="1353"/>
                    </a:lnTo>
                    <a:lnTo>
                      <a:pt x="1391" y="927"/>
                    </a:lnTo>
                    <a:lnTo>
                      <a:pt x="742" y="445"/>
                    </a:lnTo>
                    <a:lnTo>
                      <a:pt x="427" y="204"/>
                    </a:lnTo>
                    <a:lnTo>
                      <a:pt x="149" y="19"/>
                    </a:lnTo>
                    <a:lnTo>
                      <a:pt x="112" y="0"/>
                    </a:lnTo>
                    <a:close/>
                  </a:path>
                </a:pathLst>
              </a:custGeom>
              <a:solidFill>
                <a:srgbClr val="2C30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 name="Google Shape;3092;p46">
                <a:extLst>
                  <a:ext uri="{FF2B5EF4-FFF2-40B4-BE49-F238E27FC236}">
                    <a16:creationId xmlns:a16="http://schemas.microsoft.com/office/drawing/2014/main" xmlns="" id="{B0D1D0FB-EB5A-5D6F-0CF1-236C9AC58F23}"/>
                  </a:ext>
                </a:extLst>
              </p:cNvPr>
              <p:cNvSpPr/>
              <p:nvPr/>
            </p:nvSpPr>
            <p:spPr>
              <a:xfrm>
                <a:off x="5583950" y="3523800"/>
                <a:ext cx="39425" cy="39875"/>
              </a:xfrm>
              <a:custGeom>
                <a:avLst/>
                <a:gdLst/>
                <a:ahLst/>
                <a:cxnLst/>
                <a:rect l="l" t="t" r="r" b="b"/>
                <a:pathLst>
                  <a:path w="1577" h="1595" extrusionOk="0">
                    <a:moveTo>
                      <a:pt x="761" y="0"/>
                    </a:moveTo>
                    <a:lnTo>
                      <a:pt x="612" y="19"/>
                    </a:lnTo>
                    <a:lnTo>
                      <a:pt x="464" y="75"/>
                    </a:lnTo>
                    <a:lnTo>
                      <a:pt x="334" y="149"/>
                    </a:lnTo>
                    <a:lnTo>
                      <a:pt x="205" y="260"/>
                    </a:lnTo>
                    <a:lnTo>
                      <a:pt x="112" y="371"/>
                    </a:lnTo>
                    <a:lnTo>
                      <a:pt x="56" y="519"/>
                    </a:lnTo>
                    <a:lnTo>
                      <a:pt x="1" y="668"/>
                    </a:lnTo>
                    <a:lnTo>
                      <a:pt x="1" y="816"/>
                    </a:lnTo>
                    <a:lnTo>
                      <a:pt x="19" y="983"/>
                    </a:lnTo>
                    <a:lnTo>
                      <a:pt x="75" y="1131"/>
                    </a:lnTo>
                    <a:lnTo>
                      <a:pt x="149" y="1261"/>
                    </a:lnTo>
                    <a:lnTo>
                      <a:pt x="242" y="1372"/>
                    </a:lnTo>
                    <a:lnTo>
                      <a:pt x="371" y="1465"/>
                    </a:lnTo>
                    <a:lnTo>
                      <a:pt x="501" y="1539"/>
                    </a:lnTo>
                    <a:lnTo>
                      <a:pt x="649" y="1576"/>
                    </a:lnTo>
                    <a:lnTo>
                      <a:pt x="816" y="1594"/>
                    </a:lnTo>
                    <a:lnTo>
                      <a:pt x="964" y="1557"/>
                    </a:lnTo>
                    <a:lnTo>
                      <a:pt x="1113" y="1520"/>
                    </a:lnTo>
                    <a:lnTo>
                      <a:pt x="1242" y="1446"/>
                    </a:lnTo>
                    <a:lnTo>
                      <a:pt x="1372" y="1335"/>
                    </a:lnTo>
                    <a:lnTo>
                      <a:pt x="1465" y="1224"/>
                    </a:lnTo>
                    <a:lnTo>
                      <a:pt x="1520" y="1075"/>
                    </a:lnTo>
                    <a:lnTo>
                      <a:pt x="1558" y="927"/>
                    </a:lnTo>
                    <a:lnTo>
                      <a:pt x="1576" y="779"/>
                    </a:lnTo>
                    <a:lnTo>
                      <a:pt x="1558" y="612"/>
                    </a:lnTo>
                    <a:lnTo>
                      <a:pt x="1502" y="464"/>
                    </a:lnTo>
                    <a:lnTo>
                      <a:pt x="1428" y="334"/>
                    </a:lnTo>
                    <a:lnTo>
                      <a:pt x="1335" y="223"/>
                    </a:lnTo>
                    <a:lnTo>
                      <a:pt x="1205" y="130"/>
                    </a:lnTo>
                    <a:lnTo>
                      <a:pt x="1076" y="56"/>
                    </a:lnTo>
                    <a:lnTo>
                      <a:pt x="927" y="19"/>
                    </a:lnTo>
                    <a:lnTo>
                      <a:pt x="761" y="0"/>
                    </a:lnTo>
                    <a:close/>
                  </a:path>
                </a:pathLst>
              </a:custGeom>
              <a:solidFill>
                <a:srgbClr val="2C30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 name="Google Shape;3093;p46">
                <a:extLst>
                  <a:ext uri="{FF2B5EF4-FFF2-40B4-BE49-F238E27FC236}">
                    <a16:creationId xmlns:a16="http://schemas.microsoft.com/office/drawing/2014/main" xmlns="" id="{828C7311-0484-ACF0-9D93-1DAFA8A6C943}"/>
                  </a:ext>
                </a:extLst>
              </p:cNvPr>
              <p:cNvSpPr/>
              <p:nvPr/>
            </p:nvSpPr>
            <p:spPr>
              <a:xfrm>
                <a:off x="5705825" y="3523800"/>
                <a:ext cx="39400" cy="39875"/>
              </a:xfrm>
              <a:custGeom>
                <a:avLst/>
                <a:gdLst/>
                <a:ahLst/>
                <a:cxnLst/>
                <a:rect l="l" t="t" r="r" b="b"/>
                <a:pathLst>
                  <a:path w="1576" h="1595" extrusionOk="0">
                    <a:moveTo>
                      <a:pt x="760" y="0"/>
                    </a:moveTo>
                    <a:lnTo>
                      <a:pt x="612" y="19"/>
                    </a:lnTo>
                    <a:lnTo>
                      <a:pt x="464" y="75"/>
                    </a:lnTo>
                    <a:lnTo>
                      <a:pt x="334" y="149"/>
                    </a:lnTo>
                    <a:lnTo>
                      <a:pt x="223" y="260"/>
                    </a:lnTo>
                    <a:lnTo>
                      <a:pt x="130" y="371"/>
                    </a:lnTo>
                    <a:lnTo>
                      <a:pt x="56" y="519"/>
                    </a:lnTo>
                    <a:lnTo>
                      <a:pt x="19" y="668"/>
                    </a:lnTo>
                    <a:lnTo>
                      <a:pt x="0" y="816"/>
                    </a:lnTo>
                    <a:lnTo>
                      <a:pt x="19" y="983"/>
                    </a:lnTo>
                    <a:lnTo>
                      <a:pt x="74" y="1131"/>
                    </a:lnTo>
                    <a:lnTo>
                      <a:pt x="148" y="1261"/>
                    </a:lnTo>
                    <a:lnTo>
                      <a:pt x="260" y="1372"/>
                    </a:lnTo>
                    <a:lnTo>
                      <a:pt x="371" y="1465"/>
                    </a:lnTo>
                    <a:lnTo>
                      <a:pt x="501" y="1539"/>
                    </a:lnTo>
                    <a:lnTo>
                      <a:pt x="649" y="1576"/>
                    </a:lnTo>
                    <a:lnTo>
                      <a:pt x="816" y="1594"/>
                    </a:lnTo>
                    <a:lnTo>
                      <a:pt x="982" y="1557"/>
                    </a:lnTo>
                    <a:lnTo>
                      <a:pt x="1131" y="1520"/>
                    </a:lnTo>
                    <a:lnTo>
                      <a:pt x="1261" y="1446"/>
                    </a:lnTo>
                    <a:lnTo>
                      <a:pt x="1372" y="1335"/>
                    </a:lnTo>
                    <a:lnTo>
                      <a:pt x="1464" y="1224"/>
                    </a:lnTo>
                    <a:lnTo>
                      <a:pt x="1539" y="1075"/>
                    </a:lnTo>
                    <a:lnTo>
                      <a:pt x="1576" y="927"/>
                    </a:lnTo>
                    <a:lnTo>
                      <a:pt x="1576" y="779"/>
                    </a:lnTo>
                    <a:lnTo>
                      <a:pt x="1557" y="612"/>
                    </a:lnTo>
                    <a:lnTo>
                      <a:pt x="1520" y="464"/>
                    </a:lnTo>
                    <a:lnTo>
                      <a:pt x="1427" y="334"/>
                    </a:lnTo>
                    <a:lnTo>
                      <a:pt x="1335" y="223"/>
                    </a:lnTo>
                    <a:lnTo>
                      <a:pt x="1205" y="130"/>
                    </a:lnTo>
                    <a:lnTo>
                      <a:pt x="1075" y="56"/>
                    </a:lnTo>
                    <a:lnTo>
                      <a:pt x="927" y="19"/>
                    </a:lnTo>
                    <a:lnTo>
                      <a:pt x="760" y="0"/>
                    </a:lnTo>
                    <a:close/>
                  </a:path>
                </a:pathLst>
              </a:custGeom>
              <a:solidFill>
                <a:srgbClr val="2C30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 name="Google Shape;3094;p46">
                <a:extLst>
                  <a:ext uri="{FF2B5EF4-FFF2-40B4-BE49-F238E27FC236}">
                    <a16:creationId xmlns:a16="http://schemas.microsoft.com/office/drawing/2014/main" xmlns="" id="{79B14FD0-5985-9057-9821-94CC2C6E4568}"/>
                  </a:ext>
                </a:extLst>
              </p:cNvPr>
              <p:cNvSpPr/>
              <p:nvPr/>
            </p:nvSpPr>
            <p:spPr>
              <a:xfrm>
                <a:off x="5563575" y="3473750"/>
                <a:ext cx="68125" cy="28300"/>
              </a:xfrm>
              <a:custGeom>
                <a:avLst/>
                <a:gdLst/>
                <a:ahLst/>
                <a:cxnLst/>
                <a:rect l="l" t="t" r="r" b="b"/>
                <a:pathLst>
                  <a:path w="2725" h="1132" extrusionOk="0">
                    <a:moveTo>
                      <a:pt x="1576" y="1"/>
                    </a:moveTo>
                    <a:lnTo>
                      <a:pt x="1335" y="56"/>
                    </a:lnTo>
                    <a:lnTo>
                      <a:pt x="1112" y="112"/>
                    </a:lnTo>
                    <a:lnTo>
                      <a:pt x="908" y="205"/>
                    </a:lnTo>
                    <a:lnTo>
                      <a:pt x="742" y="297"/>
                    </a:lnTo>
                    <a:lnTo>
                      <a:pt x="575" y="409"/>
                    </a:lnTo>
                    <a:lnTo>
                      <a:pt x="426" y="520"/>
                    </a:lnTo>
                    <a:lnTo>
                      <a:pt x="204" y="742"/>
                    </a:lnTo>
                    <a:lnTo>
                      <a:pt x="56" y="909"/>
                    </a:lnTo>
                    <a:lnTo>
                      <a:pt x="19" y="965"/>
                    </a:lnTo>
                    <a:lnTo>
                      <a:pt x="0" y="1002"/>
                    </a:lnTo>
                    <a:lnTo>
                      <a:pt x="0" y="1039"/>
                    </a:lnTo>
                    <a:lnTo>
                      <a:pt x="19" y="1076"/>
                    </a:lnTo>
                    <a:lnTo>
                      <a:pt x="37" y="1113"/>
                    </a:lnTo>
                    <a:lnTo>
                      <a:pt x="93" y="1131"/>
                    </a:lnTo>
                    <a:lnTo>
                      <a:pt x="148" y="1113"/>
                    </a:lnTo>
                    <a:lnTo>
                      <a:pt x="167" y="1076"/>
                    </a:lnTo>
                    <a:lnTo>
                      <a:pt x="223" y="1002"/>
                    </a:lnTo>
                    <a:lnTo>
                      <a:pt x="352" y="853"/>
                    </a:lnTo>
                    <a:lnTo>
                      <a:pt x="575" y="649"/>
                    </a:lnTo>
                    <a:lnTo>
                      <a:pt x="704" y="557"/>
                    </a:lnTo>
                    <a:lnTo>
                      <a:pt x="834" y="464"/>
                    </a:lnTo>
                    <a:lnTo>
                      <a:pt x="1001" y="371"/>
                    </a:lnTo>
                    <a:lnTo>
                      <a:pt x="1186" y="297"/>
                    </a:lnTo>
                    <a:lnTo>
                      <a:pt x="1390" y="242"/>
                    </a:lnTo>
                    <a:lnTo>
                      <a:pt x="1594" y="205"/>
                    </a:lnTo>
                    <a:lnTo>
                      <a:pt x="1817" y="205"/>
                    </a:lnTo>
                    <a:lnTo>
                      <a:pt x="2057" y="223"/>
                    </a:lnTo>
                    <a:lnTo>
                      <a:pt x="2317" y="297"/>
                    </a:lnTo>
                    <a:lnTo>
                      <a:pt x="2595" y="390"/>
                    </a:lnTo>
                    <a:lnTo>
                      <a:pt x="2632" y="409"/>
                    </a:lnTo>
                    <a:lnTo>
                      <a:pt x="2669" y="409"/>
                    </a:lnTo>
                    <a:lnTo>
                      <a:pt x="2688" y="371"/>
                    </a:lnTo>
                    <a:lnTo>
                      <a:pt x="2725" y="353"/>
                    </a:lnTo>
                    <a:lnTo>
                      <a:pt x="2725" y="316"/>
                    </a:lnTo>
                    <a:lnTo>
                      <a:pt x="2725" y="279"/>
                    </a:lnTo>
                    <a:lnTo>
                      <a:pt x="2706" y="242"/>
                    </a:lnTo>
                    <a:lnTo>
                      <a:pt x="2669" y="223"/>
                    </a:lnTo>
                    <a:lnTo>
                      <a:pt x="2373" y="93"/>
                    </a:lnTo>
                    <a:lnTo>
                      <a:pt x="2095" y="38"/>
                    </a:lnTo>
                    <a:lnTo>
                      <a:pt x="1817" y="1"/>
                    </a:lnTo>
                    <a:close/>
                  </a:path>
                </a:pathLst>
              </a:custGeom>
              <a:solidFill>
                <a:srgbClr val="2C30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3095;p46">
                <a:extLst>
                  <a:ext uri="{FF2B5EF4-FFF2-40B4-BE49-F238E27FC236}">
                    <a16:creationId xmlns:a16="http://schemas.microsoft.com/office/drawing/2014/main" xmlns="" id="{32B4C86C-5402-798E-033D-29C82E77E81C}"/>
                  </a:ext>
                </a:extLst>
              </p:cNvPr>
              <p:cNvSpPr/>
              <p:nvPr/>
            </p:nvSpPr>
            <p:spPr>
              <a:xfrm>
                <a:off x="5706275" y="3473300"/>
                <a:ext cx="62575" cy="28750"/>
              </a:xfrm>
              <a:custGeom>
                <a:avLst/>
                <a:gdLst/>
                <a:ahLst/>
                <a:cxnLst/>
                <a:rect l="l" t="t" r="r" b="b"/>
                <a:pathLst>
                  <a:path w="2503" h="1150" extrusionOk="0">
                    <a:moveTo>
                      <a:pt x="853" y="0"/>
                    </a:moveTo>
                    <a:lnTo>
                      <a:pt x="612" y="19"/>
                    </a:lnTo>
                    <a:lnTo>
                      <a:pt x="353" y="56"/>
                    </a:lnTo>
                    <a:lnTo>
                      <a:pt x="75" y="149"/>
                    </a:lnTo>
                    <a:lnTo>
                      <a:pt x="38" y="167"/>
                    </a:lnTo>
                    <a:lnTo>
                      <a:pt x="19" y="204"/>
                    </a:lnTo>
                    <a:lnTo>
                      <a:pt x="1" y="241"/>
                    </a:lnTo>
                    <a:lnTo>
                      <a:pt x="19" y="278"/>
                    </a:lnTo>
                    <a:lnTo>
                      <a:pt x="38" y="315"/>
                    </a:lnTo>
                    <a:lnTo>
                      <a:pt x="56" y="334"/>
                    </a:lnTo>
                    <a:lnTo>
                      <a:pt x="149" y="334"/>
                    </a:lnTo>
                    <a:lnTo>
                      <a:pt x="390" y="260"/>
                    </a:lnTo>
                    <a:lnTo>
                      <a:pt x="631" y="204"/>
                    </a:lnTo>
                    <a:lnTo>
                      <a:pt x="853" y="186"/>
                    </a:lnTo>
                    <a:lnTo>
                      <a:pt x="1057" y="204"/>
                    </a:lnTo>
                    <a:lnTo>
                      <a:pt x="1243" y="260"/>
                    </a:lnTo>
                    <a:lnTo>
                      <a:pt x="1428" y="315"/>
                    </a:lnTo>
                    <a:lnTo>
                      <a:pt x="1576" y="389"/>
                    </a:lnTo>
                    <a:lnTo>
                      <a:pt x="1724" y="482"/>
                    </a:lnTo>
                    <a:lnTo>
                      <a:pt x="1873" y="575"/>
                    </a:lnTo>
                    <a:lnTo>
                      <a:pt x="1984" y="686"/>
                    </a:lnTo>
                    <a:lnTo>
                      <a:pt x="2169" y="871"/>
                    </a:lnTo>
                    <a:lnTo>
                      <a:pt x="2280" y="1020"/>
                    </a:lnTo>
                    <a:lnTo>
                      <a:pt x="2318" y="1094"/>
                    </a:lnTo>
                    <a:lnTo>
                      <a:pt x="2355" y="1131"/>
                    </a:lnTo>
                    <a:lnTo>
                      <a:pt x="2410" y="1149"/>
                    </a:lnTo>
                    <a:lnTo>
                      <a:pt x="2466" y="1131"/>
                    </a:lnTo>
                    <a:lnTo>
                      <a:pt x="2484" y="1094"/>
                    </a:lnTo>
                    <a:lnTo>
                      <a:pt x="2503" y="1075"/>
                    </a:lnTo>
                    <a:lnTo>
                      <a:pt x="2503" y="1020"/>
                    </a:lnTo>
                    <a:lnTo>
                      <a:pt x="2503" y="983"/>
                    </a:lnTo>
                    <a:lnTo>
                      <a:pt x="2447" y="927"/>
                    </a:lnTo>
                    <a:lnTo>
                      <a:pt x="2318" y="760"/>
                    </a:lnTo>
                    <a:lnTo>
                      <a:pt x="2132" y="556"/>
                    </a:lnTo>
                    <a:lnTo>
                      <a:pt x="2002" y="445"/>
                    </a:lnTo>
                    <a:lnTo>
                      <a:pt x="1854" y="334"/>
                    </a:lnTo>
                    <a:lnTo>
                      <a:pt x="1687" y="241"/>
                    </a:lnTo>
                    <a:lnTo>
                      <a:pt x="1502" y="149"/>
                    </a:lnTo>
                    <a:lnTo>
                      <a:pt x="1298" y="74"/>
                    </a:lnTo>
                    <a:lnTo>
                      <a:pt x="1094" y="19"/>
                    </a:lnTo>
                    <a:lnTo>
                      <a:pt x="853" y="0"/>
                    </a:lnTo>
                    <a:close/>
                  </a:path>
                </a:pathLst>
              </a:custGeom>
              <a:solidFill>
                <a:srgbClr val="2C30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 name="Google Shape;3096;p46">
                <a:extLst>
                  <a:ext uri="{FF2B5EF4-FFF2-40B4-BE49-F238E27FC236}">
                    <a16:creationId xmlns:a16="http://schemas.microsoft.com/office/drawing/2014/main" xmlns="" id="{DA54B140-6303-114A-4FE4-73DBDD4C6964}"/>
                  </a:ext>
                </a:extLst>
              </p:cNvPr>
              <p:cNvSpPr/>
              <p:nvPr/>
            </p:nvSpPr>
            <p:spPr>
              <a:xfrm>
                <a:off x="5601550" y="3631300"/>
                <a:ext cx="116800" cy="34300"/>
              </a:xfrm>
              <a:custGeom>
                <a:avLst/>
                <a:gdLst/>
                <a:ahLst/>
                <a:cxnLst/>
                <a:rect l="l" t="t" r="r" b="b"/>
                <a:pathLst>
                  <a:path w="4672" h="1372" extrusionOk="0">
                    <a:moveTo>
                      <a:pt x="75" y="0"/>
                    </a:moveTo>
                    <a:lnTo>
                      <a:pt x="38" y="19"/>
                    </a:lnTo>
                    <a:lnTo>
                      <a:pt x="1" y="56"/>
                    </a:lnTo>
                    <a:lnTo>
                      <a:pt x="1" y="93"/>
                    </a:lnTo>
                    <a:lnTo>
                      <a:pt x="1" y="130"/>
                    </a:lnTo>
                    <a:lnTo>
                      <a:pt x="19" y="167"/>
                    </a:lnTo>
                    <a:lnTo>
                      <a:pt x="75" y="223"/>
                    </a:lnTo>
                    <a:lnTo>
                      <a:pt x="205" y="371"/>
                    </a:lnTo>
                    <a:lnTo>
                      <a:pt x="427" y="556"/>
                    </a:lnTo>
                    <a:lnTo>
                      <a:pt x="724" y="779"/>
                    </a:lnTo>
                    <a:lnTo>
                      <a:pt x="909" y="890"/>
                    </a:lnTo>
                    <a:lnTo>
                      <a:pt x="1113" y="1001"/>
                    </a:lnTo>
                    <a:lnTo>
                      <a:pt x="1317" y="1094"/>
                    </a:lnTo>
                    <a:lnTo>
                      <a:pt x="1558" y="1187"/>
                    </a:lnTo>
                    <a:lnTo>
                      <a:pt x="1799" y="1261"/>
                    </a:lnTo>
                    <a:lnTo>
                      <a:pt x="2058" y="1316"/>
                    </a:lnTo>
                    <a:lnTo>
                      <a:pt x="2336" y="1353"/>
                    </a:lnTo>
                    <a:lnTo>
                      <a:pt x="2633" y="1372"/>
                    </a:lnTo>
                    <a:lnTo>
                      <a:pt x="2855" y="1372"/>
                    </a:lnTo>
                    <a:lnTo>
                      <a:pt x="3096" y="1335"/>
                    </a:lnTo>
                    <a:lnTo>
                      <a:pt x="3337" y="1298"/>
                    </a:lnTo>
                    <a:lnTo>
                      <a:pt x="3578" y="1242"/>
                    </a:lnTo>
                    <a:lnTo>
                      <a:pt x="3838" y="1150"/>
                    </a:lnTo>
                    <a:lnTo>
                      <a:pt x="4097" y="1038"/>
                    </a:lnTo>
                    <a:lnTo>
                      <a:pt x="4357" y="909"/>
                    </a:lnTo>
                    <a:lnTo>
                      <a:pt x="4635" y="760"/>
                    </a:lnTo>
                    <a:lnTo>
                      <a:pt x="4653" y="723"/>
                    </a:lnTo>
                    <a:lnTo>
                      <a:pt x="4672" y="686"/>
                    </a:lnTo>
                    <a:lnTo>
                      <a:pt x="4672" y="649"/>
                    </a:lnTo>
                    <a:lnTo>
                      <a:pt x="4653" y="612"/>
                    </a:lnTo>
                    <a:lnTo>
                      <a:pt x="4635" y="594"/>
                    </a:lnTo>
                    <a:lnTo>
                      <a:pt x="4597" y="575"/>
                    </a:lnTo>
                    <a:lnTo>
                      <a:pt x="4560" y="575"/>
                    </a:lnTo>
                    <a:lnTo>
                      <a:pt x="4523" y="594"/>
                    </a:lnTo>
                    <a:lnTo>
                      <a:pt x="4282" y="723"/>
                    </a:lnTo>
                    <a:lnTo>
                      <a:pt x="4060" y="835"/>
                    </a:lnTo>
                    <a:lnTo>
                      <a:pt x="3838" y="946"/>
                    </a:lnTo>
                    <a:lnTo>
                      <a:pt x="3615" y="1020"/>
                    </a:lnTo>
                    <a:lnTo>
                      <a:pt x="3393" y="1075"/>
                    </a:lnTo>
                    <a:lnTo>
                      <a:pt x="3189" y="1131"/>
                    </a:lnTo>
                    <a:lnTo>
                      <a:pt x="2985" y="1168"/>
                    </a:lnTo>
                    <a:lnTo>
                      <a:pt x="2781" y="1187"/>
                    </a:lnTo>
                    <a:lnTo>
                      <a:pt x="2392" y="1187"/>
                    </a:lnTo>
                    <a:lnTo>
                      <a:pt x="2040" y="1131"/>
                    </a:lnTo>
                    <a:lnTo>
                      <a:pt x="1725" y="1057"/>
                    </a:lnTo>
                    <a:lnTo>
                      <a:pt x="1428" y="946"/>
                    </a:lnTo>
                    <a:lnTo>
                      <a:pt x="1150" y="816"/>
                    </a:lnTo>
                    <a:lnTo>
                      <a:pt x="909" y="668"/>
                    </a:lnTo>
                    <a:lnTo>
                      <a:pt x="705" y="519"/>
                    </a:lnTo>
                    <a:lnTo>
                      <a:pt x="520" y="390"/>
                    </a:lnTo>
                    <a:lnTo>
                      <a:pt x="279" y="149"/>
                    </a:lnTo>
                    <a:lnTo>
                      <a:pt x="168" y="38"/>
                    </a:lnTo>
                    <a:lnTo>
                      <a:pt x="149" y="19"/>
                    </a:lnTo>
                    <a:lnTo>
                      <a:pt x="112" y="0"/>
                    </a:lnTo>
                    <a:close/>
                  </a:path>
                </a:pathLst>
              </a:custGeom>
              <a:solidFill>
                <a:srgbClr val="2C30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 name="Google Shape;3097;p46">
                <a:extLst>
                  <a:ext uri="{FF2B5EF4-FFF2-40B4-BE49-F238E27FC236}">
                    <a16:creationId xmlns:a16="http://schemas.microsoft.com/office/drawing/2014/main" xmlns="" id="{85ED0A85-1A2C-6D83-9DF2-0302867EBF6A}"/>
                  </a:ext>
                </a:extLst>
              </p:cNvPr>
              <p:cNvSpPr/>
              <p:nvPr/>
            </p:nvSpPr>
            <p:spPr>
              <a:xfrm>
                <a:off x="5675225" y="3519625"/>
                <a:ext cx="35250" cy="122825"/>
              </a:xfrm>
              <a:custGeom>
                <a:avLst/>
                <a:gdLst/>
                <a:ahLst/>
                <a:cxnLst/>
                <a:rect l="l" t="t" r="r" b="b"/>
                <a:pathLst>
                  <a:path w="1410" h="4913" extrusionOk="0">
                    <a:moveTo>
                      <a:pt x="205" y="1"/>
                    </a:moveTo>
                    <a:lnTo>
                      <a:pt x="149" y="19"/>
                    </a:lnTo>
                    <a:lnTo>
                      <a:pt x="131" y="38"/>
                    </a:lnTo>
                    <a:lnTo>
                      <a:pt x="112" y="75"/>
                    </a:lnTo>
                    <a:lnTo>
                      <a:pt x="94" y="112"/>
                    </a:lnTo>
                    <a:lnTo>
                      <a:pt x="94" y="1632"/>
                    </a:lnTo>
                    <a:lnTo>
                      <a:pt x="112" y="1669"/>
                    </a:lnTo>
                    <a:lnTo>
                      <a:pt x="131" y="1706"/>
                    </a:lnTo>
                    <a:lnTo>
                      <a:pt x="353" y="1873"/>
                    </a:lnTo>
                    <a:lnTo>
                      <a:pt x="538" y="2077"/>
                    </a:lnTo>
                    <a:lnTo>
                      <a:pt x="724" y="2317"/>
                    </a:lnTo>
                    <a:lnTo>
                      <a:pt x="872" y="2577"/>
                    </a:lnTo>
                    <a:lnTo>
                      <a:pt x="1020" y="2836"/>
                    </a:lnTo>
                    <a:lnTo>
                      <a:pt x="1113" y="3096"/>
                    </a:lnTo>
                    <a:lnTo>
                      <a:pt x="1187" y="3374"/>
                    </a:lnTo>
                    <a:lnTo>
                      <a:pt x="1224" y="3615"/>
                    </a:lnTo>
                    <a:lnTo>
                      <a:pt x="75" y="4023"/>
                    </a:lnTo>
                    <a:lnTo>
                      <a:pt x="19" y="4060"/>
                    </a:lnTo>
                    <a:lnTo>
                      <a:pt x="1" y="4115"/>
                    </a:lnTo>
                    <a:lnTo>
                      <a:pt x="19" y="4820"/>
                    </a:lnTo>
                    <a:lnTo>
                      <a:pt x="19" y="4857"/>
                    </a:lnTo>
                    <a:lnTo>
                      <a:pt x="38" y="4894"/>
                    </a:lnTo>
                    <a:lnTo>
                      <a:pt x="75" y="4912"/>
                    </a:lnTo>
                    <a:lnTo>
                      <a:pt x="149" y="4912"/>
                    </a:lnTo>
                    <a:lnTo>
                      <a:pt x="186" y="4894"/>
                    </a:lnTo>
                    <a:lnTo>
                      <a:pt x="205" y="4857"/>
                    </a:lnTo>
                    <a:lnTo>
                      <a:pt x="205" y="4820"/>
                    </a:lnTo>
                    <a:lnTo>
                      <a:pt x="205" y="4189"/>
                    </a:lnTo>
                    <a:lnTo>
                      <a:pt x="1354" y="3782"/>
                    </a:lnTo>
                    <a:lnTo>
                      <a:pt x="1391" y="3745"/>
                    </a:lnTo>
                    <a:lnTo>
                      <a:pt x="1410" y="3689"/>
                    </a:lnTo>
                    <a:lnTo>
                      <a:pt x="1391" y="3411"/>
                    </a:lnTo>
                    <a:lnTo>
                      <a:pt x="1335" y="3133"/>
                    </a:lnTo>
                    <a:lnTo>
                      <a:pt x="1224" y="2836"/>
                    </a:lnTo>
                    <a:lnTo>
                      <a:pt x="1094" y="2540"/>
                    </a:lnTo>
                    <a:lnTo>
                      <a:pt x="928" y="2262"/>
                    </a:lnTo>
                    <a:lnTo>
                      <a:pt x="724" y="2002"/>
                    </a:lnTo>
                    <a:lnTo>
                      <a:pt x="520" y="1780"/>
                    </a:lnTo>
                    <a:lnTo>
                      <a:pt x="297" y="1576"/>
                    </a:lnTo>
                    <a:lnTo>
                      <a:pt x="297" y="112"/>
                    </a:lnTo>
                    <a:lnTo>
                      <a:pt x="279" y="75"/>
                    </a:lnTo>
                    <a:lnTo>
                      <a:pt x="260" y="38"/>
                    </a:lnTo>
                    <a:lnTo>
                      <a:pt x="242" y="19"/>
                    </a:lnTo>
                    <a:lnTo>
                      <a:pt x="205" y="1"/>
                    </a:lnTo>
                    <a:close/>
                  </a:path>
                </a:pathLst>
              </a:custGeom>
              <a:solidFill>
                <a:srgbClr val="2C30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 name="Google Shape;3098;p46">
                <a:extLst>
                  <a:ext uri="{FF2B5EF4-FFF2-40B4-BE49-F238E27FC236}">
                    <a16:creationId xmlns:a16="http://schemas.microsoft.com/office/drawing/2014/main" xmlns="" id="{1C6F82A2-AD83-6D6F-64B1-826FE6A879FA}"/>
                  </a:ext>
                </a:extLst>
              </p:cNvPr>
              <p:cNvSpPr/>
              <p:nvPr/>
            </p:nvSpPr>
            <p:spPr>
              <a:xfrm>
                <a:off x="5472275" y="3829625"/>
                <a:ext cx="257650" cy="377650"/>
              </a:xfrm>
              <a:custGeom>
                <a:avLst/>
                <a:gdLst/>
                <a:ahLst/>
                <a:cxnLst/>
                <a:rect l="l" t="t" r="r" b="b"/>
                <a:pathLst>
                  <a:path w="10306" h="15106" extrusionOk="0">
                    <a:moveTo>
                      <a:pt x="8304" y="0"/>
                    </a:moveTo>
                    <a:lnTo>
                      <a:pt x="2151" y="56"/>
                    </a:lnTo>
                    <a:lnTo>
                      <a:pt x="1" y="612"/>
                    </a:lnTo>
                    <a:lnTo>
                      <a:pt x="5506" y="15106"/>
                    </a:lnTo>
                    <a:lnTo>
                      <a:pt x="10306" y="612"/>
                    </a:lnTo>
                    <a:lnTo>
                      <a:pt x="8304" y="0"/>
                    </a:lnTo>
                    <a:close/>
                  </a:path>
                </a:pathLst>
              </a:custGeom>
              <a:solidFill>
                <a:srgbClr val="71BDD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Google Shape;3099;p46">
                <a:extLst>
                  <a:ext uri="{FF2B5EF4-FFF2-40B4-BE49-F238E27FC236}">
                    <a16:creationId xmlns:a16="http://schemas.microsoft.com/office/drawing/2014/main" xmlns="" id="{501D4776-207C-8563-7124-922051C68D49}"/>
                  </a:ext>
                </a:extLst>
              </p:cNvPr>
              <p:cNvSpPr/>
              <p:nvPr/>
            </p:nvSpPr>
            <p:spPr>
              <a:xfrm>
                <a:off x="5567275" y="3824050"/>
                <a:ext cx="80650" cy="383225"/>
              </a:xfrm>
              <a:custGeom>
                <a:avLst/>
                <a:gdLst/>
                <a:ahLst/>
                <a:cxnLst/>
                <a:rect l="l" t="t" r="r" b="b"/>
                <a:pathLst>
                  <a:path w="3226" h="15329" extrusionOk="0">
                    <a:moveTo>
                      <a:pt x="1650" y="1"/>
                    </a:moveTo>
                    <a:lnTo>
                      <a:pt x="112" y="2966"/>
                    </a:lnTo>
                    <a:lnTo>
                      <a:pt x="686" y="4282"/>
                    </a:lnTo>
                    <a:lnTo>
                      <a:pt x="0" y="10862"/>
                    </a:lnTo>
                    <a:lnTo>
                      <a:pt x="1706" y="15329"/>
                    </a:lnTo>
                    <a:lnTo>
                      <a:pt x="3188" y="10825"/>
                    </a:lnTo>
                    <a:lnTo>
                      <a:pt x="2558" y="4301"/>
                    </a:lnTo>
                    <a:lnTo>
                      <a:pt x="3225" y="2966"/>
                    </a:lnTo>
                    <a:lnTo>
                      <a:pt x="1650" y="1"/>
                    </a:lnTo>
                    <a:close/>
                  </a:path>
                </a:pathLst>
              </a:custGeom>
              <a:solidFill>
                <a:srgbClr val="F287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 name="Google Shape;3100;p46">
                <a:extLst>
                  <a:ext uri="{FF2B5EF4-FFF2-40B4-BE49-F238E27FC236}">
                    <a16:creationId xmlns:a16="http://schemas.microsoft.com/office/drawing/2014/main" xmlns="" id="{B3D33C58-F358-4F4C-0718-79AFADAB4440}"/>
                  </a:ext>
                </a:extLst>
              </p:cNvPr>
              <p:cNvSpPr/>
              <p:nvPr/>
            </p:nvSpPr>
            <p:spPr>
              <a:xfrm>
                <a:off x="5509350" y="3788375"/>
                <a:ext cx="182600" cy="123275"/>
              </a:xfrm>
              <a:custGeom>
                <a:avLst/>
                <a:gdLst/>
                <a:ahLst/>
                <a:cxnLst/>
                <a:rect l="l" t="t" r="r" b="b"/>
                <a:pathLst>
                  <a:path w="7304" h="4931" extrusionOk="0">
                    <a:moveTo>
                      <a:pt x="705" y="1"/>
                    </a:moveTo>
                    <a:lnTo>
                      <a:pt x="1" y="1873"/>
                    </a:lnTo>
                    <a:lnTo>
                      <a:pt x="2188" y="4857"/>
                    </a:lnTo>
                    <a:lnTo>
                      <a:pt x="3967" y="1428"/>
                    </a:lnTo>
                    <a:lnTo>
                      <a:pt x="705" y="1"/>
                    </a:lnTo>
                    <a:close/>
                    <a:moveTo>
                      <a:pt x="6747" y="353"/>
                    </a:moveTo>
                    <a:lnTo>
                      <a:pt x="3967" y="1428"/>
                    </a:lnTo>
                    <a:lnTo>
                      <a:pt x="5839" y="4931"/>
                    </a:lnTo>
                    <a:lnTo>
                      <a:pt x="7303" y="1706"/>
                    </a:lnTo>
                    <a:lnTo>
                      <a:pt x="6747" y="353"/>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 name="Google Shape;3101;p46">
                <a:extLst>
                  <a:ext uri="{FF2B5EF4-FFF2-40B4-BE49-F238E27FC236}">
                    <a16:creationId xmlns:a16="http://schemas.microsoft.com/office/drawing/2014/main" xmlns="" id="{9B9AFEC5-BE83-46C2-142A-E7ACBEBD8C5B}"/>
                  </a:ext>
                </a:extLst>
              </p:cNvPr>
              <p:cNvSpPr/>
              <p:nvPr/>
            </p:nvSpPr>
            <p:spPr>
              <a:xfrm>
                <a:off x="5507025" y="3821275"/>
                <a:ext cx="187225" cy="92700"/>
              </a:xfrm>
              <a:custGeom>
                <a:avLst/>
                <a:gdLst/>
                <a:ahLst/>
                <a:cxnLst/>
                <a:rect l="l" t="t" r="r" b="b"/>
                <a:pathLst>
                  <a:path w="7489" h="3708" extrusionOk="0">
                    <a:moveTo>
                      <a:pt x="4041" y="1"/>
                    </a:moveTo>
                    <a:lnTo>
                      <a:pt x="4023" y="19"/>
                    </a:lnTo>
                    <a:lnTo>
                      <a:pt x="3986" y="56"/>
                    </a:lnTo>
                    <a:lnTo>
                      <a:pt x="2262" y="3355"/>
                    </a:lnTo>
                    <a:lnTo>
                      <a:pt x="186" y="501"/>
                    </a:lnTo>
                    <a:lnTo>
                      <a:pt x="149" y="464"/>
                    </a:lnTo>
                    <a:lnTo>
                      <a:pt x="75" y="464"/>
                    </a:lnTo>
                    <a:lnTo>
                      <a:pt x="38" y="482"/>
                    </a:lnTo>
                    <a:lnTo>
                      <a:pt x="19" y="501"/>
                    </a:lnTo>
                    <a:lnTo>
                      <a:pt x="1" y="538"/>
                    </a:lnTo>
                    <a:lnTo>
                      <a:pt x="1" y="575"/>
                    </a:lnTo>
                    <a:lnTo>
                      <a:pt x="19" y="612"/>
                    </a:lnTo>
                    <a:lnTo>
                      <a:pt x="2207" y="3596"/>
                    </a:lnTo>
                    <a:lnTo>
                      <a:pt x="2244" y="3633"/>
                    </a:lnTo>
                    <a:lnTo>
                      <a:pt x="2281" y="3633"/>
                    </a:lnTo>
                    <a:lnTo>
                      <a:pt x="2336" y="3615"/>
                    </a:lnTo>
                    <a:lnTo>
                      <a:pt x="2373" y="3578"/>
                    </a:lnTo>
                    <a:lnTo>
                      <a:pt x="4060" y="316"/>
                    </a:lnTo>
                    <a:lnTo>
                      <a:pt x="5839" y="3652"/>
                    </a:lnTo>
                    <a:lnTo>
                      <a:pt x="5876" y="3707"/>
                    </a:lnTo>
                    <a:lnTo>
                      <a:pt x="5932" y="3707"/>
                    </a:lnTo>
                    <a:lnTo>
                      <a:pt x="5988" y="3689"/>
                    </a:lnTo>
                    <a:lnTo>
                      <a:pt x="6025" y="3652"/>
                    </a:lnTo>
                    <a:lnTo>
                      <a:pt x="7470" y="427"/>
                    </a:lnTo>
                    <a:lnTo>
                      <a:pt x="7489" y="390"/>
                    </a:lnTo>
                    <a:lnTo>
                      <a:pt x="7489" y="353"/>
                    </a:lnTo>
                    <a:lnTo>
                      <a:pt x="7452" y="316"/>
                    </a:lnTo>
                    <a:lnTo>
                      <a:pt x="7433" y="297"/>
                    </a:lnTo>
                    <a:lnTo>
                      <a:pt x="7359" y="297"/>
                    </a:lnTo>
                    <a:lnTo>
                      <a:pt x="7322" y="316"/>
                    </a:lnTo>
                    <a:lnTo>
                      <a:pt x="7303" y="353"/>
                    </a:lnTo>
                    <a:lnTo>
                      <a:pt x="5913" y="3392"/>
                    </a:lnTo>
                    <a:lnTo>
                      <a:pt x="4153" y="56"/>
                    </a:lnTo>
                    <a:lnTo>
                      <a:pt x="4116" y="19"/>
                    </a:lnTo>
                    <a:lnTo>
                      <a:pt x="4060" y="1"/>
                    </a:lnTo>
                    <a:close/>
                  </a:path>
                </a:pathLst>
              </a:custGeom>
              <a:solidFill>
                <a:srgbClr val="2C30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3102;p46">
                <a:extLst>
                  <a:ext uri="{FF2B5EF4-FFF2-40B4-BE49-F238E27FC236}">
                    <a16:creationId xmlns:a16="http://schemas.microsoft.com/office/drawing/2014/main" xmlns="" id="{DF7560BE-9F4C-763B-4FAB-1E101614FEC9}"/>
                  </a:ext>
                </a:extLst>
              </p:cNvPr>
              <p:cNvSpPr/>
              <p:nvPr/>
            </p:nvSpPr>
            <p:spPr>
              <a:xfrm>
                <a:off x="5524650" y="3786050"/>
                <a:ext cx="156175" cy="40350"/>
              </a:xfrm>
              <a:custGeom>
                <a:avLst/>
                <a:gdLst/>
                <a:ahLst/>
                <a:cxnLst/>
                <a:rect l="l" t="t" r="r" b="b"/>
                <a:pathLst>
                  <a:path w="6247" h="1614" extrusionOk="0">
                    <a:moveTo>
                      <a:pt x="56" y="1"/>
                    </a:moveTo>
                    <a:lnTo>
                      <a:pt x="19" y="19"/>
                    </a:lnTo>
                    <a:lnTo>
                      <a:pt x="0" y="57"/>
                    </a:lnTo>
                    <a:lnTo>
                      <a:pt x="0" y="94"/>
                    </a:lnTo>
                    <a:lnTo>
                      <a:pt x="0" y="131"/>
                    </a:lnTo>
                    <a:lnTo>
                      <a:pt x="19" y="168"/>
                    </a:lnTo>
                    <a:lnTo>
                      <a:pt x="56" y="186"/>
                    </a:lnTo>
                    <a:lnTo>
                      <a:pt x="3318" y="1595"/>
                    </a:lnTo>
                    <a:lnTo>
                      <a:pt x="3355" y="1613"/>
                    </a:lnTo>
                    <a:lnTo>
                      <a:pt x="3392" y="1595"/>
                    </a:lnTo>
                    <a:lnTo>
                      <a:pt x="6172" y="538"/>
                    </a:lnTo>
                    <a:lnTo>
                      <a:pt x="6209" y="520"/>
                    </a:lnTo>
                    <a:lnTo>
                      <a:pt x="6228" y="483"/>
                    </a:lnTo>
                    <a:lnTo>
                      <a:pt x="6246" y="446"/>
                    </a:lnTo>
                    <a:lnTo>
                      <a:pt x="6228" y="409"/>
                    </a:lnTo>
                    <a:lnTo>
                      <a:pt x="6209" y="372"/>
                    </a:lnTo>
                    <a:lnTo>
                      <a:pt x="6191" y="353"/>
                    </a:lnTo>
                    <a:lnTo>
                      <a:pt x="6154" y="335"/>
                    </a:lnTo>
                    <a:lnTo>
                      <a:pt x="6098" y="353"/>
                    </a:lnTo>
                    <a:lnTo>
                      <a:pt x="3374" y="1410"/>
                    </a:lnTo>
                    <a:lnTo>
                      <a:pt x="130" y="1"/>
                    </a:lnTo>
                    <a:close/>
                  </a:path>
                </a:pathLst>
              </a:custGeom>
              <a:solidFill>
                <a:srgbClr val="2C30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 name="Google Shape;3103;p46">
                <a:extLst>
                  <a:ext uri="{FF2B5EF4-FFF2-40B4-BE49-F238E27FC236}">
                    <a16:creationId xmlns:a16="http://schemas.microsoft.com/office/drawing/2014/main" xmlns="" id="{8F41767B-5268-2D7D-4189-EAE09DC018A0}"/>
                  </a:ext>
                </a:extLst>
              </p:cNvPr>
              <p:cNvSpPr/>
              <p:nvPr/>
            </p:nvSpPr>
            <p:spPr>
              <a:xfrm>
                <a:off x="5583500" y="3927375"/>
                <a:ext cx="48675" cy="5125"/>
              </a:xfrm>
              <a:custGeom>
                <a:avLst/>
                <a:gdLst/>
                <a:ahLst/>
                <a:cxnLst/>
                <a:rect l="l" t="t" r="r" b="b"/>
                <a:pathLst>
                  <a:path w="1947" h="205" extrusionOk="0">
                    <a:moveTo>
                      <a:pt x="93" y="1"/>
                    </a:moveTo>
                    <a:lnTo>
                      <a:pt x="56" y="19"/>
                    </a:lnTo>
                    <a:lnTo>
                      <a:pt x="19" y="38"/>
                    </a:lnTo>
                    <a:lnTo>
                      <a:pt x="0" y="75"/>
                    </a:lnTo>
                    <a:lnTo>
                      <a:pt x="0" y="112"/>
                    </a:lnTo>
                    <a:lnTo>
                      <a:pt x="0" y="149"/>
                    </a:lnTo>
                    <a:lnTo>
                      <a:pt x="19" y="186"/>
                    </a:lnTo>
                    <a:lnTo>
                      <a:pt x="56" y="205"/>
                    </a:lnTo>
                    <a:lnTo>
                      <a:pt x="1891" y="205"/>
                    </a:lnTo>
                    <a:lnTo>
                      <a:pt x="1928" y="186"/>
                    </a:lnTo>
                    <a:lnTo>
                      <a:pt x="1946" y="149"/>
                    </a:lnTo>
                    <a:lnTo>
                      <a:pt x="1946" y="112"/>
                    </a:lnTo>
                    <a:lnTo>
                      <a:pt x="1946" y="75"/>
                    </a:lnTo>
                    <a:lnTo>
                      <a:pt x="1928" y="38"/>
                    </a:lnTo>
                    <a:lnTo>
                      <a:pt x="1891" y="19"/>
                    </a:lnTo>
                    <a:lnTo>
                      <a:pt x="1854" y="1"/>
                    </a:lnTo>
                    <a:close/>
                  </a:path>
                </a:pathLst>
              </a:custGeom>
              <a:solidFill>
                <a:srgbClr val="2C30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 name="Google Shape;3104;p46">
                <a:extLst>
                  <a:ext uri="{FF2B5EF4-FFF2-40B4-BE49-F238E27FC236}">
                    <a16:creationId xmlns:a16="http://schemas.microsoft.com/office/drawing/2014/main" xmlns="" id="{453EFB5D-0FF1-61F9-E444-020EE7DA7642}"/>
                  </a:ext>
                </a:extLst>
              </p:cNvPr>
              <p:cNvSpPr/>
              <p:nvPr/>
            </p:nvSpPr>
            <p:spPr>
              <a:xfrm>
                <a:off x="5433375" y="3855100"/>
                <a:ext cx="101500" cy="165900"/>
              </a:xfrm>
              <a:custGeom>
                <a:avLst/>
                <a:gdLst/>
                <a:ahLst/>
                <a:cxnLst/>
                <a:rect l="l" t="t" r="r" b="b"/>
                <a:pathLst>
                  <a:path w="4060" h="6636" extrusionOk="0">
                    <a:moveTo>
                      <a:pt x="612" y="1"/>
                    </a:moveTo>
                    <a:lnTo>
                      <a:pt x="575" y="19"/>
                    </a:lnTo>
                    <a:lnTo>
                      <a:pt x="556" y="38"/>
                    </a:lnTo>
                    <a:lnTo>
                      <a:pt x="537" y="93"/>
                    </a:lnTo>
                    <a:lnTo>
                      <a:pt x="0" y="5802"/>
                    </a:lnTo>
                    <a:lnTo>
                      <a:pt x="0" y="5839"/>
                    </a:lnTo>
                    <a:lnTo>
                      <a:pt x="19" y="5876"/>
                    </a:lnTo>
                    <a:lnTo>
                      <a:pt x="56" y="5895"/>
                    </a:lnTo>
                    <a:lnTo>
                      <a:pt x="93" y="5913"/>
                    </a:lnTo>
                    <a:lnTo>
                      <a:pt x="3948" y="6636"/>
                    </a:lnTo>
                    <a:lnTo>
                      <a:pt x="4003" y="6636"/>
                    </a:lnTo>
                    <a:lnTo>
                      <a:pt x="4022" y="6617"/>
                    </a:lnTo>
                    <a:lnTo>
                      <a:pt x="4059" y="6599"/>
                    </a:lnTo>
                    <a:lnTo>
                      <a:pt x="4059" y="6562"/>
                    </a:lnTo>
                    <a:lnTo>
                      <a:pt x="4059" y="6525"/>
                    </a:lnTo>
                    <a:lnTo>
                      <a:pt x="4040" y="6488"/>
                    </a:lnTo>
                    <a:lnTo>
                      <a:pt x="4022" y="6451"/>
                    </a:lnTo>
                    <a:lnTo>
                      <a:pt x="3985" y="6451"/>
                    </a:lnTo>
                    <a:lnTo>
                      <a:pt x="204" y="5728"/>
                    </a:lnTo>
                    <a:lnTo>
                      <a:pt x="741" y="112"/>
                    </a:lnTo>
                    <a:lnTo>
                      <a:pt x="741" y="56"/>
                    </a:lnTo>
                    <a:lnTo>
                      <a:pt x="723" y="38"/>
                    </a:lnTo>
                    <a:lnTo>
                      <a:pt x="686" y="1"/>
                    </a:lnTo>
                    <a:close/>
                  </a:path>
                </a:pathLst>
              </a:custGeom>
              <a:solidFill>
                <a:srgbClr val="2C30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3105;p46">
                <a:extLst>
                  <a:ext uri="{FF2B5EF4-FFF2-40B4-BE49-F238E27FC236}">
                    <a16:creationId xmlns:a16="http://schemas.microsoft.com/office/drawing/2014/main" xmlns="" id="{1953937B-EFD1-3C8F-35E6-DD3E5B1EFF25}"/>
                  </a:ext>
                </a:extLst>
              </p:cNvPr>
              <p:cNvSpPr/>
              <p:nvPr/>
            </p:nvSpPr>
            <p:spPr>
              <a:xfrm>
                <a:off x="5493600" y="4010325"/>
                <a:ext cx="118650" cy="199725"/>
              </a:xfrm>
              <a:custGeom>
                <a:avLst/>
                <a:gdLst/>
                <a:ahLst/>
                <a:cxnLst/>
                <a:rect l="l" t="t" r="r" b="b"/>
                <a:pathLst>
                  <a:path w="4746" h="7989" extrusionOk="0">
                    <a:moveTo>
                      <a:pt x="278" y="1"/>
                    </a:moveTo>
                    <a:lnTo>
                      <a:pt x="241" y="19"/>
                    </a:lnTo>
                    <a:lnTo>
                      <a:pt x="223" y="56"/>
                    </a:lnTo>
                    <a:lnTo>
                      <a:pt x="204" y="93"/>
                    </a:lnTo>
                    <a:lnTo>
                      <a:pt x="0" y="3652"/>
                    </a:lnTo>
                    <a:lnTo>
                      <a:pt x="19" y="3689"/>
                    </a:lnTo>
                    <a:lnTo>
                      <a:pt x="38" y="3726"/>
                    </a:lnTo>
                    <a:lnTo>
                      <a:pt x="4578" y="7952"/>
                    </a:lnTo>
                    <a:lnTo>
                      <a:pt x="4616" y="7970"/>
                    </a:lnTo>
                    <a:lnTo>
                      <a:pt x="4653" y="7989"/>
                    </a:lnTo>
                    <a:lnTo>
                      <a:pt x="4690" y="7970"/>
                    </a:lnTo>
                    <a:lnTo>
                      <a:pt x="4727" y="7952"/>
                    </a:lnTo>
                    <a:lnTo>
                      <a:pt x="4745" y="7915"/>
                    </a:lnTo>
                    <a:lnTo>
                      <a:pt x="4745" y="7878"/>
                    </a:lnTo>
                    <a:lnTo>
                      <a:pt x="4745" y="7841"/>
                    </a:lnTo>
                    <a:lnTo>
                      <a:pt x="4727" y="7822"/>
                    </a:lnTo>
                    <a:lnTo>
                      <a:pt x="204" y="3615"/>
                    </a:lnTo>
                    <a:lnTo>
                      <a:pt x="408" y="112"/>
                    </a:lnTo>
                    <a:lnTo>
                      <a:pt x="408" y="56"/>
                    </a:lnTo>
                    <a:lnTo>
                      <a:pt x="390" y="38"/>
                    </a:lnTo>
                    <a:lnTo>
                      <a:pt x="353" y="1"/>
                    </a:lnTo>
                    <a:close/>
                  </a:path>
                </a:pathLst>
              </a:custGeom>
              <a:solidFill>
                <a:srgbClr val="2C30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 name="Google Shape;3106;p46">
                <a:extLst>
                  <a:ext uri="{FF2B5EF4-FFF2-40B4-BE49-F238E27FC236}">
                    <a16:creationId xmlns:a16="http://schemas.microsoft.com/office/drawing/2014/main" xmlns="" id="{5509C03E-7A0B-337D-667A-BDCC1231818D}"/>
                  </a:ext>
                </a:extLst>
              </p:cNvPr>
              <p:cNvSpPr/>
              <p:nvPr/>
            </p:nvSpPr>
            <p:spPr>
              <a:xfrm>
                <a:off x="5672450" y="3854175"/>
                <a:ext cx="101500" cy="166825"/>
              </a:xfrm>
              <a:custGeom>
                <a:avLst/>
                <a:gdLst/>
                <a:ahLst/>
                <a:cxnLst/>
                <a:rect l="l" t="t" r="r" b="b"/>
                <a:pathLst>
                  <a:path w="4060" h="6673" extrusionOk="0">
                    <a:moveTo>
                      <a:pt x="3448" y="1"/>
                    </a:moveTo>
                    <a:lnTo>
                      <a:pt x="3411" y="19"/>
                    </a:lnTo>
                    <a:lnTo>
                      <a:pt x="3374" y="38"/>
                    </a:lnTo>
                    <a:lnTo>
                      <a:pt x="3355" y="75"/>
                    </a:lnTo>
                    <a:lnTo>
                      <a:pt x="3355" y="112"/>
                    </a:lnTo>
                    <a:lnTo>
                      <a:pt x="3856" y="5765"/>
                    </a:lnTo>
                    <a:lnTo>
                      <a:pt x="93" y="6488"/>
                    </a:lnTo>
                    <a:lnTo>
                      <a:pt x="56" y="6488"/>
                    </a:lnTo>
                    <a:lnTo>
                      <a:pt x="19" y="6525"/>
                    </a:lnTo>
                    <a:lnTo>
                      <a:pt x="1" y="6562"/>
                    </a:lnTo>
                    <a:lnTo>
                      <a:pt x="1" y="6599"/>
                    </a:lnTo>
                    <a:lnTo>
                      <a:pt x="19" y="6636"/>
                    </a:lnTo>
                    <a:lnTo>
                      <a:pt x="38" y="6654"/>
                    </a:lnTo>
                    <a:lnTo>
                      <a:pt x="75" y="6673"/>
                    </a:lnTo>
                    <a:lnTo>
                      <a:pt x="130" y="6673"/>
                    </a:lnTo>
                    <a:lnTo>
                      <a:pt x="3986" y="5950"/>
                    </a:lnTo>
                    <a:lnTo>
                      <a:pt x="4023" y="5932"/>
                    </a:lnTo>
                    <a:lnTo>
                      <a:pt x="4041" y="5913"/>
                    </a:lnTo>
                    <a:lnTo>
                      <a:pt x="4060" y="5876"/>
                    </a:lnTo>
                    <a:lnTo>
                      <a:pt x="4060" y="5839"/>
                    </a:lnTo>
                    <a:lnTo>
                      <a:pt x="3559" y="93"/>
                    </a:lnTo>
                    <a:lnTo>
                      <a:pt x="3541" y="56"/>
                    </a:lnTo>
                    <a:lnTo>
                      <a:pt x="3522" y="19"/>
                    </a:lnTo>
                    <a:lnTo>
                      <a:pt x="3485" y="1"/>
                    </a:lnTo>
                    <a:close/>
                  </a:path>
                </a:pathLst>
              </a:custGeom>
              <a:solidFill>
                <a:srgbClr val="2C30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 name="Google Shape;3107;p46">
                <a:extLst>
                  <a:ext uri="{FF2B5EF4-FFF2-40B4-BE49-F238E27FC236}">
                    <a16:creationId xmlns:a16="http://schemas.microsoft.com/office/drawing/2014/main" xmlns="" id="{4607EDB7-C1AB-3DDD-4D88-FD946659B086}"/>
                  </a:ext>
                </a:extLst>
              </p:cNvPr>
              <p:cNvSpPr/>
              <p:nvPr/>
            </p:nvSpPr>
            <p:spPr>
              <a:xfrm>
                <a:off x="5607575" y="4010325"/>
                <a:ext cx="106150" cy="199725"/>
              </a:xfrm>
              <a:custGeom>
                <a:avLst/>
                <a:gdLst/>
                <a:ahLst/>
                <a:cxnLst/>
                <a:rect l="l" t="t" r="r" b="b"/>
                <a:pathLst>
                  <a:path w="4246" h="7989" extrusionOk="0">
                    <a:moveTo>
                      <a:pt x="3912" y="1"/>
                    </a:moveTo>
                    <a:lnTo>
                      <a:pt x="3875" y="38"/>
                    </a:lnTo>
                    <a:lnTo>
                      <a:pt x="3856" y="56"/>
                    </a:lnTo>
                    <a:lnTo>
                      <a:pt x="3856" y="112"/>
                    </a:lnTo>
                    <a:lnTo>
                      <a:pt x="4060" y="3615"/>
                    </a:lnTo>
                    <a:lnTo>
                      <a:pt x="19" y="7822"/>
                    </a:lnTo>
                    <a:lnTo>
                      <a:pt x="1" y="7859"/>
                    </a:lnTo>
                    <a:lnTo>
                      <a:pt x="1" y="7896"/>
                    </a:lnTo>
                    <a:lnTo>
                      <a:pt x="1" y="7933"/>
                    </a:lnTo>
                    <a:lnTo>
                      <a:pt x="19" y="7952"/>
                    </a:lnTo>
                    <a:lnTo>
                      <a:pt x="57" y="7970"/>
                    </a:lnTo>
                    <a:lnTo>
                      <a:pt x="94" y="7989"/>
                    </a:lnTo>
                    <a:lnTo>
                      <a:pt x="131" y="7970"/>
                    </a:lnTo>
                    <a:lnTo>
                      <a:pt x="168" y="7952"/>
                    </a:lnTo>
                    <a:lnTo>
                      <a:pt x="4227" y="3726"/>
                    </a:lnTo>
                    <a:lnTo>
                      <a:pt x="4245" y="3689"/>
                    </a:lnTo>
                    <a:lnTo>
                      <a:pt x="4245" y="3652"/>
                    </a:lnTo>
                    <a:lnTo>
                      <a:pt x="4041" y="93"/>
                    </a:lnTo>
                    <a:lnTo>
                      <a:pt x="4041" y="56"/>
                    </a:lnTo>
                    <a:lnTo>
                      <a:pt x="4023" y="19"/>
                    </a:lnTo>
                    <a:lnTo>
                      <a:pt x="3986" y="1"/>
                    </a:lnTo>
                    <a:close/>
                  </a:path>
                </a:pathLst>
              </a:custGeom>
              <a:solidFill>
                <a:srgbClr val="2C30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3108;p46">
                <a:extLst>
                  <a:ext uri="{FF2B5EF4-FFF2-40B4-BE49-F238E27FC236}">
                    <a16:creationId xmlns:a16="http://schemas.microsoft.com/office/drawing/2014/main" xmlns="" id="{A7A7238B-EFDC-6880-818E-E282719467A3}"/>
                  </a:ext>
                </a:extLst>
              </p:cNvPr>
              <p:cNvSpPr/>
              <p:nvPr/>
            </p:nvSpPr>
            <p:spPr>
              <a:xfrm>
                <a:off x="5413450" y="4567750"/>
                <a:ext cx="379500" cy="51925"/>
              </a:xfrm>
              <a:custGeom>
                <a:avLst/>
                <a:gdLst/>
                <a:ahLst/>
                <a:cxnLst/>
                <a:rect l="l" t="t" r="r" b="b"/>
                <a:pathLst>
                  <a:path w="15180" h="2077" extrusionOk="0">
                    <a:moveTo>
                      <a:pt x="74" y="1"/>
                    </a:moveTo>
                    <a:lnTo>
                      <a:pt x="37" y="38"/>
                    </a:lnTo>
                    <a:lnTo>
                      <a:pt x="19" y="56"/>
                    </a:lnTo>
                    <a:lnTo>
                      <a:pt x="0" y="112"/>
                    </a:lnTo>
                    <a:lnTo>
                      <a:pt x="19" y="130"/>
                    </a:lnTo>
                    <a:lnTo>
                      <a:pt x="37" y="167"/>
                    </a:lnTo>
                    <a:lnTo>
                      <a:pt x="222" y="316"/>
                    </a:lnTo>
                    <a:lnTo>
                      <a:pt x="426" y="482"/>
                    </a:lnTo>
                    <a:lnTo>
                      <a:pt x="704" y="668"/>
                    </a:lnTo>
                    <a:lnTo>
                      <a:pt x="1038" y="872"/>
                    </a:lnTo>
                    <a:lnTo>
                      <a:pt x="1446" y="1075"/>
                    </a:lnTo>
                    <a:lnTo>
                      <a:pt x="1909" y="1279"/>
                    </a:lnTo>
                    <a:lnTo>
                      <a:pt x="2169" y="1372"/>
                    </a:lnTo>
                    <a:lnTo>
                      <a:pt x="2428" y="1465"/>
                    </a:lnTo>
                    <a:lnTo>
                      <a:pt x="2706" y="1539"/>
                    </a:lnTo>
                    <a:lnTo>
                      <a:pt x="2984" y="1594"/>
                    </a:lnTo>
                    <a:lnTo>
                      <a:pt x="3281" y="1650"/>
                    </a:lnTo>
                    <a:lnTo>
                      <a:pt x="3596" y="1687"/>
                    </a:lnTo>
                    <a:lnTo>
                      <a:pt x="3911" y="1706"/>
                    </a:lnTo>
                    <a:lnTo>
                      <a:pt x="4226" y="1706"/>
                    </a:lnTo>
                    <a:lnTo>
                      <a:pt x="4559" y="1669"/>
                    </a:lnTo>
                    <a:lnTo>
                      <a:pt x="4912" y="1632"/>
                    </a:lnTo>
                    <a:lnTo>
                      <a:pt x="5264" y="1557"/>
                    </a:lnTo>
                    <a:lnTo>
                      <a:pt x="5616" y="1465"/>
                    </a:lnTo>
                    <a:lnTo>
                      <a:pt x="5968" y="1335"/>
                    </a:lnTo>
                    <a:lnTo>
                      <a:pt x="6339" y="1187"/>
                    </a:lnTo>
                    <a:lnTo>
                      <a:pt x="6709" y="1001"/>
                    </a:lnTo>
                    <a:lnTo>
                      <a:pt x="7080" y="779"/>
                    </a:lnTo>
                    <a:lnTo>
                      <a:pt x="7469" y="519"/>
                    </a:lnTo>
                    <a:lnTo>
                      <a:pt x="7840" y="241"/>
                    </a:lnTo>
                    <a:lnTo>
                      <a:pt x="8025" y="408"/>
                    </a:lnTo>
                    <a:lnTo>
                      <a:pt x="8303" y="668"/>
                    </a:lnTo>
                    <a:lnTo>
                      <a:pt x="8693" y="964"/>
                    </a:lnTo>
                    <a:lnTo>
                      <a:pt x="8934" y="1131"/>
                    </a:lnTo>
                    <a:lnTo>
                      <a:pt x="9175" y="1298"/>
                    </a:lnTo>
                    <a:lnTo>
                      <a:pt x="9453" y="1446"/>
                    </a:lnTo>
                    <a:lnTo>
                      <a:pt x="9749" y="1594"/>
                    </a:lnTo>
                    <a:lnTo>
                      <a:pt x="10064" y="1724"/>
                    </a:lnTo>
                    <a:lnTo>
                      <a:pt x="10379" y="1835"/>
                    </a:lnTo>
                    <a:lnTo>
                      <a:pt x="10731" y="1947"/>
                    </a:lnTo>
                    <a:lnTo>
                      <a:pt x="11102" y="2021"/>
                    </a:lnTo>
                    <a:lnTo>
                      <a:pt x="11491" y="2076"/>
                    </a:lnTo>
                    <a:lnTo>
                      <a:pt x="12270" y="2076"/>
                    </a:lnTo>
                    <a:lnTo>
                      <a:pt x="12640" y="2021"/>
                    </a:lnTo>
                    <a:lnTo>
                      <a:pt x="13030" y="1947"/>
                    </a:lnTo>
                    <a:lnTo>
                      <a:pt x="13437" y="1835"/>
                    </a:lnTo>
                    <a:lnTo>
                      <a:pt x="13845" y="1669"/>
                    </a:lnTo>
                    <a:lnTo>
                      <a:pt x="14271" y="1465"/>
                    </a:lnTo>
                    <a:lnTo>
                      <a:pt x="14698" y="1224"/>
                    </a:lnTo>
                    <a:lnTo>
                      <a:pt x="15143" y="927"/>
                    </a:lnTo>
                    <a:lnTo>
                      <a:pt x="15161" y="909"/>
                    </a:lnTo>
                    <a:lnTo>
                      <a:pt x="15180" y="872"/>
                    </a:lnTo>
                    <a:lnTo>
                      <a:pt x="15180" y="835"/>
                    </a:lnTo>
                    <a:lnTo>
                      <a:pt x="15161" y="797"/>
                    </a:lnTo>
                    <a:lnTo>
                      <a:pt x="15143" y="779"/>
                    </a:lnTo>
                    <a:lnTo>
                      <a:pt x="15105" y="760"/>
                    </a:lnTo>
                    <a:lnTo>
                      <a:pt x="15068" y="760"/>
                    </a:lnTo>
                    <a:lnTo>
                      <a:pt x="15031" y="779"/>
                    </a:lnTo>
                    <a:lnTo>
                      <a:pt x="14661" y="1020"/>
                    </a:lnTo>
                    <a:lnTo>
                      <a:pt x="14290" y="1242"/>
                    </a:lnTo>
                    <a:lnTo>
                      <a:pt x="13938" y="1428"/>
                    </a:lnTo>
                    <a:lnTo>
                      <a:pt x="13586" y="1576"/>
                    </a:lnTo>
                    <a:lnTo>
                      <a:pt x="13252" y="1687"/>
                    </a:lnTo>
                    <a:lnTo>
                      <a:pt x="12918" y="1780"/>
                    </a:lnTo>
                    <a:lnTo>
                      <a:pt x="12585" y="1854"/>
                    </a:lnTo>
                    <a:lnTo>
                      <a:pt x="12270" y="1891"/>
                    </a:lnTo>
                    <a:lnTo>
                      <a:pt x="11955" y="1910"/>
                    </a:lnTo>
                    <a:lnTo>
                      <a:pt x="11640" y="1891"/>
                    </a:lnTo>
                    <a:lnTo>
                      <a:pt x="11362" y="1872"/>
                    </a:lnTo>
                    <a:lnTo>
                      <a:pt x="11065" y="1835"/>
                    </a:lnTo>
                    <a:lnTo>
                      <a:pt x="10806" y="1780"/>
                    </a:lnTo>
                    <a:lnTo>
                      <a:pt x="10528" y="1706"/>
                    </a:lnTo>
                    <a:lnTo>
                      <a:pt x="10287" y="1632"/>
                    </a:lnTo>
                    <a:lnTo>
                      <a:pt x="10046" y="1539"/>
                    </a:lnTo>
                    <a:lnTo>
                      <a:pt x="9805" y="1428"/>
                    </a:lnTo>
                    <a:lnTo>
                      <a:pt x="9582" y="1316"/>
                    </a:lnTo>
                    <a:lnTo>
                      <a:pt x="9193" y="1094"/>
                    </a:lnTo>
                    <a:lnTo>
                      <a:pt x="8841" y="853"/>
                    </a:lnTo>
                    <a:lnTo>
                      <a:pt x="8544" y="612"/>
                    </a:lnTo>
                    <a:lnTo>
                      <a:pt x="8285" y="408"/>
                    </a:lnTo>
                    <a:lnTo>
                      <a:pt x="8118" y="223"/>
                    </a:lnTo>
                    <a:lnTo>
                      <a:pt x="7933" y="38"/>
                    </a:lnTo>
                    <a:lnTo>
                      <a:pt x="7896" y="19"/>
                    </a:lnTo>
                    <a:lnTo>
                      <a:pt x="7859" y="1"/>
                    </a:lnTo>
                    <a:lnTo>
                      <a:pt x="7822" y="1"/>
                    </a:lnTo>
                    <a:lnTo>
                      <a:pt x="7784" y="19"/>
                    </a:lnTo>
                    <a:lnTo>
                      <a:pt x="7414" y="316"/>
                    </a:lnTo>
                    <a:lnTo>
                      <a:pt x="7062" y="575"/>
                    </a:lnTo>
                    <a:lnTo>
                      <a:pt x="6691" y="797"/>
                    </a:lnTo>
                    <a:lnTo>
                      <a:pt x="6339" y="983"/>
                    </a:lnTo>
                    <a:lnTo>
                      <a:pt x="5968" y="1131"/>
                    </a:lnTo>
                    <a:lnTo>
                      <a:pt x="5634" y="1261"/>
                    </a:lnTo>
                    <a:lnTo>
                      <a:pt x="5282" y="1372"/>
                    </a:lnTo>
                    <a:lnTo>
                      <a:pt x="4949" y="1446"/>
                    </a:lnTo>
                    <a:lnTo>
                      <a:pt x="4615" y="1483"/>
                    </a:lnTo>
                    <a:lnTo>
                      <a:pt x="4300" y="1520"/>
                    </a:lnTo>
                    <a:lnTo>
                      <a:pt x="3670" y="1520"/>
                    </a:lnTo>
                    <a:lnTo>
                      <a:pt x="3373" y="1483"/>
                    </a:lnTo>
                    <a:lnTo>
                      <a:pt x="3095" y="1446"/>
                    </a:lnTo>
                    <a:lnTo>
                      <a:pt x="2817" y="1391"/>
                    </a:lnTo>
                    <a:lnTo>
                      <a:pt x="2539" y="1316"/>
                    </a:lnTo>
                    <a:lnTo>
                      <a:pt x="2298" y="1242"/>
                    </a:lnTo>
                    <a:lnTo>
                      <a:pt x="2057" y="1150"/>
                    </a:lnTo>
                    <a:lnTo>
                      <a:pt x="1594" y="964"/>
                    </a:lnTo>
                    <a:lnTo>
                      <a:pt x="1205" y="760"/>
                    </a:lnTo>
                    <a:lnTo>
                      <a:pt x="871" y="557"/>
                    </a:lnTo>
                    <a:lnTo>
                      <a:pt x="593" y="353"/>
                    </a:lnTo>
                    <a:lnTo>
                      <a:pt x="389" y="204"/>
                    </a:lnTo>
                    <a:lnTo>
                      <a:pt x="167" y="19"/>
                    </a:lnTo>
                    <a:lnTo>
                      <a:pt x="148" y="1"/>
                    </a:lnTo>
                    <a:close/>
                  </a:path>
                </a:pathLst>
              </a:custGeom>
              <a:solidFill>
                <a:srgbClr val="2C30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3109;p46">
                <a:extLst>
                  <a:ext uri="{FF2B5EF4-FFF2-40B4-BE49-F238E27FC236}">
                    <a16:creationId xmlns:a16="http://schemas.microsoft.com/office/drawing/2014/main" xmlns="" id="{43BE6995-8FC8-791D-CB48-7E473F3FB563}"/>
                  </a:ext>
                </a:extLst>
              </p:cNvPr>
              <p:cNvSpPr/>
              <p:nvPr/>
            </p:nvSpPr>
            <p:spPr>
              <a:xfrm>
                <a:off x="5607575" y="4207250"/>
                <a:ext cx="4675" cy="365625"/>
              </a:xfrm>
              <a:custGeom>
                <a:avLst/>
                <a:gdLst/>
                <a:ahLst/>
                <a:cxnLst/>
                <a:rect l="l" t="t" r="r" b="b"/>
                <a:pathLst>
                  <a:path w="187" h="14625" extrusionOk="0">
                    <a:moveTo>
                      <a:pt x="94" y="1"/>
                    </a:moveTo>
                    <a:lnTo>
                      <a:pt x="57" y="19"/>
                    </a:lnTo>
                    <a:lnTo>
                      <a:pt x="19" y="38"/>
                    </a:lnTo>
                    <a:lnTo>
                      <a:pt x="1" y="75"/>
                    </a:lnTo>
                    <a:lnTo>
                      <a:pt x="1" y="112"/>
                    </a:lnTo>
                    <a:lnTo>
                      <a:pt x="1" y="14513"/>
                    </a:lnTo>
                    <a:lnTo>
                      <a:pt x="1" y="14550"/>
                    </a:lnTo>
                    <a:lnTo>
                      <a:pt x="19" y="14587"/>
                    </a:lnTo>
                    <a:lnTo>
                      <a:pt x="57" y="14606"/>
                    </a:lnTo>
                    <a:lnTo>
                      <a:pt x="94" y="14624"/>
                    </a:lnTo>
                    <a:lnTo>
                      <a:pt x="131" y="14606"/>
                    </a:lnTo>
                    <a:lnTo>
                      <a:pt x="168" y="14587"/>
                    </a:lnTo>
                    <a:lnTo>
                      <a:pt x="186" y="14550"/>
                    </a:lnTo>
                    <a:lnTo>
                      <a:pt x="186" y="14513"/>
                    </a:lnTo>
                    <a:lnTo>
                      <a:pt x="186" y="112"/>
                    </a:lnTo>
                    <a:lnTo>
                      <a:pt x="186" y="75"/>
                    </a:lnTo>
                    <a:lnTo>
                      <a:pt x="168" y="38"/>
                    </a:lnTo>
                    <a:lnTo>
                      <a:pt x="131" y="19"/>
                    </a:lnTo>
                    <a:lnTo>
                      <a:pt x="94" y="1"/>
                    </a:lnTo>
                    <a:close/>
                  </a:path>
                </a:pathLst>
              </a:custGeom>
              <a:solidFill>
                <a:srgbClr val="2C30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 name="Google Shape;3110;p46">
                <a:extLst>
                  <a:ext uri="{FF2B5EF4-FFF2-40B4-BE49-F238E27FC236}">
                    <a16:creationId xmlns:a16="http://schemas.microsoft.com/office/drawing/2014/main" xmlns="" id="{DC5FBE59-69AD-344C-7CED-7511E7C9FEE3}"/>
                  </a:ext>
                </a:extLst>
              </p:cNvPr>
              <p:cNvSpPr/>
              <p:nvPr/>
            </p:nvSpPr>
            <p:spPr>
              <a:xfrm>
                <a:off x="5620100" y="4213275"/>
                <a:ext cx="30150" cy="32000"/>
              </a:xfrm>
              <a:custGeom>
                <a:avLst/>
                <a:gdLst/>
                <a:ahLst/>
                <a:cxnLst/>
                <a:rect l="l" t="t" r="r" b="b"/>
                <a:pathLst>
                  <a:path w="1206" h="1280" extrusionOk="0">
                    <a:moveTo>
                      <a:pt x="482" y="1"/>
                    </a:moveTo>
                    <a:lnTo>
                      <a:pt x="371" y="38"/>
                    </a:lnTo>
                    <a:lnTo>
                      <a:pt x="278" y="93"/>
                    </a:lnTo>
                    <a:lnTo>
                      <a:pt x="186" y="186"/>
                    </a:lnTo>
                    <a:lnTo>
                      <a:pt x="112" y="279"/>
                    </a:lnTo>
                    <a:lnTo>
                      <a:pt x="56" y="390"/>
                    </a:lnTo>
                    <a:lnTo>
                      <a:pt x="19" y="501"/>
                    </a:lnTo>
                    <a:lnTo>
                      <a:pt x="0" y="631"/>
                    </a:lnTo>
                    <a:lnTo>
                      <a:pt x="19" y="761"/>
                    </a:lnTo>
                    <a:lnTo>
                      <a:pt x="56" y="890"/>
                    </a:lnTo>
                    <a:lnTo>
                      <a:pt x="112" y="1002"/>
                    </a:lnTo>
                    <a:lnTo>
                      <a:pt x="186" y="1094"/>
                    </a:lnTo>
                    <a:lnTo>
                      <a:pt x="278" y="1168"/>
                    </a:lnTo>
                    <a:lnTo>
                      <a:pt x="371" y="1224"/>
                    </a:lnTo>
                    <a:lnTo>
                      <a:pt x="482" y="1261"/>
                    </a:lnTo>
                    <a:lnTo>
                      <a:pt x="612" y="1280"/>
                    </a:lnTo>
                    <a:lnTo>
                      <a:pt x="723" y="1261"/>
                    </a:lnTo>
                    <a:lnTo>
                      <a:pt x="853" y="1224"/>
                    </a:lnTo>
                    <a:lnTo>
                      <a:pt x="946" y="1168"/>
                    </a:lnTo>
                    <a:lnTo>
                      <a:pt x="1038" y="1094"/>
                    </a:lnTo>
                    <a:lnTo>
                      <a:pt x="1112" y="1002"/>
                    </a:lnTo>
                    <a:lnTo>
                      <a:pt x="1168" y="890"/>
                    </a:lnTo>
                    <a:lnTo>
                      <a:pt x="1205" y="761"/>
                    </a:lnTo>
                    <a:lnTo>
                      <a:pt x="1205" y="631"/>
                    </a:lnTo>
                    <a:lnTo>
                      <a:pt x="1205" y="501"/>
                    </a:lnTo>
                    <a:lnTo>
                      <a:pt x="1168" y="390"/>
                    </a:lnTo>
                    <a:lnTo>
                      <a:pt x="1112" y="279"/>
                    </a:lnTo>
                    <a:lnTo>
                      <a:pt x="1038" y="186"/>
                    </a:lnTo>
                    <a:lnTo>
                      <a:pt x="946" y="93"/>
                    </a:lnTo>
                    <a:lnTo>
                      <a:pt x="853" y="38"/>
                    </a:lnTo>
                    <a:lnTo>
                      <a:pt x="723" y="1"/>
                    </a:lnTo>
                    <a:close/>
                  </a:path>
                </a:pathLst>
              </a:custGeom>
              <a:solidFill>
                <a:srgbClr val="568E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3111;p46">
                <a:extLst>
                  <a:ext uri="{FF2B5EF4-FFF2-40B4-BE49-F238E27FC236}">
                    <a16:creationId xmlns:a16="http://schemas.microsoft.com/office/drawing/2014/main" xmlns="" id="{9BB616FF-B179-E1EC-BA98-5180ECA6DF11}"/>
                  </a:ext>
                </a:extLst>
              </p:cNvPr>
              <p:cNvSpPr/>
              <p:nvPr/>
            </p:nvSpPr>
            <p:spPr>
              <a:xfrm>
                <a:off x="5621475" y="4305950"/>
                <a:ext cx="30150" cy="32000"/>
              </a:xfrm>
              <a:custGeom>
                <a:avLst/>
                <a:gdLst/>
                <a:ahLst/>
                <a:cxnLst/>
                <a:rect l="l" t="t" r="r" b="b"/>
                <a:pathLst>
                  <a:path w="1206" h="1280" extrusionOk="0">
                    <a:moveTo>
                      <a:pt x="483" y="1"/>
                    </a:moveTo>
                    <a:lnTo>
                      <a:pt x="372" y="38"/>
                    </a:lnTo>
                    <a:lnTo>
                      <a:pt x="260" y="112"/>
                    </a:lnTo>
                    <a:lnTo>
                      <a:pt x="168" y="186"/>
                    </a:lnTo>
                    <a:lnTo>
                      <a:pt x="94" y="279"/>
                    </a:lnTo>
                    <a:lnTo>
                      <a:pt x="38" y="390"/>
                    </a:lnTo>
                    <a:lnTo>
                      <a:pt x="19" y="501"/>
                    </a:lnTo>
                    <a:lnTo>
                      <a:pt x="1" y="631"/>
                    </a:lnTo>
                    <a:lnTo>
                      <a:pt x="19" y="760"/>
                    </a:lnTo>
                    <a:lnTo>
                      <a:pt x="38" y="890"/>
                    </a:lnTo>
                    <a:lnTo>
                      <a:pt x="94" y="1001"/>
                    </a:lnTo>
                    <a:lnTo>
                      <a:pt x="168" y="1094"/>
                    </a:lnTo>
                    <a:lnTo>
                      <a:pt x="260" y="1168"/>
                    </a:lnTo>
                    <a:lnTo>
                      <a:pt x="372" y="1224"/>
                    </a:lnTo>
                    <a:lnTo>
                      <a:pt x="483" y="1261"/>
                    </a:lnTo>
                    <a:lnTo>
                      <a:pt x="594" y="1279"/>
                    </a:lnTo>
                    <a:lnTo>
                      <a:pt x="724" y="1261"/>
                    </a:lnTo>
                    <a:lnTo>
                      <a:pt x="835" y="1224"/>
                    </a:lnTo>
                    <a:lnTo>
                      <a:pt x="946" y="1168"/>
                    </a:lnTo>
                    <a:lnTo>
                      <a:pt x="1020" y="1094"/>
                    </a:lnTo>
                    <a:lnTo>
                      <a:pt x="1094" y="1001"/>
                    </a:lnTo>
                    <a:lnTo>
                      <a:pt x="1150" y="890"/>
                    </a:lnTo>
                    <a:lnTo>
                      <a:pt x="1187" y="760"/>
                    </a:lnTo>
                    <a:lnTo>
                      <a:pt x="1206" y="631"/>
                    </a:lnTo>
                    <a:lnTo>
                      <a:pt x="1187" y="501"/>
                    </a:lnTo>
                    <a:lnTo>
                      <a:pt x="1150" y="390"/>
                    </a:lnTo>
                    <a:lnTo>
                      <a:pt x="1094" y="279"/>
                    </a:lnTo>
                    <a:lnTo>
                      <a:pt x="1020" y="186"/>
                    </a:lnTo>
                    <a:lnTo>
                      <a:pt x="946" y="112"/>
                    </a:lnTo>
                    <a:lnTo>
                      <a:pt x="835" y="38"/>
                    </a:lnTo>
                    <a:lnTo>
                      <a:pt x="724" y="1"/>
                    </a:lnTo>
                    <a:close/>
                  </a:path>
                </a:pathLst>
              </a:custGeom>
              <a:solidFill>
                <a:srgbClr val="568E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 name="Google Shape;3112;p46">
                <a:extLst>
                  <a:ext uri="{FF2B5EF4-FFF2-40B4-BE49-F238E27FC236}">
                    <a16:creationId xmlns:a16="http://schemas.microsoft.com/office/drawing/2014/main" xmlns="" id="{D19ADE25-3F8C-003A-FDA0-8693DEB4D5F8}"/>
                  </a:ext>
                </a:extLst>
              </p:cNvPr>
              <p:cNvSpPr/>
              <p:nvPr/>
            </p:nvSpPr>
            <p:spPr>
              <a:xfrm>
                <a:off x="5618700" y="4422725"/>
                <a:ext cx="30150" cy="32450"/>
              </a:xfrm>
              <a:custGeom>
                <a:avLst/>
                <a:gdLst/>
                <a:ahLst/>
                <a:cxnLst/>
                <a:rect l="l" t="t" r="r" b="b"/>
                <a:pathLst>
                  <a:path w="1206" h="1298" extrusionOk="0">
                    <a:moveTo>
                      <a:pt x="594" y="0"/>
                    </a:moveTo>
                    <a:lnTo>
                      <a:pt x="483" y="19"/>
                    </a:lnTo>
                    <a:lnTo>
                      <a:pt x="371" y="56"/>
                    </a:lnTo>
                    <a:lnTo>
                      <a:pt x="260" y="111"/>
                    </a:lnTo>
                    <a:lnTo>
                      <a:pt x="168" y="204"/>
                    </a:lnTo>
                    <a:lnTo>
                      <a:pt x="93" y="297"/>
                    </a:lnTo>
                    <a:lnTo>
                      <a:pt x="38" y="408"/>
                    </a:lnTo>
                    <a:lnTo>
                      <a:pt x="1" y="519"/>
                    </a:lnTo>
                    <a:lnTo>
                      <a:pt x="1" y="649"/>
                    </a:lnTo>
                    <a:lnTo>
                      <a:pt x="1" y="779"/>
                    </a:lnTo>
                    <a:lnTo>
                      <a:pt x="38" y="908"/>
                    </a:lnTo>
                    <a:lnTo>
                      <a:pt x="93" y="1020"/>
                    </a:lnTo>
                    <a:lnTo>
                      <a:pt x="168" y="1112"/>
                    </a:lnTo>
                    <a:lnTo>
                      <a:pt x="260" y="1186"/>
                    </a:lnTo>
                    <a:lnTo>
                      <a:pt x="371" y="1242"/>
                    </a:lnTo>
                    <a:lnTo>
                      <a:pt x="483" y="1279"/>
                    </a:lnTo>
                    <a:lnTo>
                      <a:pt x="594" y="1298"/>
                    </a:lnTo>
                    <a:lnTo>
                      <a:pt x="724" y="1279"/>
                    </a:lnTo>
                    <a:lnTo>
                      <a:pt x="835" y="1242"/>
                    </a:lnTo>
                    <a:lnTo>
                      <a:pt x="927" y="1186"/>
                    </a:lnTo>
                    <a:lnTo>
                      <a:pt x="1020" y="1112"/>
                    </a:lnTo>
                    <a:lnTo>
                      <a:pt x="1094" y="1020"/>
                    </a:lnTo>
                    <a:lnTo>
                      <a:pt x="1150" y="908"/>
                    </a:lnTo>
                    <a:lnTo>
                      <a:pt x="1187" y="779"/>
                    </a:lnTo>
                    <a:lnTo>
                      <a:pt x="1205" y="649"/>
                    </a:lnTo>
                    <a:lnTo>
                      <a:pt x="1187" y="519"/>
                    </a:lnTo>
                    <a:lnTo>
                      <a:pt x="1150" y="408"/>
                    </a:lnTo>
                    <a:lnTo>
                      <a:pt x="1094" y="297"/>
                    </a:lnTo>
                    <a:lnTo>
                      <a:pt x="1020" y="204"/>
                    </a:lnTo>
                    <a:lnTo>
                      <a:pt x="927" y="111"/>
                    </a:lnTo>
                    <a:lnTo>
                      <a:pt x="835" y="56"/>
                    </a:lnTo>
                    <a:lnTo>
                      <a:pt x="724" y="19"/>
                    </a:lnTo>
                    <a:lnTo>
                      <a:pt x="594" y="0"/>
                    </a:lnTo>
                    <a:close/>
                  </a:path>
                </a:pathLst>
              </a:custGeom>
              <a:solidFill>
                <a:srgbClr val="568E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Google Shape;3113;p46">
                <a:extLst>
                  <a:ext uri="{FF2B5EF4-FFF2-40B4-BE49-F238E27FC236}">
                    <a16:creationId xmlns:a16="http://schemas.microsoft.com/office/drawing/2014/main" xmlns="" id="{19E2D996-01F3-9CBC-CEA9-DAE75EAFE53D}"/>
                  </a:ext>
                </a:extLst>
              </p:cNvPr>
              <p:cNvSpPr/>
              <p:nvPr/>
            </p:nvSpPr>
            <p:spPr>
              <a:xfrm>
                <a:off x="5620100" y="4529750"/>
                <a:ext cx="30150" cy="32000"/>
              </a:xfrm>
              <a:custGeom>
                <a:avLst/>
                <a:gdLst/>
                <a:ahLst/>
                <a:cxnLst/>
                <a:rect l="l" t="t" r="r" b="b"/>
                <a:pathLst>
                  <a:path w="1206" h="1280" extrusionOk="0">
                    <a:moveTo>
                      <a:pt x="482" y="1"/>
                    </a:moveTo>
                    <a:lnTo>
                      <a:pt x="371" y="38"/>
                    </a:lnTo>
                    <a:lnTo>
                      <a:pt x="278" y="93"/>
                    </a:lnTo>
                    <a:lnTo>
                      <a:pt x="186" y="186"/>
                    </a:lnTo>
                    <a:lnTo>
                      <a:pt x="112" y="279"/>
                    </a:lnTo>
                    <a:lnTo>
                      <a:pt x="56" y="390"/>
                    </a:lnTo>
                    <a:lnTo>
                      <a:pt x="19" y="501"/>
                    </a:lnTo>
                    <a:lnTo>
                      <a:pt x="0" y="631"/>
                    </a:lnTo>
                    <a:lnTo>
                      <a:pt x="19" y="761"/>
                    </a:lnTo>
                    <a:lnTo>
                      <a:pt x="56" y="890"/>
                    </a:lnTo>
                    <a:lnTo>
                      <a:pt x="112" y="1002"/>
                    </a:lnTo>
                    <a:lnTo>
                      <a:pt x="186" y="1094"/>
                    </a:lnTo>
                    <a:lnTo>
                      <a:pt x="278" y="1168"/>
                    </a:lnTo>
                    <a:lnTo>
                      <a:pt x="371" y="1224"/>
                    </a:lnTo>
                    <a:lnTo>
                      <a:pt x="482" y="1261"/>
                    </a:lnTo>
                    <a:lnTo>
                      <a:pt x="612" y="1280"/>
                    </a:lnTo>
                    <a:lnTo>
                      <a:pt x="723" y="1261"/>
                    </a:lnTo>
                    <a:lnTo>
                      <a:pt x="853" y="1224"/>
                    </a:lnTo>
                    <a:lnTo>
                      <a:pt x="946" y="1168"/>
                    </a:lnTo>
                    <a:lnTo>
                      <a:pt x="1038" y="1094"/>
                    </a:lnTo>
                    <a:lnTo>
                      <a:pt x="1112" y="1002"/>
                    </a:lnTo>
                    <a:lnTo>
                      <a:pt x="1168" y="890"/>
                    </a:lnTo>
                    <a:lnTo>
                      <a:pt x="1205" y="761"/>
                    </a:lnTo>
                    <a:lnTo>
                      <a:pt x="1205" y="631"/>
                    </a:lnTo>
                    <a:lnTo>
                      <a:pt x="1205" y="501"/>
                    </a:lnTo>
                    <a:lnTo>
                      <a:pt x="1168" y="390"/>
                    </a:lnTo>
                    <a:lnTo>
                      <a:pt x="1112" y="279"/>
                    </a:lnTo>
                    <a:lnTo>
                      <a:pt x="1038" y="186"/>
                    </a:lnTo>
                    <a:lnTo>
                      <a:pt x="946" y="93"/>
                    </a:lnTo>
                    <a:lnTo>
                      <a:pt x="853" y="38"/>
                    </a:lnTo>
                    <a:lnTo>
                      <a:pt x="723" y="1"/>
                    </a:lnTo>
                    <a:close/>
                  </a:path>
                </a:pathLst>
              </a:custGeom>
              <a:solidFill>
                <a:srgbClr val="568E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 name="Google Shape;3114;p46">
                <a:extLst>
                  <a:ext uri="{FF2B5EF4-FFF2-40B4-BE49-F238E27FC236}">
                    <a16:creationId xmlns:a16="http://schemas.microsoft.com/office/drawing/2014/main" xmlns="" id="{8C68F895-7911-BB97-A195-69E36E3F4AA0}"/>
                  </a:ext>
                </a:extLst>
              </p:cNvPr>
              <p:cNvSpPr/>
              <p:nvPr/>
            </p:nvSpPr>
            <p:spPr>
              <a:xfrm>
                <a:off x="5400475" y="3981125"/>
                <a:ext cx="271075" cy="412425"/>
              </a:xfrm>
              <a:custGeom>
                <a:avLst/>
                <a:gdLst/>
                <a:ahLst/>
                <a:cxnLst/>
                <a:rect l="l" t="t" r="r" b="b"/>
                <a:pathLst>
                  <a:path w="10843" h="16497" extrusionOk="0">
                    <a:moveTo>
                      <a:pt x="1390" y="1"/>
                    </a:moveTo>
                    <a:lnTo>
                      <a:pt x="0" y="15533"/>
                    </a:lnTo>
                    <a:lnTo>
                      <a:pt x="9453" y="16497"/>
                    </a:lnTo>
                    <a:lnTo>
                      <a:pt x="10843" y="965"/>
                    </a:lnTo>
                    <a:lnTo>
                      <a:pt x="1390" y="1"/>
                    </a:lnTo>
                    <a:close/>
                  </a:path>
                </a:pathLst>
              </a:custGeom>
              <a:solidFill>
                <a:srgbClr val="2C30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 name="Google Shape;3115;p46">
                <a:extLst>
                  <a:ext uri="{FF2B5EF4-FFF2-40B4-BE49-F238E27FC236}">
                    <a16:creationId xmlns:a16="http://schemas.microsoft.com/office/drawing/2014/main" xmlns="" id="{95EC577F-4539-2D46-817B-30D4D2147BB3}"/>
                  </a:ext>
                </a:extLst>
              </p:cNvPr>
              <p:cNvSpPr/>
              <p:nvPr/>
            </p:nvSpPr>
            <p:spPr>
              <a:xfrm>
                <a:off x="5395375" y="3993650"/>
                <a:ext cx="292850" cy="425850"/>
              </a:xfrm>
              <a:custGeom>
                <a:avLst/>
                <a:gdLst/>
                <a:ahLst/>
                <a:cxnLst/>
                <a:rect l="l" t="t" r="r" b="b"/>
                <a:pathLst>
                  <a:path w="11714" h="17034" extrusionOk="0">
                    <a:moveTo>
                      <a:pt x="2336" y="0"/>
                    </a:moveTo>
                    <a:lnTo>
                      <a:pt x="0" y="15402"/>
                    </a:lnTo>
                    <a:lnTo>
                      <a:pt x="9379" y="17033"/>
                    </a:lnTo>
                    <a:lnTo>
                      <a:pt x="11714" y="1631"/>
                    </a:lnTo>
                    <a:lnTo>
                      <a:pt x="2336" y="0"/>
                    </a:lnTo>
                    <a:close/>
                  </a:path>
                </a:pathLst>
              </a:custGeom>
              <a:solidFill>
                <a:srgbClr val="FFCD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3116;p46">
                <a:extLst>
                  <a:ext uri="{FF2B5EF4-FFF2-40B4-BE49-F238E27FC236}">
                    <a16:creationId xmlns:a16="http://schemas.microsoft.com/office/drawing/2014/main" xmlns="" id="{81DD7114-B363-8C7B-5BC3-C43311088402}"/>
                  </a:ext>
                </a:extLst>
              </p:cNvPr>
              <p:cNvSpPr/>
              <p:nvPr/>
            </p:nvSpPr>
            <p:spPr>
              <a:xfrm>
                <a:off x="5263775" y="4195200"/>
                <a:ext cx="313250" cy="124675"/>
              </a:xfrm>
              <a:custGeom>
                <a:avLst/>
                <a:gdLst/>
                <a:ahLst/>
                <a:cxnLst/>
                <a:rect l="l" t="t" r="r" b="b"/>
                <a:pathLst>
                  <a:path w="12530" h="4987" extrusionOk="0">
                    <a:moveTo>
                      <a:pt x="3652" y="1"/>
                    </a:moveTo>
                    <a:lnTo>
                      <a:pt x="0" y="3040"/>
                    </a:lnTo>
                    <a:lnTo>
                      <a:pt x="167" y="3189"/>
                    </a:lnTo>
                    <a:lnTo>
                      <a:pt x="371" y="3337"/>
                    </a:lnTo>
                    <a:lnTo>
                      <a:pt x="631" y="3485"/>
                    </a:lnTo>
                    <a:lnTo>
                      <a:pt x="927" y="3615"/>
                    </a:lnTo>
                    <a:lnTo>
                      <a:pt x="1279" y="3745"/>
                    </a:lnTo>
                    <a:lnTo>
                      <a:pt x="1650" y="3856"/>
                    </a:lnTo>
                    <a:lnTo>
                      <a:pt x="2058" y="3967"/>
                    </a:lnTo>
                    <a:lnTo>
                      <a:pt x="2484" y="4060"/>
                    </a:lnTo>
                    <a:lnTo>
                      <a:pt x="3429" y="4245"/>
                    </a:lnTo>
                    <a:lnTo>
                      <a:pt x="4430" y="4412"/>
                    </a:lnTo>
                    <a:lnTo>
                      <a:pt x="5487" y="4542"/>
                    </a:lnTo>
                    <a:lnTo>
                      <a:pt x="6543" y="4653"/>
                    </a:lnTo>
                    <a:lnTo>
                      <a:pt x="7600" y="4746"/>
                    </a:lnTo>
                    <a:lnTo>
                      <a:pt x="8582" y="4820"/>
                    </a:lnTo>
                    <a:lnTo>
                      <a:pt x="10324" y="4931"/>
                    </a:lnTo>
                    <a:lnTo>
                      <a:pt x="11547" y="4987"/>
                    </a:lnTo>
                    <a:lnTo>
                      <a:pt x="11992" y="4987"/>
                    </a:lnTo>
                    <a:lnTo>
                      <a:pt x="12530" y="1409"/>
                    </a:lnTo>
                    <a:lnTo>
                      <a:pt x="3652"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 name="Google Shape;3117;p46">
                <a:extLst>
                  <a:ext uri="{FF2B5EF4-FFF2-40B4-BE49-F238E27FC236}">
                    <a16:creationId xmlns:a16="http://schemas.microsoft.com/office/drawing/2014/main" xmlns="" id="{34AB29D9-061A-EE47-95FA-A727F60AAD9F}"/>
                  </a:ext>
                </a:extLst>
              </p:cNvPr>
              <p:cNvSpPr/>
              <p:nvPr/>
            </p:nvSpPr>
            <p:spPr>
              <a:xfrm>
                <a:off x="5563575" y="4187325"/>
                <a:ext cx="116325" cy="152475"/>
              </a:xfrm>
              <a:custGeom>
                <a:avLst/>
                <a:gdLst/>
                <a:ahLst/>
                <a:cxnLst/>
                <a:rect l="l" t="t" r="r" b="b"/>
                <a:pathLst>
                  <a:path w="4653" h="6099" extrusionOk="0">
                    <a:moveTo>
                      <a:pt x="3003" y="1"/>
                    </a:moveTo>
                    <a:lnTo>
                      <a:pt x="2632" y="38"/>
                    </a:lnTo>
                    <a:lnTo>
                      <a:pt x="2428" y="75"/>
                    </a:lnTo>
                    <a:lnTo>
                      <a:pt x="2224" y="130"/>
                    </a:lnTo>
                    <a:lnTo>
                      <a:pt x="2039" y="186"/>
                    </a:lnTo>
                    <a:lnTo>
                      <a:pt x="1854" y="242"/>
                    </a:lnTo>
                    <a:lnTo>
                      <a:pt x="1668" y="334"/>
                    </a:lnTo>
                    <a:lnTo>
                      <a:pt x="1501" y="427"/>
                    </a:lnTo>
                    <a:lnTo>
                      <a:pt x="1353" y="520"/>
                    </a:lnTo>
                    <a:lnTo>
                      <a:pt x="1242" y="631"/>
                    </a:lnTo>
                    <a:lnTo>
                      <a:pt x="1020" y="872"/>
                    </a:lnTo>
                    <a:lnTo>
                      <a:pt x="816" y="1094"/>
                    </a:lnTo>
                    <a:lnTo>
                      <a:pt x="482" y="1521"/>
                    </a:lnTo>
                    <a:lnTo>
                      <a:pt x="278" y="1817"/>
                    </a:lnTo>
                    <a:lnTo>
                      <a:pt x="204" y="1947"/>
                    </a:lnTo>
                    <a:lnTo>
                      <a:pt x="0" y="5302"/>
                    </a:lnTo>
                    <a:lnTo>
                      <a:pt x="389" y="5450"/>
                    </a:lnTo>
                    <a:lnTo>
                      <a:pt x="871" y="5598"/>
                    </a:lnTo>
                    <a:lnTo>
                      <a:pt x="1390" y="5765"/>
                    </a:lnTo>
                    <a:lnTo>
                      <a:pt x="1946" y="5895"/>
                    </a:lnTo>
                    <a:lnTo>
                      <a:pt x="2465" y="6006"/>
                    </a:lnTo>
                    <a:lnTo>
                      <a:pt x="2929" y="6080"/>
                    </a:lnTo>
                    <a:lnTo>
                      <a:pt x="3132" y="6099"/>
                    </a:lnTo>
                    <a:lnTo>
                      <a:pt x="3429" y="6099"/>
                    </a:lnTo>
                    <a:lnTo>
                      <a:pt x="3540" y="6062"/>
                    </a:lnTo>
                    <a:lnTo>
                      <a:pt x="3633" y="6006"/>
                    </a:lnTo>
                    <a:lnTo>
                      <a:pt x="3726" y="5950"/>
                    </a:lnTo>
                    <a:lnTo>
                      <a:pt x="3800" y="5876"/>
                    </a:lnTo>
                    <a:lnTo>
                      <a:pt x="3874" y="5802"/>
                    </a:lnTo>
                    <a:lnTo>
                      <a:pt x="3985" y="5654"/>
                    </a:lnTo>
                    <a:lnTo>
                      <a:pt x="4059" y="5505"/>
                    </a:lnTo>
                    <a:lnTo>
                      <a:pt x="4096" y="5376"/>
                    </a:lnTo>
                    <a:lnTo>
                      <a:pt x="4133" y="5265"/>
                    </a:lnTo>
                    <a:lnTo>
                      <a:pt x="4133" y="5153"/>
                    </a:lnTo>
                    <a:lnTo>
                      <a:pt x="4207" y="5079"/>
                    </a:lnTo>
                    <a:lnTo>
                      <a:pt x="4282" y="4968"/>
                    </a:lnTo>
                    <a:lnTo>
                      <a:pt x="4337" y="4857"/>
                    </a:lnTo>
                    <a:lnTo>
                      <a:pt x="4374" y="4746"/>
                    </a:lnTo>
                    <a:lnTo>
                      <a:pt x="4448" y="4523"/>
                    </a:lnTo>
                    <a:lnTo>
                      <a:pt x="4485" y="4301"/>
                    </a:lnTo>
                    <a:lnTo>
                      <a:pt x="4504" y="4097"/>
                    </a:lnTo>
                    <a:lnTo>
                      <a:pt x="4485" y="3930"/>
                    </a:lnTo>
                    <a:lnTo>
                      <a:pt x="4485" y="3819"/>
                    </a:lnTo>
                    <a:lnTo>
                      <a:pt x="4467" y="3782"/>
                    </a:lnTo>
                    <a:lnTo>
                      <a:pt x="4523" y="3652"/>
                    </a:lnTo>
                    <a:lnTo>
                      <a:pt x="4578" y="3522"/>
                    </a:lnTo>
                    <a:lnTo>
                      <a:pt x="4615" y="3393"/>
                    </a:lnTo>
                    <a:lnTo>
                      <a:pt x="4634" y="3281"/>
                    </a:lnTo>
                    <a:lnTo>
                      <a:pt x="4652" y="3040"/>
                    </a:lnTo>
                    <a:lnTo>
                      <a:pt x="4615" y="2818"/>
                    </a:lnTo>
                    <a:lnTo>
                      <a:pt x="4578" y="2614"/>
                    </a:lnTo>
                    <a:lnTo>
                      <a:pt x="4523" y="2466"/>
                    </a:lnTo>
                    <a:lnTo>
                      <a:pt x="4467" y="2336"/>
                    </a:lnTo>
                    <a:lnTo>
                      <a:pt x="4485" y="2188"/>
                    </a:lnTo>
                    <a:lnTo>
                      <a:pt x="4485" y="2058"/>
                    </a:lnTo>
                    <a:lnTo>
                      <a:pt x="4448" y="1928"/>
                    </a:lnTo>
                    <a:lnTo>
                      <a:pt x="4430" y="1817"/>
                    </a:lnTo>
                    <a:lnTo>
                      <a:pt x="4374" y="1706"/>
                    </a:lnTo>
                    <a:lnTo>
                      <a:pt x="4337" y="1613"/>
                    </a:lnTo>
                    <a:lnTo>
                      <a:pt x="4207" y="1446"/>
                    </a:lnTo>
                    <a:lnTo>
                      <a:pt x="4096" y="1317"/>
                    </a:lnTo>
                    <a:lnTo>
                      <a:pt x="3985" y="1224"/>
                    </a:lnTo>
                    <a:lnTo>
                      <a:pt x="3874" y="1150"/>
                    </a:lnTo>
                    <a:lnTo>
                      <a:pt x="3800" y="1372"/>
                    </a:lnTo>
                    <a:lnTo>
                      <a:pt x="3726" y="1539"/>
                    </a:lnTo>
                    <a:lnTo>
                      <a:pt x="3688" y="1576"/>
                    </a:lnTo>
                    <a:lnTo>
                      <a:pt x="3651" y="1613"/>
                    </a:lnTo>
                    <a:lnTo>
                      <a:pt x="3448" y="1558"/>
                    </a:lnTo>
                    <a:lnTo>
                      <a:pt x="3077" y="1465"/>
                    </a:lnTo>
                    <a:lnTo>
                      <a:pt x="2539" y="1317"/>
                    </a:lnTo>
                    <a:lnTo>
                      <a:pt x="2762" y="1187"/>
                    </a:lnTo>
                    <a:lnTo>
                      <a:pt x="3003" y="1057"/>
                    </a:lnTo>
                    <a:lnTo>
                      <a:pt x="3262" y="872"/>
                    </a:lnTo>
                    <a:lnTo>
                      <a:pt x="3503" y="705"/>
                    </a:lnTo>
                    <a:lnTo>
                      <a:pt x="3614" y="594"/>
                    </a:lnTo>
                    <a:lnTo>
                      <a:pt x="3707" y="501"/>
                    </a:lnTo>
                    <a:lnTo>
                      <a:pt x="3763" y="427"/>
                    </a:lnTo>
                    <a:lnTo>
                      <a:pt x="3800" y="334"/>
                    </a:lnTo>
                    <a:lnTo>
                      <a:pt x="3800" y="260"/>
                    </a:lnTo>
                    <a:lnTo>
                      <a:pt x="3781" y="186"/>
                    </a:lnTo>
                    <a:lnTo>
                      <a:pt x="3707" y="130"/>
                    </a:lnTo>
                    <a:lnTo>
                      <a:pt x="3596" y="75"/>
                    </a:lnTo>
                    <a:lnTo>
                      <a:pt x="3485" y="38"/>
                    </a:lnTo>
                    <a:lnTo>
                      <a:pt x="3336" y="19"/>
                    </a:lnTo>
                    <a:lnTo>
                      <a:pt x="3170"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 name="Google Shape;3118;p46">
                <a:extLst>
                  <a:ext uri="{FF2B5EF4-FFF2-40B4-BE49-F238E27FC236}">
                    <a16:creationId xmlns:a16="http://schemas.microsoft.com/office/drawing/2014/main" xmlns="" id="{5A868C31-3801-B241-C3D7-49B25D03A02A}"/>
                  </a:ext>
                </a:extLst>
              </p:cNvPr>
              <p:cNvSpPr/>
              <p:nvPr/>
            </p:nvSpPr>
            <p:spPr>
              <a:xfrm>
                <a:off x="5530675" y="4218850"/>
                <a:ext cx="41250" cy="116325"/>
              </a:xfrm>
              <a:custGeom>
                <a:avLst/>
                <a:gdLst/>
                <a:ahLst/>
                <a:cxnLst/>
                <a:rect l="l" t="t" r="r" b="b"/>
                <a:pathLst>
                  <a:path w="1650" h="4653" extrusionOk="0">
                    <a:moveTo>
                      <a:pt x="742" y="0"/>
                    </a:moveTo>
                    <a:lnTo>
                      <a:pt x="0" y="4374"/>
                    </a:lnTo>
                    <a:lnTo>
                      <a:pt x="1168" y="4652"/>
                    </a:lnTo>
                    <a:lnTo>
                      <a:pt x="1650" y="223"/>
                    </a:lnTo>
                    <a:lnTo>
                      <a:pt x="742"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 name="Google Shape;3119;p46">
                <a:extLst>
                  <a:ext uri="{FF2B5EF4-FFF2-40B4-BE49-F238E27FC236}">
                    <a16:creationId xmlns:a16="http://schemas.microsoft.com/office/drawing/2014/main" xmlns="" id="{81AA7549-8EAC-28FD-4031-3F249411690D}"/>
                  </a:ext>
                </a:extLst>
              </p:cNvPr>
              <p:cNvSpPr/>
              <p:nvPr/>
            </p:nvSpPr>
            <p:spPr>
              <a:xfrm>
                <a:off x="5528350" y="4216525"/>
                <a:ext cx="45900" cy="120950"/>
              </a:xfrm>
              <a:custGeom>
                <a:avLst/>
                <a:gdLst/>
                <a:ahLst/>
                <a:cxnLst/>
                <a:rect l="l" t="t" r="r" b="b"/>
                <a:pathLst>
                  <a:path w="1836" h="4838" extrusionOk="0">
                    <a:moveTo>
                      <a:pt x="909" y="223"/>
                    </a:moveTo>
                    <a:lnTo>
                      <a:pt x="1632" y="390"/>
                    </a:lnTo>
                    <a:lnTo>
                      <a:pt x="1168" y="4615"/>
                    </a:lnTo>
                    <a:lnTo>
                      <a:pt x="204" y="4393"/>
                    </a:lnTo>
                    <a:lnTo>
                      <a:pt x="909" y="223"/>
                    </a:lnTo>
                    <a:close/>
                    <a:moveTo>
                      <a:pt x="816" y="0"/>
                    </a:moveTo>
                    <a:lnTo>
                      <a:pt x="779" y="19"/>
                    </a:lnTo>
                    <a:lnTo>
                      <a:pt x="760" y="37"/>
                    </a:lnTo>
                    <a:lnTo>
                      <a:pt x="742" y="75"/>
                    </a:lnTo>
                    <a:lnTo>
                      <a:pt x="1" y="4449"/>
                    </a:lnTo>
                    <a:lnTo>
                      <a:pt x="1" y="4486"/>
                    </a:lnTo>
                    <a:lnTo>
                      <a:pt x="19" y="4523"/>
                    </a:lnTo>
                    <a:lnTo>
                      <a:pt x="38" y="4560"/>
                    </a:lnTo>
                    <a:lnTo>
                      <a:pt x="75" y="4560"/>
                    </a:lnTo>
                    <a:lnTo>
                      <a:pt x="1224" y="4838"/>
                    </a:lnTo>
                    <a:lnTo>
                      <a:pt x="1261" y="4838"/>
                    </a:lnTo>
                    <a:lnTo>
                      <a:pt x="1316" y="4819"/>
                    </a:lnTo>
                    <a:lnTo>
                      <a:pt x="1335" y="4782"/>
                    </a:lnTo>
                    <a:lnTo>
                      <a:pt x="1354" y="4745"/>
                    </a:lnTo>
                    <a:lnTo>
                      <a:pt x="1835" y="334"/>
                    </a:lnTo>
                    <a:lnTo>
                      <a:pt x="1835" y="297"/>
                    </a:lnTo>
                    <a:lnTo>
                      <a:pt x="1817" y="260"/>
                    </a:lnTo>
                    <a:lnTo>
                      <a:pt x="1798" y="241"/>
                    </a:lnTo>
                    <a:lnTo>
                      <a:pt x="1761" y="223"/>
                    </a:lnTo>
                    <a:lnTo>
                      <a:pt x="853" y="0"/>
                    </a:lnTo>
                    <a:close/>
                  </a:path>
                </a:pathLst>
              </a:custGeom>
              <a:solidFill>
                <a:srgbClr val="2C30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 name="Google Shape;3120;p46">
                <a:extLst>
                  <a:ext uri="{FF2B5EF4-FFF2-40B4-BE49-F238E27FC236}">
                    <a16:creationId xmlns:a16="http://schemas.microsoft.com/office/drawing/2014/main" xmlns="" id="{D83EA177-0507-2783-40D7-8B55B52BAAC0}"/>
                  </a:ext>
                </a:extLst>
              </p:cNvPr>
              <p:cNvSpPr/>
              <p:nvPr/>
            </p:nvSpPr>
            <p:spPr>
              <a:xfrm>
                <a:off x="5246175" y="4171575"/>
                <a:ext cx="308600" cy="168225"/>
              </a:xfrm>
              <a:custGeom>
                <a:avLst/>
                <a:gdLst/>
                <a:ahLst/>
                <a:cxnLst/>
                <a:rect l="l" t="t" r="r" b="b"/>
                <a:pathLst>
                  <a:path w="12344" h="6729" extrusionOk="0">
                    <a:moveTo>
                      <a:pt x="3651" y="1"/>
                    </a:moveTo>
                    <a:lnTo>
                      <a:pt x="0" y="4226"/>
                    </a:lnTo>
                    <a:lnTo>
                      <a:pt x="74" y="4393"/>
                    </a:lnTo>
                    <a:lnTo>
                      <a:pt x="167" y="4560"/>
                    </a:lnTo>
                    <a:lnTo>
                      <a:pt x="297" y="4708"/>
                    </a:lnTo>
                    <a:lnTo>
                      <a:pt x="445" y="4857"/>
                    </a:lnTo>
                    <a:lnTo>
                      <a:pt x="649" y="4986"/>
                    </a:lnTo>
                    <a:lnTo>
                      <a:pt x="871" y="5098"/>
                    </a:lnTo>
                    <a:lnTo>
                      <a:pt x="1112" y="5209"/>
                    </a:lnTo>
                    <a:lnTo>
                      <a:pt x="1390" y="5320"/>
                    </a:lnTo>
                    <a:lnTo>
                      <a:pt x="1687" y="5413"/>
                    </a:lnTo>
                    <a:lnTo>
                      <a:pt x="2020" y="5505"/>
                    </a:lnTo>
                    <a:lnTo>
                      <a:pt x="2725" y="5654"/>
                    </a:lnTo>
                    <a:lnTo>
                      <a:pt x="3503" y="5802"/>
                    </a:lnTo>
                    <a:lnTo>
                      <a:pt x="4337" y="5913"/>
                    </a:lnTo>
                    <a:lnTo>
                      <a:pt x="5227" y="6006"/>
                    </a:lnTo>
                    <a:lnTo>
                      <a:pt x="6135" y="6098"/>
                    </a:lnTo>
                    <a:lnTo>
                      <a:pt x="8007" y="6284"/>
                    </a:lnTo>
                    <a:lnTo>
                      <a:pt x="8934" y="6376"/>
                    </a:lnTo>
                    <a:lnTo>
                      <a:pt x="9842" y="6469"/>
                    </a:lnTo>
                    <a:lnTo>
                      <a:pt x="10713" y="6599"/>
                    </a:lnTo>
                    <a:lnTo>
                      <a:pt x="11547" y="6729"/>
                    </a:lnTo>
                    <a:lnTo>
                      <a:pt x="12344" y="1780"/>
                    </a:lnTo>
                    <a:lnTo>
                      <a:pt x="3651" y="1"/>
                    </a:lnTo>
                    <a:close/>
                  </a:path>
                </a:pathLst>
              </a:custGeom>
              <a:solidFill>
                <a:srgbClr val="2D8CB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 name="Google Shape;3121;p46">
                <a:extLst>
                  <a:ext uri="{FF2B5EF4-FFF2-40B4-BE49-F238E27FC236}">
                    <a16:creationId xmlns:a16="http://schemas.microsoft.com/office/drawing/2014/main" xmlns="" id="{0ADC79D1-558D-FE0E-0FFE-5717AE078E1C}"/>
                  </a:ext>
                </a:extLst>
              </p:cNvPr>
              <p:cNvSpPr/>
              <p:nvPr/>
            </p:nvSpPr>
            <p:spPr>
              <a:xfrm>
                <a:off x="5817950" y="3873625"/>
                <a:ext cx="211775" cy="377675"/>
              </a:xfrm>
              <a:custGeom>
                <a:avLst/>
                <a:gdLst/>
                <a:ahLst/>
                <a:cxnLst/>
                <a:rect l="l" t="t" r="r" b="b"/>
                <a:pathLst>
                  <a:path w="8471" h="15107" extrusionOk="0">
                    <a:moveTo>
                      <a:pt x="427" y="1"/>
                    </a:moveTo>
                    <a:lnTo>
                      <a:pt x="0" y="7322"/>
                    </a:lnTo>
                    <a:lnTo>
                      <a:pt x="1205" y="8527"/>
                    </a:lnTo>
                    <a:lnTo>
                      <a:pt x="2466" y="9750"/>
                    </a:lnTo>
                    <a:lnTo>
                      <a:pt x="3930" y="11159"/>
                    </a:lnTo>
                    <a:lnTo>
                      <a:pt x="5431" y="12586"/>
                    </a:lnTo>
                    <a:lnTo>
                      <a:pt x="6135" y="13235"/>
                    </a:lnTo>
                    <a:lnTo>
                      <a:pt x="6803" y="13828"/>
                    </a:lnTo>
                    <a:lnTo>
                      <a:pt x="7377" y="14328"/>
                    </a:lnTo>
                    <a:lnTo>
                      <a:pt x="7878" y="14736"/>
                    </a:lnTo>
                    <a:lnTo>
                      <a:pt x="8248" y="14995"/>
                    </a:lnTo>
                    <a:lnTo>
                      <a:pt x="8378" y="15069"/>
                    </a:lnTo>
                    <a:lnTo>
                      <a:pt x="8471" y="15107"/>
                    </a:lnTo>
                    <a:lnTo>
                      <a:pt x="8471" y="15107"/>
                    </a:lnTo>
                    <a:lnTo>
                      <a:pt x="8304" y="7860"/>
                    </a:lnTo>
                    <a:lnTo>
                      <a:pt x="427" y="1"/>
                    </a:lnTo>
                    <a:close/>
                  </a:path>
                </a:pathLst>
              </a:custGeom>
              <a:solidFill>
                <a:srgbClr val="2D8CB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 name="Google Shape;3122;p46">
                <a:extLst>
                  <a:ext uri="{FF2B5EF4-FFF2-40B4-BE49-F238E27FC236}">
                    <a16:creationId xmlns:a16="http://schemas.microsoft.com/office/drawing/2014/main" xmlns="" id="{E69B6848-D7FF-8AE3-B23C-7246B67518F9}"/>
                  </a:ext>
                </a:extLst>
              </p:cNvPr>
              <p:cNvSpPr/>
              <p:nvPr/>
            </p:nvSpPr>
            <p:spPr>
              <a:xfrm>
                <a:off x="6089025" y="3898650"/>
                <a:ext cx="102425" cy="59800"/>
              </a:xfrm>
              <a:custGeom>
                <a:avLst/>
                <a:gdLst/>
                <a:ahLst/>
                <a:cxnLst/>
                <a:rect l="l" t="t" r="r" b="b"/>
                <a:pathLst>
                  <a:path w="4097" h="2392" extrusionOk="0">
                    <a:moveTo>
                      <a:pt x="389" y="1"/>
                    </a:moveTo>
                    <a:lnTo>
                      <a:pt x="0" y="853"/>
                    </a:lnTo>
                    <a:lnTo>
                      <a:pt x="3688" y="2392"/>
                    </a:lnTo>
                    <a:lnTo>
                      <a:pt x="4096" y="1409"/>
                    </a:lnTo>
                    <a:lnTo>
                      <a:pt x="389"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 name="Google Shape;3123;p46">
                <a:extLst>
                  <a:ext uri="{FF2B5EF4-FFF2-40B4-BE49-F238E27FC236}">
                    <a16:creationId xmlns:a16="http://schemas.microsoft.com/office/drawing/2014/main" xmlns="" id="{47294ACB-D1EB-9E4B-8814-08BCDF5A1A5A}"/>
                  </a:ext>
                </a:extLst>
              </p:cNvPr>
              <p:cNvSpPr/>
              <p:nvPr/>
            </p:nvSpPr>
            <p:spPr>
              <a:xfrm>
                <a:off x="6086225" y="3896350"/>
                <a:ext cx="107525" cy="64425"/>
              </a:xfrm>
              <a:custGeom>
                <a:avLst/>
                <a:gdLst/>
                <a:ahLst/>
                <a:cxnLst/>
                <a:rect l="l" t="t" r="r" b="b"/>
                <a:pathLst>
                  <a:path w="4301" h="2577" extrusionOk="0">
                    <a:moveTo>
                      <a:pt x="557" y="223"/>
                    </a:moveTo>
                    <a:lnTo>
                      <a:pt x="4078" y="1557"/>
                    </a:lnTo>
                    <a:lnTo>
                      <a:pt x="3745" y="2354"/>
                    </a:lnTo>
                    <a:lnTo>
                      <a:pt x="242" y="890"/>
                    </a:lnTo>
                    <a:lnTo>
                      <a:pt x="557" y="223"/>
                    </a:lnTo>
                    <a:close/>
                    <a:moveTo>
                      <a:pt x="464" y="0"/>
                    </a:moveTo>
                    <a:lnTo>
                      <a:pt x="446" y="19"/>
                    </a:lnTo>
                    <a:lnTo>
                      <a:pt x="427" y="56"/>
                    </a:lnTo>
                    <a:lnTo>
                      <a:pt x="19" y="890"/>
                    </a:lnTo>
                    <a:lnTo>
                      <a:pt x="1" y="927"/>
                    </a:lnTo>
                    <a:lnTo>
                      <a:pt x="19" y="964"/>
                    </a:lnTo>
                    <a:lnTo>
                      <a:pt x="38" y="1001"/>
                    </a:lnTo>
                    <a:lnTo>
                      <a:pt x="75" y="1038"/>
                    </a:lnTo>
                    <a:lnTo>
                      <a:pt x="3763" y="2576"/>
                    </a:lnTo>
                    <a:lnTo>
                      <a:pt x="3837" y="2576"/>
                    </a:lnTo>
                    <a:lnTo>
                      <a:pt x="3875" y="2558"/>
                    </a:lnTo>
                    <a:lnTo>
                      <a:pt x="3893" y="2521"/>
                    </a:lnTo>
                    <a:lnTo>
                      <a:pt x="4301" y="1539"/>
                    </a:lnTo>
                    <a:lnTo>
                      <a:pt x="4301" y="1501"/>
                    </a:lnTo>
                    <a:lnTo>
                      <a:pt x="4301" y="1464"/>
                    </a:lnTo>
                    <a:lnTo>
                      <a:pt x="4264" y="1427"/>
                    </a:lnTo>
                    <a:lnTo>
                      <a:pt x="4245" y="1409"/>
                    </a:lnTo>
                    <a:lnTo>
                      <a:pt x="538" y="0"/>
                    </a:lnTo>
                    <a:close/>
                  </a:path>
                </a:pathLst>
              </a:custGeom>
              <a:solidFill>
                <a:srgbClr val="2C30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 name="Google Shape;3124;p46">
                <a:extLst>
                  <a:ext uri="{FF2B5EF4-FFF2-40B4-BE49-F238E27FC236}">
                    <a16:creationId xmlns:a16="http://schemas.microsoft.com/office/drawing/2014/main" xmlns="" id="{83DC1642-CCA3-1F53-C34C-872EDEF242C6}"/>
                  </a:ext>
                </a:extLst>
              </p:cNvPr>
              <p:cNvSpPr/>
              <p:nvPr/>
            </p:nvSpPr>
            <p:spPr>
              <a:xfrm>
                <a:off x="6006075" y="3911175"/>
                <a:ext cx="181200" cy="340125"/>
              </a:xfrm>
              <a:custGeom>
                <a:avLst/>
                <a:gdLst/>
                <a:ahLst/>
                <a:cxnLst/>
                <a:rect l="l" t="t" r="r" b="b"/>
                <a:pathLst>
                  <a:path w="7248" h="13605" extrusionOk="0">
                    <a:moveTo>
                      <a:pt x="3244" y="0"/>
                    </a:moveTo>
                    <a:lnTo>
                      <a:pt x="0" y="7933"/>
                    </a:lnTo>
                    <a:lnTo>
                      <a:pt x="946" y="13605"/>
                    </a:lnTo>
                    <a:lnTo>
                      <a:pt x="1075" y="13586"/>
                    </a:lnTo>
                    <a:lnTo>
                      <a:pt x="1224" y="13567"/>
                    </a:lnTo>
                    <a:lnTo>
                      <a:pt x="1483" y="13512"/>
                    </a:lnTo>
                    <a:lnTo>
                      <a:pt x="1743" y="13401"/>
                    </a:lnTo>
                    <a:lnTo>
                      <a:pt x="2002" y="13252"/>
                    </a:lnTo>
                    <a:lnTo>
                      <a:pt x="2243" y="13067"/>
                    </a:lnTo>
                    <a:lnTo>
                      <a:pt x="2484" y="12845"/>
                    </a:lnTo>
                    <a:lnTo>
                      <a:pt x="2725" y="12604"/>
                    </a:lnTo>
                    <a:lnTo>
                      <a:pt x="2966" y="12307"/>
                    </a:lnTo>
                    <a:lnTo>
                      <a:pt x="3188" y="12011"/>
                    </a:lnTo>
                    <a:lnTo>
                      <a:pt x="3411" y="11658"/>
                    </a:lnTo>
                    <a:lnTo>
                      <a:pt x="3615" y="11306"/>
                    </a:lnTo>
                    <a:lnTo>
                      <a:pt x="3837" y="10917"/>
                    </a:lnTo>
                    <a:lnTo>
                      <a:pt x="4041" y="10509"/>
                    </a:lnTo>
                    <a:lnTo>
                      <a:pt x="4245" y="10083"/>
                    </a:lnTo>
                    <a:lnTo>
                      <a:pt x="4634" y="9193"/>
                    </a:lnTo>
                    <a:lnTo>
                      <a:pt x="5005" y="8248"/>
                    </a:lnTo>
                    <a:lnTo>
                      <a:pt x="5375" y="7284"/>
                    </a:lnTo>
                    <a:lnTo>
                      <a:pt x="5709" y="6302"/>
                    </a:lnTo>
                    <a:lnTo>
                      <a:pt x="6043" y="5320"/>
                    </a:lnTo>
                    <a:lnTo>
                      <a:pt x="6673" y="3429"/>
                    </a:lnTo>
                    <a:lnTo>
                      <a:pt x="6969" y="2577"/>
                    </a:lnTo>
                    <a:lnTo>
                      <a:pt x="7247" y="1780"/>
                    </a:lnTo>
                    <a:lnTo>
                      <a:pt x="3244" y="0"/>
                    </a:lnTo>
                    <a:close/>
                  </a:path>
                </a:pathLst>
              </a:custGeom>
              <a:solidFill>
                <a:srgbClr val="2D8CB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Google Shape;3125;p46">
                <a:extLst>
                  <a:ext uri="{FF2B5EF4-FFF2-40B4-BE49-F238E27FC236}">
                    <a16:creationId xmlns:a16="http://schemas.microsoft.com/office/drawing/2014/main" xmlns="" id="{728DF41C-9EEE-C029-07A7-60693CD251E3}"/>
                  </a:ext>
                </a:extLst>
              </p:cNvPr>
              <p:cNvSpPr/>
              <p:nvPr/>
            </p:nvSpPr>
            <p:spPr>
              <a:xfrm>
                <a:off x="5362925" y="4174825"/>
                <a:ext cx="54250" cy="14850"/>
              </a:xfrm>
              <a:custGeom>
                <a:avLst/>
                <a:gdLst/>
                <a:ahLst/>
                <a:cxnLst/>
                <a:rect l="l" t="t" r="r" b="b"/>
                <a:pathLst>
                  <a:path w="2170" h="594" extrusionOk="0">
                    <a:moveTo>
                      <a:pt x="38" y="0"/>
                    </a:moveTo>
                    <a:lnTo>
                      <a:pt x="19" y="37"/>
                    </a:lnTo>
                    <a:lnTo>
                      <a:pt x="1" y="74"/>
                    </a:lnTo>
                    <a:lnTo>
                      <a:pt x="1" y="112"/>
                    </a:lnTo>
                    <a:lnTo>
                      <a:pt x="19" y="149"/>
                    </a:lnTo>
                    <a:lnTo>
                      <a:pt x="38" y="167"/>
                    </a:lnTo>
                    <a:lnTo>
                      <a:pt x="75" y="186"/>
                    </a:lnTo>
                    <a:lnTo>
                      <a:pt x="2058" y="593"/>
                    </a:lnTo>
                    <a:lnTo>
                      <a:pt x="2114" y="593"/>
                    </a:lnTo>
                    <a:lnTo>
                      <a:pt x="2132" y="575"/>
                    </a:lnTo>
                    <a:lnTo>
                      <a:pt x="2151" y="556"/>
                    </a:lnTo>
                    <a:lnTo>
                      <a:pt x="2169" y="519"/>
                    </a:lnTo>
                    <a:lnTo>
                      <a:pt x="2169" y="482"/>
                    </a:lnTo>
                    <a:lnTo>
                      <a:pt x="2151" y="445"/>
                    </a:lnTo>
                    <a:lnTo>
                      <a:pt x="2132" y="427"/>
                    </a:lnTo>
                    <a:lnTo>
                      <a:pt x="2095" y="408"/>
                    </a:lnTo>
                    <a:lnTo>
                      <a:pt x="112" y="0"/>
                    </a:lnTo>
                    <a:close/>
                  </a:path>
                </a:pathLst>
              </a:custGeom>
              <a:solidFill>
                <a:srgbClr val="2C30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3126;p46">
                <a:extLst>
                  <a:ext uri="{FF2B5EF4-FFF2-40B4-BE49-F238E27FC236}">
                    <a16:creationId xmlns:a16="http://schemas.microsoft.com/office/drawing/2014/main" xmlns="" id="{39FF9702-7BEE-8E3C-A356-4B2125AF21B6}"/>
                  </a:ext>
                </a:extLst>
              </p:cNvPr>
              <p:cNvSpPr/>
              <p:nvPr/>
            </p:nvSpPr>
            <p:spPr>
              <a:xfrm>
                <a:off x="5391650" y="4039525"/>
                <a:ext cx="26900" cy="145050"/>
              </a:xfrm>
              <a:custGeom>
                <a:avLst/>
                <a:gdLst/>
                <a:ahLst/>
                <a:cxnLst/>
                <a:rect l="l" t="t" r="r" b="b"/>
                <a:pathLst>
                  <a:path w="1076" h="5802" extrusionOk="0">
                    <a:moveTo>
                      <a:pt x="965" y="0"/>
                    </a:moveTo>
                    <a:lnTo>
                      <a:pt x="928" y="19"/>
                    </a:lnTo>
                    <a:lnTo>
                      <a:pt x="891" y="37"/>
                    </a:lnTo>
                    <a:lnTo>
                      <a:pt x="891" y="74"/>
                    </a:lnTo>
                    <a:lnTo>
                      <a:pt x="1" y="5690"/>
                    </a:lnTo>
                    <a:lnTo>
                      <a:pt x="1" y="5727"/>
                    </a:lnTo>
                    <a:lnTo>
                      <a:pt x="1" y="5764"/>
                    </a:lnTo>
                    <a:lnTo>
                      <a:pt x="38" y="5783"/>
                    </a:lnTo>
                    <a:lnTo>
                      <a:pt x="75" y="5802"/>
                    </a:lnTo>
                    <a:lnTo>
                      <a:pt x="131" y="5802"/>
                    </a:lnTo>
                    <a:lnTo>
                      <a:pt x="149" y="5783"/>
                    </a:lnTo>
                    <a:lnTo>
                      <a:pt x="168" y="5764"/>
                    </a:lnTo>
                    <a:lnTo>
                      <a:pt x="186" y="5727"/>
                    </a:lnTo>
                    <a:lnTo>
                      <a:pt x="1076" y="111"/>
                    </a:lnTo>
                    <a:lnTo>
                      <a:pt x="1076" y="74"/>
                    </a:lnTo>
                    <a:lnTo>
                      <a:pt x="1057" y="37"/>
                    </a:lnTo>
                    <a:lnTo>
                      <a:pt x="1039" y="19"/>
                    </a:lnTo>
                    <a:lnTo>
                      <a:pt x="1002" y="0"/>
                    </a:lnTo>
                    <a:close/>
                  </a:path>
                </a:pathLst>
              </a:custGeom>
              <a:solidFill>
                <a:srgbClr val="2C30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 name="Google Shape;3127;p46">
                <a:extLst>
                  <a:ext uri="{FF2B5EF4-FFF2-40B4-BE49-F238E27FC236}">
                    <a16:creationId xmlns:a16="http://schemas.microsoft.com/office/drawing/2014/main" xmlns="" id="{0117F687-22EF-B6A9-0999-FBD9725B7B25}"/>
                  </a:ext>
                </a:extLst>
              </p:cNvPr>
              <p:cNvSpPr/>
              <p:nvPr/>
            </p:nvSpPr>
            <p:spPr>
              <a:xfrm>
                <a:off x="5385625" y="3898200"/>
                <a:ext cx="32925" cy="107050"/>
              </a:xfrm>
              <a:custGeom>
                <a:avLst/>
                <a:gdLst/>
                <a:ahLst/>
                <a:cxnLst/>
                <a:rect l="l" t="t" r="r" b="b"/>
                <a:pathLst>
                  <a:path w="1317" h="4282" extrusionOk="0">
                    <a:moveTo>
                      <a:pt x="75" y="0"/>
                    </a:moveTo>
                    <a:lnTo>
                      <a:pt x="38" y="19"/>
                    </a:lnTo>
                    <a:lnTo>
                      <a:pt x="19" y="56"/>
                    </a:lnTo>
                    <a:lnTo>
                      <a:pt x="1" y="93"/>
                    </a:lnTo>
                    <a:lnTo>
                      <a:pt x="19" y="130"/>
                    </a:lnTo>
                    <a:lnTo>
                      <a:pt x="279" y="853"/>
                    </a:lnTo>
                    <a:lnTo>
                      <a:pt x="409" y="1279"/>
                    </a:lnTo>
                    <a:lnTo>
                      <a:pt x="557" y="1761"/>
                    </a:lnTo>
                    <a:lnTo>
                      <a:pt x="705" y="2299"/>
                    </a:lnTo>
                    <a:lnTo>
                      <a:pt x="854" y="2892"/>
                    </a:lnTo>
                    <a:lnTo>
                      <a:pt x="983" y="3522"/>
                    </a:lnTo>
                    <a:lnTo>
                      <a:pt x="1132" y="4208"/>
                    </a:lnTo>
                    <a:lnTo>
                      <a:pt x="1132" y="4245"/>
                    </a:lnTo>
                    <a:lnTo>
                      <a:pt x="1150" y="4263"/>
                    </a:lnTo>
                    <a:lnTo>
                      <a:pt x="1187" y="4282"/>
                    </a:lnTo>
                    <a:lnTo>
                      <a:pt x="1280" y="4282"/>
                    </a:lnTo>
                    <a:lnTo>
                      <a:pt x="1298" y="4245"/>
                    </a:lnTo>
                    <a:lnTo>
                      <a:pt x="1317" y="4208"/>
                    </a:lnTo>
                    <a:lnTo>
                      <a:pt x="1317" y="4171"/>
                    </a:lnTo>
                    <a:lnTo>
                      <a:pt x="1187" y="3485"/>
                    </a:lnTo>
                    <a:lnTo>
                      <a:pt x="1039" y="2836"/>
                    </a:lnTo>
                    <a:lnTo>
                      <a:pt x="891" y="2243"/>
                    </a:lnTo>
                    <a:lnTo>
                      <a:pt x="742" y="1705"/>
                    </a:lnTo>
                    <a:lnTo>
                      <a:pt x="594" y="1224"/>
                    </a:lnTo>
                    <a:lnTo>
                      <a:pt x="464" y="779"/>
                    </a:lnTo>
                    <a:lnTo>
                      <a:pt x="205" y="56"/>
                    </a:lnTo>
                    <a:lnTo>
                      <a:pt x="186" y="37"/>
                    </a:lnTo>
                    <a:lnTo>
                      <a:pt x="149" y="0"/>
                    </a:lnTo>
                    <a:close/>
                  </a:path>
                </a:pathLst>
              </a:custGeom>
              <a:solidFill>
                <a:srgbClr val="2C30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 name="Google Shape;3128;p46">
                <a:extLst>
                  <a:ext uri="{FF2B5EF4-FFF2-40B4-BE49-F238E27FC236}">
                    <a16:creationId xmlns:a16="http://schemas.microsoft.com/office/drawing/2014/main" xmlns="" id="{E7872C9E-4AFF-99FB-C283-DD6734E97ED5}"/>
                  </a:ext>
                </a:extLst>
              </p:cNvPr>
              <p:cNvSpPr/>
              <p:nvPr/>
            </p:nvSpPr>
            <p:spPr>
              <a:xfrm>
                <a:off x="5372675" y="3869475"/>
                <a:ext cx="13450" cy="21800"/>
              </a:xfrm>
              <a:custGeom>
                <a:avLst/>
                <a:gdLst/>
                <a:ahLst/>
                <a:cxnLst/>
                <a:rect l="l" t="t" r="r" b="b"/>
                <a:pathLst>
                  <a:path w="538" h="872" extrusionOk="0">
                    <a:moveTo>
                      <a:pt x="56" y="0"/>
                    </a:moveTo>
                    <a:lnTo>
                      <a:pt x="19" y="37"/>
                    </a:lnTo>
                    <a:lnTo>
                      <a:pt x="19" y="74"/>
                    </a:lnTo>
                    <a:lnTo>
                      <a:pt x="0" y="111"/>
                    </a:lnTo>
                    <a:lnTo>
                      <a:pt x="19" y="148"/>
                    </a:lnTo>
                    <a:lnTo>
                      <a:pt x="111" y="297"/>
                    </a:lnTo>
                    <a:lnTo>
                      <a:pt x="334" y="816"/>
                    </a:lnTo>
                    <a:lnTo>
                      <a:pt x="371" y="853"/>
                    </a:lnTo>
                    <a:lnTo>
                      <a:pt x="426" y="871"/>
                    </a:lnTo>
                    <a:lnTo>
                      <a:pt x="463" y="871"/>
                    </a:lnTo>
                    <a:lnTo>
                      <a:pt x="500" y="853"/>
                    </a:lnTo>
                    <a:lnTo>
                      <a:pt x="519" y="816"/>
                    </a:lnTo>
                    <a:lnTo>
                      <a:pt x="537" y="779"/>
                    </a:lnTo>
                    <a:lnTo>
                      <a:pt x="519" y="742"/>
                    </a:lnTo>
                    <a:lnTo>
                      <a:pt x="278" y="204"/>
                    </a:lnTo>
                    <a:lnTo>
                      <a:pt x="185" y="37"/>
                    </a:lnTo>
                    <a:lnTo>
                      <a:pt x="167" y="19"/>
                    </a:lnTo>
                    <a:lnTo>
                      <a:pt x="130" y="0"/>
                    </a:lnTo>
                    <a:close/>
                  </a:path>
                </a:pathLst>
              </a:custGeom>
              <a:solidFill>
                <a:srgbClr val="2C30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 name="Google Shape;3129;p46">
                <a:extLst>
                  <a:ext uri="{FF2B5EF4-FFF2-40B4-BE49-F238E27FC236}">
                    <a16:creationId xmlns:a16="http://schemas.microsoft.com/office/drawing/2014/main" xmlns="" id="{6381BC76-B92F-520C-9FB0-13C18A844F7D}"/>
                  </a:ext>
                </a:extLst>
              </p:cNvPr>
              <p:cNvSpPr/>
              <p:nvPr/>
            </p:nvSpPr>
            <p:spPr>
              <a:xfrm>
                <a:off x="6164550" y="3762425"/>
                <a:ext cx="83425" cy="78350"/>
              </a:xfrm>
              <a:custGeom>
                <a:avLst/>
                <a:gdLst/>
                <a:ahLst/>
                <a:cxnLst/>
                <a:rect l="l" t="t" r="r" b="b"/>
                <a:pathLst>
                  <a:path w="3337" h="3134" extrusionOk="0">
                    <a:moveTo>
                      <a:pt x="742" y="1"/>
                    </a:moveTo>
                    <a:lnTo>
                      <a:pt x="649" y="19"/>
                    </a:lnTo>
                    <a:lnTo>
                      <a:pt x="556" y="56"/>
                    </a:lnTo>
                    <a:lnTo>
                      <a:pt x="482" y="93"/>
                    </a:lnTo>
                    <a:lnTo>
                      <a:pt x="408" y="149"/>
                    </a:lnTo>
                    <a:lnTo>
                      <a:pt x="334" y="205"/>
                    </a:lnTo>
                    <a:lnTo>
                      <a:pt x="278" y="279"/>
                    </a:lnTo>
                    <a:lnTo>
                      <a:pt x="241" y="353"/>
                    </a:lnTo>
                    <a:lnTo>
                      <a:pt x="167" y="557"/>
                    </a:lnTo>
                    <a:lnTo>
                      <a:pt x="93" y="835"/>
                    </a:lnTo>
                    <a:lnTo>
                      <a:pt x="37" y="1150"/>
                    </a:lnTo>
                    <a:lnTo>
                      <a:pt x="0" y="1483"/>
                    </a:lnTo>
                    <a:lnTo>
                      <a:pt x="0" y="1799"/>
                    </a:lnTo>
                    <a:lnTo>
                      <a:pt x="19" y="2077"/>
                    </a:lnTo>
                    <a:lnTo>
                      <a:pt x="37" y="2188"/>
                    </a:lnTo>
                    <a:lnTo>
                      <a:pt x="74" y="2280"/>
                    </a:lnTo>
                    <a:lnTo>
                      <a:pt x="111" y="2336"/>
                    </a:lnTo>
                    <a:lnTo>
                      <a:pt x="167" y="2373"/>
                    </a:lnTo>
                    <a:lnTo>
                      <a:pt x="297" y="2373"/>
                    </a:lnTo>
                    <a:lnTo>
                      <a:pt x="426" y="2336"/>
                    </a:lnTo>
                    <a:lnTo>
                      <a:pt x="556" y="2280"/>
                    </a:lnTo>
                    <a:lnTo>
                      <a:pt x="686" y="2188"/>
                    </a:lnTo>
                    <a:lnTo>
                      <a:pt x="871" y="2021"/>
                    </a:lnTo>
                    <a:lnTo>
                      <a:pt x="964" y="1947"/>
                    </a:lnTo>
                    <a:lnTo>
                      <a:pt x="945" y="2077"/>
                    </a:lnTo>
                    <a:lnTo>
                      <a:pt x="927" y="2206"/>
                    </a:lnTo>
                    <a:lnTo>
                      <a:pt x="945" y="2355"/>
                    </a:lnTo>
                    <a:lnTo>
                      <a:pt x="964" y="2521"/>
                    </a:lnTo>
                    <a:lnTo>
                      <a:pt x="1001" y="2670"/>
                    </a:lnTo>
                    <a:lnTo>
                      <a:pt x="1038" y="2744"/>
                    </a:lnTo>
                    <a:lnTo>
                      <a:pt x="1094" y="2799"/>
                    </a:lnTo>
                    <a:lnTo>
                      <a:pt x="1149" y="2855"/>
                    </a:lnTo>
                    <a:lnTo>
                      <a:pt x="1205" y="2892"/>
                    </a:lnTo>
                    <a:lnTo>
                      <a:pt x="1279" y="2929"/>
                    </a:lnTo>
                    <a:lnTo>
                      <a:pt x="1353" y="2948"/>
                    </a:lnTo>
                    <a:lnTo>
                      <a:pt x="1427" y="2948"/>
                    </a:lnTo>
                    <a:lnTo>
                      <a:pt x="1501" y="2929"/>
                    </a:lnTo>
                    <a:lnTo>
                      <a:pt x="1631" y="2874"/>
                    </a:lnTo>
                    <a:lnTo>
                      <a:pt x="1761" y="2781"/>
                    </a:lnTo>
                    <a:lnTo>
                      <a:pt x="1872" y="2688"/>
                    </a:lnTo>
                    <a:lnTo>
                      <a:pt x="1965" y="2596"/>
                    </a:lnTo>
                    <a:lnTo>
                      <a:pt x="2039" y="2521"/>
                    </a:lnTo>
                    <a:lnTo>
                      <a:pt x="2020" y="2596"/>
                    </a:lnTo>
                    <a:lnTo>
                      <a:pt x="2039" y="2762"/>
                    </a:lnTo>
                    <a:lnTo>
                      <a:pt x="2057" y="2855"/>
                    </a:lnTo>
                    <a:lnTo>
                      <a:pt x="2095" y="2948"/>
                    </a:lnTo>
                    <a:lnTo>
                      <a:pt x="2150" y="3040"/>
                    </a:lnTo>
                    <a:lnTo>
                      <a:pt x="2243" y="3114"/>
                    </a:lnTo>
                    <a:lnTo>
                      <a:pt x="2298" y="3133"/>
                    </a:lnTo>
                    <a:lnTo>
                      <a:pt x="2354" y="3133"/>
                    </a:lnTo>
                    <a:lnTo>
                      <a:pt x="2428" y="3114"/>
                    </a:lnTo>
                    <a:lnTo>
                      <a:pt x="2502" y="3096"/>
                    </a:lnTo>
                    <a:lnTo>
                      <a:pt x="2651" y="3003"/>
                    </a:lnTo>
                    <a:lnTo>
                      <a:pt x="2799" y="2855"/>
                    </a:lnTo>
                    <a:lnTo>
                      <a:pt x="2947" y="2670"/>
                    </a:lnTo>
                    <a:lnTo>
                      <a:pt x="3077" y="2447"/>
                    </a:lnTo>
                    <a:lnTo>
                      <a:pt x="3207" y="2188"/>
                    </a:lnTo>
                    <a:lnTo>
                      <a:pt x="3299" y="1910"/>
                    </a:lnTo>
                    <a:lnTo>
                      <a:pt x="3318" y="1761"/>
                    </a:lnTo>
                    <a:lnTo>
                      <a:pt x="3336" y="1632"/>
                    </a:lnTo>
                    <a:lnTo>
                      <a:pt x="3318" y="1521"/>
                    </a:lnTo>
                    <a:lnTo>
                      <a:pt x="3281" y="1428"/>
                    </a:lnTo>
                    <a:lnTo>
                      <a:pt x="3225" y="1335"/>
                    </a:lnTo>
                    <a:lnTo>
                      <a:pt x="3170" y="1261"/>
                    </a:lnTo>
                    <a:lnTo>
                      <a:pt x="3114" y="1205"/>
                    </a:lnTo>
                    <a:lnTo>
                      <a:pt x="3040" y="1150"/>
                    </a:lnTo>
                    <a:lnTo>
                      <a:pt x="2892" y="1057"/>
                    </a:lnTo>
                    <a:lnTo>
                      <a:pt x="2743" y="1002"/>
                    </a:lnTo>
                    <a:lnTo>
                      <a:pt x="2613" y="983"/>
                    </a:lnTo>
                    <a:lnTo>
                      <a:pt x="2576" y="853"/>
                    </a:lnTo>
                    <a:lnTo>
                      <a:pt x="2521" y="742"/>
                    </a:lnTo>
                    <a:lnTo>
                      <a:pt x="2447" y="649"/>
                    </a:lnTo>
                    <a:lnTo>
                      <a:pt x="2373" y="575"/>
                    </a:lnTo>
                    <a:lnTo>
                      <a:pt x="2280" y="520"/>
                    </a:lnTo>
                    <a:lnTo>
                      <a:pt x="2187" y="464"/>
                    </a:lnTo>
                    <a:lnTo>
                      <a:pt x="1983" y="408"/>
                    </a:lnTo>
                    <a:lnTo>
                      <a:pt x="1798" y="390"/>
                    </a:lnTo>
                    <a:lnTo>
                      <a:pt x="1483" y="390"/>
                    </a:lnTo>
                    <a:lnTo>
                      <a:pt x="1427" y="297"/>
                    </a:lnTo>
                    <a:lnTo>
                      <a:pt x="1353" y="205"/>
                    </a:lnTo>
                    <a:lnTo>
                      <a:pt x="1279" y="130"/>
                    </a:lnTo>
                    <a:lnTo>
                      <a:pt x="1186" y="75"/>
                    </a:lnTo>
                    <a:lnTo>
                      <a:pt x="1112" y="38"/>
                    </a:lnTo>
                    <a:lnTo>
                      <a:pt x="1020" y="19"/>
                    </a:lnTo>
                    <a:lnTo>
                      <a:pt x="927"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 name="Google Shape;3130;p46">
                <a:extLst>
                  <a:ext uri="{FF2B5EF4-FFF2-40B4-BE49-F238E27FC236}">
                    <a16:creationId xmlns:a16="http://schemas.microsoft.com/office/drawing/2014/main" xmlns="" id="{993344AF-17CE-350A-261D-905D27722CA2}"/>
                  </a:ext>
                </a:extLst>
              </p:cNvPr>
              <p:cNvSpPr/>
              <p:nvPr/>
            </p:nvSpPr>
            <p:spPr>
              <a:xfrm>
                <a:off x="6161750" y="3759650"/>
                <a:ext cx="88525" cy="83425"/>
              </a:xfrm>
              <a:custGeom>
                <a:avLst/>
                <a:gdLst/>
                <a:ahLst/>
                <a:cxnLst/>
                <a:rect l="l" t="t" r="r" b="b"/>
                <a:pathLst>
                  <a:path w="3541" h="3337" extrusionOk="0">
                    <a:moveTo>
                      <a:pt x="1039" y="204"/>
                    </a:moveTo>
                    <a:lnTo>
                      <a:pt x="1132" y="223"/>
                    </a:lnTo>
                    <a:lnTo>
                      <a:pt x="1206" y="260"/>
                    </a:lnTo>
                    <a:lnTo>
                      <a:pt x="1280" y="297"/>
                    </a:lnTo>
                    <a:lnTo>
                      <a:pt x="1354" y="353"/>
                    </a:lnTo>
                    <a:lnTo>
                      <a:pt x="1410" y="408"/>
                    </a:lnTo>
                    <a:lnTo>
                      <a:pt x="1465" y="482"/>
                    </a:lnTo>
                    <a:lnTo>
                      <a:pt x="1521" y="557"/>
                    </a:lnTo>
                    <a:lnTo>
                      <a:pt x="1558" y="594"/>
                    </a:lnTo>
                    <a:lnTo>
                      <a:pt x="1613" y="612"/>
                    </a:lnTo>
                    <a:lnTo>
                      <a:pt x="1762" y="594"/>
                    </a:lnTo>
                    <a:lnTo>
                      <a:pt x="1910" y="594"/>
                    </a:lnTo>
                    <a:lnTo>
                      <a:pt x="2077" y="612"/>
                    </a:lnTo>
                    <a:lnTo>
                      <a:pt x="2244" y="668"/>
                    </a:lnTo>
                    <a:lnTo>
                      <a:pt x="2336" y="705"/>
                    </a:lnTo>
                    <a:lnTo>
                      <a:pt x="2410" y="760"/>
                    </a:lnTo>
                    <a:lnTo>
                      <a:pt x="2485" y="835"/>
                    </a:lnTo>
                    <a:lnTo>
                      <a:pt x="2540" y="909"/>
                    </a:lnTo>
                    <a:lnTo>
                      <a:pt x="2596" y="1001"/>
                    </a:lnTo>
                    <a:lnTo>
                      <a:pt x="2633" y="1113"/>
                    </a:lnTo>
                    <a:lnTo>
                      <a:pt x="2651" y="1150"/>
                    </a:lnTo>
                    <a:lnTo>
                      <a:pt x="2707" y="1187"/>
                    </a:lnTo>
                    <a:lnTo>
                      <a:pt x="2763" y="1205"/>
                    </a:lnTo>
                    <a:lnTo>
                      <a:pt x="2929" y="1242"/>
                    </a:lnTo>
                    <a:lnTo>
                      <a:pt x="3022" y="1298"/>
                    </a:lnTo>
                    <a:lnTo>
                      <a:pt x="3096" y="1354"/>
                    </a:lnTo>
                    <a:lnTo>
                      <a:pt x="3189" y="1428"/>
                    </a:lnTo>
                    <a:lnTo>
                      <a:pt x="3263" y="1502"/>
                    </a:lnTo>
                    <a:lnTo>
                      <a:pt x="3319" y="1613"/>
                    </a:lnTo>
                    <a:lnTo>
                      <a:pt x="3337" y="1724"/>
                    </a:lnTo>
                    <a:lnTo>
                      <a:pt x="3337" y="1854"/>
                    </a:lnTo>
                    <a:lnTo>
                      <a:pt x="3319" y="2002"/>
                    </a:lnTo>
                    <a:lnTo>
                      <a:pt x="3244" y="2206"/>
                    </a:lnTo>
                    <a:lnTo>
                      <a:pt x="3170" y="2391"/>
                    </a:lnTo>
                    <a:lnTo>
                      <a:pt x="3078" y="2577"/>
                    </a:lnTo>
                    <a:lnTo>
                      <a:pt x="2985" y="2725"/>
                    </a:lnTo>
                    <a:lnTo>
                      <a:pt x="2874" y="2873"/>
                    </a:lnTo>
                    <a:lnTo>
                      <a:pt x="2763" y="2985"/>
                    </a:lnTo>
                    <a:lnTo>
                      <a:pt x="2670" y="3059"/>
                    </a:lnTo>
                    <a:lnTo>
                      <a:pt x="2559" y="3114"/>
                    </a:lnTo>
                    <a:lnTo>
                      <a:pt x="2485" y="3151"/>
                    </a:lnTo>
                    <a:lnTo>
                      <a:pt x="2429" y="3151"/>
                    </a:lnTo>
                    <a:lnTo>
                      <a:pt x="2392" y="3133"/>
                    </a:lnTo>
                    <a:lnTo>
                      <a:pt x="2336" y="3077"/>
                    </a:lnTo>
                    <a:lnTo>
                      <a:pt x="2281" y="3003"/>
                    </a:lnTo>
                    <a:lnTo>
                      <a:pt x="2262" y="2929"/>
                    </a:lnTo>
                    <a:lnTo>
                      <a:pt x="2244" y="2855"/>
                    </a:lnTo>
                    <a:lnTo>
                      <a:pt x="2244" y="2707"/>
                    </a:lnTo>
                    <a:lnTo>
                      <a:pt x="2244" y="2651"/>
                    </a:lnTo>
                    <a:lnTo>
                      <a:pt x="2244" y="2614"/>
                    </a:lnTo>
                    <a:lnTo>
                      <a:pt x="2244" y="2577"/>
                    </a:lnTo>
                    <a:lnTo>
                      <a:pt x="2225" y="2558"/>
                    </a:lnTo>
                    <a:lnTo>
                      <a:pt x="2188" y="2540"/>
                    </a:lnTo>
                    <a:lnTo>
                      <a:pt x="2151" y="2521"/>
                    </a:lnTo>
                    <a:lnTo>
                      <a:pt x="2114" y="2540"/>
                    </a:lnTo>
                    <a:lnTo>
                      <a:pt x="2077" y="2558"/>
                    </a:lnTo>
                    <a:lnTo>
                      <a:pt x="2003" y="2651"/>
                    </a:lnTo>
                    <a:lnTo>
                      <a:pt x="1817" y="2799"/>
                    </a:lnTo>
                    <a:lnTo>
                      <a:pt x="1725" y="2873"/>
                    </a:lnTo>
                    <a:lnTo>
                      <a:pt x="1595" y="2929"/>
                    </a:lnTo>
                    <a:lnTo>
                      <a:pt x="1484" y="2947"/>
                    </a:lnTo>
                    <a:lnTo>
                      <a:pt x="1428" y="2947"/>
                    </a:lnTo>
                    <a:lnTo>
                      <a:pt x="1372" y="2929"/>
                    </a:lnTo>
                    <a:lnTo>
                      <a:pt x="1280" y="2855"/>
                    </a:lnTo>
                    <a:lnTo>
                      <a:pt x="1224" y="2762"/>
                    </a:lnTo>
                    <a:lnTo>
                      <a:pt x="1187" y="2651"/>
                    </a:lnTo>
                    <a:lnTo>
                      <a:pt x="1150" y="2521"/>
                    </a:lnTo>
                    <a:lnTo>
                      <a:pt x="1150" y="2391"/>
                    </a:lnTo>
                    <a:lnTo>
                      <a:pt x="1150" y="2262"/>
                    </a:lnTo>
                    <a:lnTo>
                      <a:pt x="1169" y="2076"/>
                    </a:lnTo>
                    <a:lnTo>
                      <a:pt x="1150" y="2021"/>
                    </a:lnTo>
                    <a:lnTo>
                      <a:pt x="1113" y="1965"/>
                    </a:lnTo>
                    <a:lnTo>
                      <a:pt x="1057" y="1965"/>
                    </a:lnTo>
                    <a:lnTo>
                      <a:pt x="1002" y="1984"/>
                    </a:lnTo>
                    <a:lnTo>
                      <a:pt x="835" y="2132"/>
                    </a:lnTo>
                    <a:lnTo>
                      <a:pt x="650" y="2280"/>
                    </a:lnTo>
                    <a:lnTo>
                      <a:pt x="557" y="2336"/>
                    </a:lnTo>
                    <a:lnTo>
                      <a:pt x="464" y="2373"/>
                    </a:lnTo>
                    <a:lnTo>
                      <a:pt x="390" y="2391"/>
                    </a:lnTo>
                    <a:lnTo>
                      <a:pt x="298" y="2391"/>
                    </a:lnTo>
                    <a:lnTo>
                      <a:pt x="298" y="2373"/>
                    </a:lnTo>
                    <a:lnTo>
                      <a:pt x="260" y="2317"/>
                    </a:lnTo>
                    <a:lnTo>
                      <a:pt x="223" y="2169"/>
                    </a:lnTo>
                    <a:lnTo>
                      <a:pt x="205" y="1947"/>
                    </a:lnTo>
                    <a:lnTo>
                      <a:pt x="205" y="1706"/>
                    </a:lnTo>
                    <a:lnTo>
                      <a:pt x="223" y="1428"/>
                    </a:lnTo>
                    <a:lnTo>
                      <a:pt x="260" y="1150"/>
                    </a:lnTo>
                    <a:lnTo>
                      <a:pt x="316" y="890"/>
                    </a:lnTo>
                    <a:lnTo>
                      <a:pt x="372" y="668"/>
                    </a:lnTo>
                    <a:lnTo>
                      <a:pt x="446" y="501"/>
                    </a:lnTo>
                    <a:lnTo>
                      <a:pt x="483" y="445"/>
                    </a:lnTo>
                    <a:lnTo>
                      <a:pt x="520" y="371"/>
                    </a:lnTo>
                    <a:lnTo>
                      <a:pt x="650" y="279"/>
                    </a:lnTo>
                    <a:lnTo>
                      <a:pt x="779" y="223"/>
                    </a:lnTo>
                    <a:lnTo>
                      <a:pt x="946" y="204"/>
                    </a:lnTo>
                    <a:close/>
                    <a:moveTo>
                      <a:pt x="946" y="0"/>
                    </a:moveTo>
                    <a:lnTo>
                      <a:pt x="835" y="19"/>
                    </a:lnTo>
                    <a:lnTo>
                      <a:pt x="724" y="38"/>
                    </a:lnTo>
                    <a:lnTo>
                      <a:pt x="631" y="75"/>
                    </a:lnTo>
                    <a:lnTo>
                      <a:pt x="538" y="112"/>
                    </a:lnTo>
                    <a:lnTo>
                      <a:pt x="446" y="186"/>
                    </a:lnTo>
                    <a:lnTo>
                      <a:pt x="372" y="241"/>
                    </a:lnTo>
                    <a:lnTo>
                      <a:pt x="316" y="334"/>
                    </a:lnTo>
                    <a:lnTo>
                      <a:pt x="260" y="408"/>
                    </a:lnTo>
                    <a:lnTo>
                      <a:pt x="186" y="594"/>
                    </a:lnTo>
                    <a:lnTo>
                      <a:pt x="131" y="835"/>
                    </a:lnTo>
                    <a:lnTo>
                      <a:pt x="75" y="1113"/>
                    </a:lnTo>
                    <a:lnTo>
                      <a:pt x="38" y="1391"/>
                    </a:lnTo>
                    <a:lnTo>
                      <a:pt x="1" y="1687"/>
                    </a:lnTo>
                    <a:lnTo>
                      <a:pt x="1" y="1965"/>
                    </a:lnTo>
                    <a:lnTo>
                      <a:pt x="38" y="2225"/>
                    </a:lnTo>
                    <a:lnTo>
                      <a:pt x="57" y="2317"/>
                    </a:lnTo>
                    <a:lnTo>
                      <a:pt x="75" y="2410"/>
                    </a:lnTo>
                    <a:lnTo>
                      <a:pt x="112" y="2466"/>
                    </a:lnTo>
                    <a:lnTo>
                      <a:pt x="149" y="2521"/>
                    </a:lnTo>
                    <a:lnTo>
                      <a:pt x="205" y="2558"/>
                    </a:lnTo>
                    <a:lnTo>
                      <a:pt x="260" y="2577"/>
                    </a:lnTo>
                    <a:lnTo>
                      <a:pt x="335" y="2595"/>
                    </a:lnTo>
                    <a:lnTo>
                      <a:pt x="427" y="2577"/>
                    </a:lnTo>
                    <a:lnTo>
                      <a:pt x="520" y="2558"/>
                    </a:lnTo>
                    <a:lnTo>
                      <a:pt x="613" y="2521"/>
                    </a:lnTo>
                    <a:lnTo>
                      <a:pt x="798" y="2429"/>
                    </a:lnTo>
                    <a:lnTo>
                      <a:pt x="946" y="2299"/>
                    </a:lnTo>
                    <a:lnTo>
                      <a:pt x="965" y="2521"/>
                    </a:lnTo>
                    <a:lnTo>
                      <a:pt x="983" y="2632"/>
                    </a:lnTo>
                    <a:lnTo>
                      <a:pt x="1002" y="2744"/>
                    </a:lnTo>
                    <a:lnTo>
                      <a:pt x="1039" y="2855"/>
                    </a:lnTo>
                    <a:lnTo>
                      <a:pt x="1094" y="2947"/>
                    </a:lnTo>
                    <a:lnTo>
                      <a:pt x="1169" y="3040"/>
                    </a:lnTo>
                    <a:lnTo>
                      <a:pt x="1280" y="3096"/>
                    </a:lnTo>
                    <a:lnTo>
                      <a:pt x="1372" y="3133"/>
                    </a:lnTo>
                    <a:lnTo>
                      <a:pt x="1484" y="3151"/>
                    </a:lnTo>
                    <a:lnTo>
                      <a:pt x="1595" y="3133"/>
                    </a:lnTo>
                    <a:lnTo>
                      <a:pt x="1688" y="3114"/>
                    </a:lnTo>
                    <a:lnTo>
                      <a:pt x="1799" y="3059"/>
                    </a:lnTo>
                    <a:lnTo>
                      <a:pt x="1891" y="3003"/>
                    </a:lnTo>
                    <a:lnTo>
                      <a:pt x="2040" y="2873"/>
                    </a:lnTo>
                    <a:lnTo>
                      <a:pt x="2058" y="3003"/>
                    </a:lnTo>
                    <a:lnTo>
                      <a:pt x="2114" y="3114"/>
                    </a:lnTo>
                    <a:lnTo>
                      <a:pt x="2188" y="3225"/>
                    </a:lnTo>
                    <a:lnTo>
                      <a:pt x="2244" y="3263"/>
                    </a:lnTo>
                    <a:lnTo>
                      <a:pt x="2299" y="3300"/>
                    </a:lnTo>
                    <a:lnTo>
                      <a:pt x="2373" y="3337"/>
                    </a:lnTo>
                    <a:lnTo>
                      <a:pt x="2540" y="3337"/>
                    </a:lnTo>
                    <a:lnTo>
                      <a:pt x="2651" y="3300"/>
                    </a:lnTo>
                    <a:lnTo>
                      <a:pt x="2781" y="3225"/>
                    </a:lnTo>
                    <a:lnTo>
                      <a:pt x="2911" y="3114"/>
                    </a:lnTo>
                    <a:lnTo>
                      <a:pt x="3041" y="2985"/>
                    </a:lnTo>
                    <a:lnTo>
                      <a:pt x="3152" y="2836"/>
                    </a:lnTo>
                    <a:lnTo>
                      <a:pt x="3263" y="2651"/>
                    </a:lnTo>
                    <a:lnTo>
                      <a:pt x="3356" y="2466"/>
                    </a:lnTo>
                    <a:lnTo>
                      <a:pt x="3448" y="2262"/>
                    </a:lnTo>
                    <a:lnTo>
                      <a:pt x="3504" y="2039"/>
                    </a:lnTo>
                    <a:lnTo>
                      <a:pt x="3541" y="1872"/>
                    </a:lnTo>
                    <a:lnTo>
                      <a:pt x="3541" y="1706"/>
                    </a:lnTo>
                    <a:lnTo>
                      <a:pt x="3504" y="1539"/>
                    </a:lnTo>
                    <a:lnTo>
                      <a:pt x="3430" y="1391"/>
                    </a:lnTo>
                    <a:lnTo>
                      <a:pt x="3356" y="1316"/>
                    </a:lnTo>
                    <a:lnTo>
                      <a:pt x="3282" y="1224"/>
                    </a:lnTo>
                    <a:lnTo>
                      <a:pt x="3189" y="1168"/>
                    </a:lnTo>
                    <a:lnTo>
                      <a:pt x="3096" y="1113"/>
                    </a:lnTo>
                    <a:lnTo>
                      <a:pt x="2929" y="1038"/>
                    </a:lnTo>
                    <a:lnTo>
                      <a:pt x="2800" y="1001"/>
                    </a:lnTo>
                    <a:lnTo>
                      <a:pt x="2763" y="909"/>
                    </a:lnTo>
                    <a:lnTo>
                      <a:pt x="2725" y="816"/>
                    </a:lnTo>
                    <a:lnTo>
                      <a:pt x="2670" y="742"/>
                    </a:lnTo>
                    <a:lnTo>
                      <a:pt x="2596" y="668"/>
                    </a:lnTo>
                    <a:lnTo>
                      <a:pt x="2466" y="557"/>
                    </a:lnTo>
                    <a:lnTo>
                      <a:pt x="2299" y="482"/>
                    </a:lnTo>
                    <a:lnTo>
                      <a:pt x="2132" y="427"/>
                    </a:lnTo>
                    <a:lnTo>
                      <a:pt x="1966" y="408"/>
                    </a:lnTo>
                    <a:lnTo>
                      <a:pt x="1799" y="390"/>
                    </a:lnTo>
                    <a:lnTo>
                      <a:pt x="1651" y="408"/>
                    </a:lnTo>
                    <a:lnTo>
                      <a:pt x="1595" y="316"/>
                    </a:lnTo>
                    <a:lnTo>
                      <a:pt x="1521" y="223"/>
                    </a:lnTo>
                    <a:lnTo>
                      <a:pt x="1428" y="167"/>
                    </a:lnTo>
                    <a:lnTo>
                      <a:pt x="1354" y="112"/>
                    </a:lnTo>
                    <a:lnTo>
                      <a:pt x="1261" y="56"/>
                    </a:lnTo>
                    <a:lnTo>
                      <a:pt x="1150" y="19"/>
                    </a:lnTo>
                    <a:lnTo>
                      <a:pt x="1057" y="0"/>
                    </a:lnTo>
                    <a:close/>
                  </a:path>
                </a:pathLst>
              </a:custGeom>
              <a:solidFill>
                <a:srgbClr val="2C30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 name="Google Shape;3131;p46">
                <a:extLst>
                  <a:ext uri="{FF2B5EF4-FFF2-40B4-BE49-F238E27FC236}">
                    <a16:creationId xmlns:a16="http://schemas.microsoft.com/office/drawing/2014/main" xmlns="" id="{4894EEBB-AD3C-003A-5916-49D379CDAED3}"/>
                  </a:ext>
                </a:extLst>
              </p:cNvPr>
              <p:cNvSpPr/>
              <p:nvPr/>
            </p:nvSpPr>
            <p:spPr>
              <a:xfrm>
                <a:off x="6185850" y="3769850"/>
                <a:ext cx="18575" cy="43100"/>
              </a:xfrm>
              <a:custGeom>
                <a:avLst/>
                <a:gdLst/>
                <a:ahLst/>
                <a:cxnLst/>
                <a:rect l="l" t="t" r="r" b="b"/>
                <a:pathLst>
                  <a:path w="743" h="1724" extrusionOk="0">
                    <a:moveTo>
                      <a:pt x="631" y="0"/>
                    </a:moveTo>
                    <a:lnTo>
                      <a:pt x="594" y="19"/>
                    </a:lnTo>
                    <a:lnTo>
                      <a:pt x="557" y="37"/>
                    </a:lnTo>
                    <a:lnTo>
                      <a:pt x="538" y="74"/>
                    </a:lnTo>
                    <a:lnTo>
                      <a:pt x="19" y="1594"/>
                    </a:lnTo>
                    <a:lnTo>
                      <a:pt x="1" y="1650"/>
                    </a:lnTo>
                    <a:lnTo>
                      <a:pt x="19" y="1668"/>
                    </a:lnTo>
                    <a:lnTo>
                      <a:pt x="38" y="1705"/>
                    </a:lnTo>
                    <a:lnTo>
                      <a:pt x="75" y="1724"/>
                    </a:lnTo>
                    <a:lnTo>
                      <a:pt x="168" y="1724"/>
                    </a:lnTo>
                    <a:lnTo>
                      <a:pt x="205" y="1668"/>
                    </a:lnTo>
                    <a:lnTo>
                      <a:pt x="724" y="130"/>
                    </a:lnTo>
                    <a:lnTo>
                      <a:pt x="742" y="93"/>
                    </a:lnTo>
                    <a:lnTo>
                      <a:pt x="724" y="56"/>
                    </a:lnTo>
                    <a:lnTo>
                      <a:pt x="705" y="19"/>
                    </a:lnTo>
                    <a:lnTo>
                      <a:pt x="668" y="0"/>
                    </a:lnTo>
                    <a:close/>
                  </a:path>
                </a:pathLst>
              </a:custGeom>
              <a:solidFill>
                <a:srgbClr val="2C30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 name="Google Shape;3132;p46">
                <a:extLst>
                  <a:ext uri="{FF2B5EF4-FFF2-40B4-BE49-F238E27FC236}">
                    <a16:creationId xmlns:a16="http://schemas.microsoft.com/office/drawing/2014/main" xmlns="" id="{48DD90E0-D749-22E3-F277-281C77C21B6B}"/>
                  </a:ext>
                </a:extLst>
              </p:cNvPr>
              <p:cNvSpPr/>
              <p:nvPr/>
            </p:nvSpPr>
            <p:spPr>
              <a:xfrm>
                <a:off x="6213200" y="3784200"/>
                <a:ext cx="19025" cy="43600"/>
              </a:xfrm>
              <a:custGeom>
                <a:avLst/>
                <a:gdLst/>
                <a:ahLst/>
                <a:cxnLst/>
                <a:rect l="l" t="t" r="r" b="b"/>
                <a:pathLst>
                  <a:path w="761" h="1744" extrusionOk="0">
                    <a:moveTo>
                      <a:pt x="667" y="1"/>
                    </a:moveTo>
                    <a:lnTo>
                      <a:pt x="630" y="19"/>
                    </a:lnTo>
                    <a:lnTo>
                      <a:pt x="593" y="38"/>
                    </a:lnTo>
                    <a:lnTo>
                      <a:pt x="575" y="75"/>
                    </a:lnTo>
                    <a:lnTo>
                      <a:pt x="0" y="1613"/>
                    </a:lnTo>
                    <a:lnTo>
                      <a:pt x="0" y="1650"/>
                    </a:lnTo>
                    <a:lnTo>
                      <a:pt x="0" y="1687"/>
                    </a:lnTo>
                    <a:lnTo>
                      <a:pt x="19" y="1725"/>
                    </a:lnTo>
                    <a:lnTo>
                      <a:pt x="56" y="1743"/>
                    </a:lnTo>
                    <a:lnTo>
                      <a:pt x="93" y="1743"/>
                    </a:lnTo>
                    <a:lnTo>
                      <a:pt x="149" y="1725"/>
                    </a:lnTo>
                    <a:lnTo>
                      <a:pt x="186" y="1687"/>
                    </a:lnTo>
                    <a:lnTo>
                      <a:pt x="760" y="131"/>
                    </a:lnTo>
                    <a:lnTo>
                      <a:pt x="760" y="93"/>
                    </a:lnTo>
                    <a:lnTo>
                      <a:pt x="760" y="56"/>
                    </a:lnTo>
                    <a:lnTo>
                      <a:pt x="723" y="38"/>
                    </a:lnTo>
                    <a:lnTo>
                      <a:pt x="705" y="19"/>
                    </a:lnTo>
                    <a:lnTo>
                      <a:pt x="667" y="1"/>
                    </a:lnTo>
                    <a:close/>
                  </a:path>
                </a:pathLst>
              </a:custGeom>
              <a:solidFill>
                <a:srgbClr val="2C30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 name="Google Shape;3133;p46">
                <a:extLst>
                  <a:ext uri="{FF2B5EF4-FFF2-40B4-BE49-F238E27FC236}">
                    <a16:creationId xmlns:a16="http://schemas.microsoft.com/office/drawing/2014/main" xmlns="" id="{BDBE644C-7288-FA6E-01B7-60122488CAB4}"/>
                  </a:ext>
                </a:extLst>
              </p:cNvPr>
              <p:cNvSpPr/>
              <p:nvPr/>
            </p:nvSpPr>
            <p:spPr>
              <a:xfrm>
                <a:off x="6132575" y="3810625"/>
                <a:ext cx="34300" cy="50050"/>
              </a:xfrm>
              <a:custGeom>
                <a:avLst/>
                <a:gdLst/>
                <a:ahLst/>
                <a:cxnLst/>
                <a:rect l="l" t="t" r="r" b="b"/>
                <a:pathLst>
                  <a:path w="1372" h="2002" extrusionOk="0">
                    <a:moveTo>
                      <a:pt x="74" y="0"/>
                    </a:moveTo>
                    <a:lnTo>
                      <a:pt x="37" y="19"/>
                    </a:lnTo>
                    <a:lnTo>
                      <a:pt x="19" y="37"/>
                    </a:lnTo>
                    <a:lnTo>
                      <a:pt x="0" y="74"/>
                    </a:lnTo>
                    <a:lnTo>
                      <a:pt x="0" y="111"/>
                    </a:lnTo>
                    <a:lnTo>
                      <a:pt x="19" y="149"/>
                    </a:lnTo>
                    <a:lnTo>
                      <a:pt x="56" y="167"/>
                    </a:lnTo>
                    <a:lnTo>
                      <a:pt x="204" y="297"/>
                    </a:lnTo>
                    <a:lnTo>
                      <a:pt x="371" y="445"/>
                    </a:lnTo>
                    <a:lnTo>
                      <a:pt x="575" y="630"/>
                    </a:lnTo>
                    <a:lnTo>
                      <a:pt x="760" y="890"/>
                    </a:lnTo>
                    <a:lnTo>
                      <a:pt x="853" y="1038"/>
                    </a:lnTo>
                    <a:lnTo>
                      <a:pt x="946" y="1186"/>
                    </a:lnTo>
                    <a:lnTo>
                      <a:pt x="1020" y="1353"/>
                    </a:lnTo>
                    <a:lnTo>
                      <a:pt x="1094" y="1520"/>
                    </a:lnTo>
                    <a:lnTo>
                      <a:pt x="1131" y="1724"/>
                    </a:lnTo>
                    <a:lnTo>
                      <a:pt x="1168" y="1909"/>
                    </a:lnTo>
                    <a:lnTo>
                      <a:pt x="1186" y="1946"/>
                    </a:lnTo>
                    <a:lnTo>
                      <a:pt x="1205" y="1983"/>
                    </a:lnTo>
                    <a:lnTo>
                      <a:pt x="1242" y="2002"/>
                    </a:lnTo>
                    <a:lnTo>
                      <a:pt x="1279" y="2002"/>
                    </a:lnTo>
                    <a:lnTo>
                      <a:pt x="1316" y="1983"/>
                    </a:lnTo>
                    <a:lnTo>
                      <a:pt x="1353" y="1965"/>
                    </a:lnTo>
                    <a:lnTo>
                      <a:pt x="1372" y="1928"/>
                    </a:lnTo>
                    <a:lnTo>
                      <a:pt x="1372" y="1891"/>
                    </a:lnTo>
                    <a:lnTo>
                      <a:pt x="1335" y="1668"/>
                    </a:lnTo>
                    <a:lnTo>
                      <a:pt x="1279" y="1465"/>
                    </a:lnTo>
                    <a:lnTo>
                      <a:pt x="1205" y="1279"/>
                    </a:lnTo>
                    <a:lnTo>
                      <a:pt x="1131" y="1112"/>
                    </a:lnTo>
                    <a:lnTo>
                      <a:pt x="1038" y="946"/>
                    </a:lnTo>
                    <a:lnTo>
                      <a:pt x="946" y="779"/>
                    </a:lnTo>
                    <a:lnTo>
                      <a:pt x="723" y="519"/>
                    </a:lnTo>
                    <a:lnTo>
                      <a:pt x="519" y="297"/>
                    </a:lnTo>
                    <a:lnTo>
                      <a:pt x="352" y="149"/>
                    </a:lnTo>
                    <a:lnTo>
                      <a:pt x="149" y="0"/>
                    </a:lnTo>
                    <a:close/>
                  </a:path>
                </a:pathLst>
              </a:custGeom>
              <a:solidFill>
                <a:srgbClr val="2C30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 name="Google Shape;3134;p46">
                <a:extLst>
                  <a:ext uri="{FF2B5EF4-FFF2-40B4-BE49-F238E27FC236}">
                    <a16:creationId xmlns:a16="http://schemas.microsoft.com/office/drawing/2014/main" xmlns="" id="{F004DF9B-FA40-2722-B15D-E2AE7A7F6704}"/>
                  </a:ext>
                </a:extLst>
              </p:cNvPr>
              <p:cNvSpPr/>
              <p:nvPr/>
            </p:nvSpPr>
            <p:spPr>
              <a:xfrm>
                <a:off x="6020900" y="4065925"/>
                <a:ext cx="7900" cy="32475"/>
              </a:xfrm>
              <a:custGeom>
                <a:avLst/>
                <a:gdLst/>
                <a:ahLst/>
                <a:cxnLst/>
                <a:rect l="l" t="t" r="r" b="b"/>
                <a:pathLst>
                  <a:path w="316" h="1299" extrusionOk="0">
                    <a:moveTo>
                      <a:pt x="56" y="1"/>
                    </a:moveTo>
                    <a:lnTo>
                      <a:pt x="19" y="38"/>
                    </a:lnTo>
                    <a:lnTo>
                      <a:pt x="19" y="75"/>
                    </a:lnTo>
                    <a:lnTo>
                      <a:pt x="1" y="112"/>
                    </a:lnTo>
                    <a:lnTo>
                      <a:pt x="130" y="1205"/>
                    </a:lnTo>
                    <a:lnTo>
                      <a:pt x="130" y="1243"/>
                    </a:lnTo>
                    <a:lnTo>
                      <a:pt x="149" y="1280"/>
                    </a:lnTo>
                    <a:lnTo>
                      <a:pt x="186" y="1298"/>
                    </a:lnTo>
                    <a:lnTo>
                      <a:pt x="241" y="1298"/>
                    </a:lnTo>
                    <a:lnTo>
                      <a:pt x="279" y="1280"/>
                    </a:lnTo>
                    <a:lnTo>
                      <a:pt x="297" y="1261"/>
                    </a:lnTo>
                    <a:lnTo>
                      <a:pt x="316" y="1224"/>
                    </a:lnTo>
                    <a:lnTo>
                      <a:pt x="316" y="1187"/>
                    </a:lnTo>
                    <a:lnTo>
                      <a:pt x="204" y="93"/>
                    </a:lnTo>
                    <a:lnTo>
                      <a:pt x="186" y="56"/>
                    </a:lnTo>
                    <a:lnTo>
                      <a:pt x="167" y="19"/>
                    </a:lnTo>
                    <a:lnTo>
                      <a:pt x="130" y="1"/>
                    </a:lnTo>
                    <a:close/>
                  </a:path>
                </a:pathLst>
              </a:custGeom>
              <a:solidFill>
                <a:srgbClr val="2C30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 name="Google Shape;3135;p46">
                <a:extLst>
                  <a:ext uri="{FF2B5EF4-FFF2-40B4-BE49-F238E27FC236}">
                    <a16:creationId xmlns:a16="http://schemas.microsoft.com/office/drawing/2014/main" xmlns="" id="{F8C63032-A54B-8287-9E78-FC2E28FA146B}"/>
                  </a:ext>
                </a:extLst>
              </p:cNvPr>
              <p:cNvSpPr/>
              <p:nvPr/>
            </p:nvSpPr>
            <p:spPr>
              <a:xfrm>
                <a:off x="5815175" y="3969100"/>
                <a:ext cx="7425" cy="27350"/>
              </a:xfrm>
              <a:custGeom>
                <a:avLst/>
                <a:gdLst/>
                <a:ahLst/>
                <a:cxnLst/>
                <a:rect l="l" t="t" r="r" b="b"/>
                <a:pathLst>
                  <a:path w="297" h="1094" extrusionOk="0">
                    <a:moveTo>
                      <a:pt x="204" y="0"/>
                    </a:moveTo>
                    <a:lnTo>
                      <a:pt x="167" y="19"/>
                    </a:lnTo>
                    <a:lnTo>
                      <a:pt x="130" y="37"/>
                    </a:lnTo>
                    <a:lnTo>
                      <a:pt x="111" y="56"/>
                    </a:lnTo>
                    <a:lnTo>
                      <a:pt x="93" y="93"/>
                    </a:lnTo>
                    <a:lnTo>
                      <a:pt x="0" y="982"/>
                    </a:lnTo>
                    <a:lnTo>
                      <a:pt x="19" y="1019"/>
                    </a:lnTo>
                    <a:lnTo>
                      <a:pt x="37" y="1057"/>
                    </a:lnTo>
                    <a:lnTo>
                      <a:pt x="56" y="1075"/>
                    </a:lnTo>
                    <a:lnTo>
                      <a:pt x="93" y="1094"/>
                    </a:lnTo>
                    <a:lnTo>
                      <a:pt x="111" y="1094"/>
                    </a:lnTo>
                    <a:lnTo>
                      <a:pt x="149" y="1075"/>
                    </a:lnTo>
                    <a:lnTo>
                      <a:pt x="167" y="1057"/>
                    </a:lnTo>
                    <a:lnTo>
                      <a:pt x="204" y="1038"/>
                    </a:lnTo>
                    <a:lnTo>
                      <a:pt x="204" y="1001"/>
                    </a:lnTo>
                    <a:lnTo>
                      <a:pt x="297" y="111"/>
                    </a:lnTo>
                    <a:lnTo>
                      <a:pt x="278" y="74"/>
                    </a:lnTo>
                    <a:lnTo>
                      <a:pt x="260" y="37"/>
                    </a:lnTo>
                    <a:lnTo>
                      <a:pt x="241" y="19"/>
                    </a:lnTo>
                    <a:lnTo>
                      <a:pt x="204" y="0"/>
                    </a:lnTo>
                    <a:close/>
                  </a:path>
                </a:pathLst>
              </a:custGeom>
              <a:solidFill>
                <a:srgbClr val="2C30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 name="Google Shape;3136;p46">
                <a:extLst>
                  <a:ext uri="{FF2B5EF4-FFF2-40B4-BE49-F238E27FC236}">
                    <a16:creationId xmlns:a16="http://schemas.microsoft.com/office/drawing/2014/main" xmlns="" id="{0616D3E9-D9A3-5239-5D5B-0D7BCA97B702}"/>
                  </a:ext>
                </a:extLst>
              </p:cNvPr>
              <p:cNvSpPr/>
              <p:nvPr/>
            </p:nvSpPr>
            <p:spPr>
              <a:xfrm>
                <a:off x="5818425" y="3875500"/>
                <a:ext cx="12975" cy="87125"/>
              </a:xfrm>
              <a:custGeom>
                <a:avLst/>
                <a:gdLst/>
                <a:ahLst/>
                <a:cxnLst/>
                <a:rect l="l" t="t" r="r" b="b"/>
                <a:pathLst>
                  <a:path w="519" h="3485" extrusionOk="0">
                    <a:moveTo>
                      <a:pt x="389" y="0"/>
                    </a:moveTo>
                    <a:lnTo>
                      <a:pt x="352" y="19"/>
                    </a:lnTo>
                    <a:lnTo>
                      <a:pt x="334" y="37"/>
                    </a:lnTo>
                    <a:lnTo>
                      <a:pt x="315" y="74"/>
                    </a:lnTo>
                    <a:lnTo>
                      <a:pt x="0" y="3373"/>
                    </a:lnTo>
                    <a:lnTo>
                      <a:pt x="19" y="3429"/>
                    </a:lnTo>
                    <a:lnTo>
                      <a:pt x="37" y="3447"/>
                    </a:lnTo>
                    <a:lnTo>
                      <a:pt x="56" y="3485"/>
                    </a:lnTo>
                    <a:lnTo>
                      <a:pt x="148" y="3485"/>
                    </a:lnTo>
                    <a:lnTo>
                      <a:pt x="167" y="3466"/>
                    </a:lnTo>
                    <a:lnTo>
                      <a:pt x="185" y="3429"/>
                    </a:lnTo>
                    <a:lnTo>
                      <a:pt x="204" y="3392"/>
                    </a:lnTo>
                    <a:lnTo>
                      <a:pt x="519" y="93"/>
                    </a:lnTo>
                    <a:lnTo>
                      <a:pt x="519" y="56"/>
                    </a:lnTo>
                    <a:lnTo>
                      <a:pt x="500" y="37"/>
                    </a:lnTo>
                    <a:lnTo>
                      <a:pt x="463" y="0"/>
                    </a:lnTo>
                    <a:close/>
                  </a:path>
                </a:pathLst>
              </a:custGeom>
              <a:solidFill>
                <a:srgbClr val="2C30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 name="Google Shape;3137;p46">
                <a:extLst>
                  <a:ext uri="{FF2B5EF4-FFF2-40B4-BE49-F238E27FC236}">
                    <a16:creationId xmlns:a16="http://schemas.microsoft.com/office/drawing/2014/main" xmlns="" id="{A704B2F7-974A-FE92-C441-3A1665AB9A25}"/>
                  </a:ext>
                </a:extLst>
              </p:cNvPr>
              <p:cNvSpPr/>
              <p:nvPr/>
            </p:nvSpPr>
            <p:spPr>
              <a:xfrm>
                <a:off x="5815175" y="4023775"/>
                <a:ext cx="5125" cy="35225"/>
              </a:xfrm>
              <a:custGeom>
                <a:avLst/>
                <a:gdLst/>
                <a:ahLst/>
                <a:cxnLst/>
                <a:rect l="l" t="t" r="r" b="b"/>
                <a:pathLst>
                  <a:path w="205" h="1409" extrusionOk="0">
                    <a:moveTo>
                      <a:pt x="74" y="0"/>
                    </a:moveTo>
                    <a:lnTo>
                      <a:pt x="37" y="19"/>
                    </a:lnTo>
                    <a:lnTo>
                      <a:pt x="19" y="56"/>
                    </a:lnTo>
                    <a:lnTo>
                      <a:pt x="0" y="93"/>
                    </a:lnTo>
                    <a:lnTo>
                      <a:pt x="0" y="1316"/>
                    </a:lnTo>
                    <a:lnTo>
                      <a:pt x="19" y="1353"/>
                    </a:lnTo>
                    <a:lnTo>
                      <a:pt x="37" y="1390"/>
                    </a:lnTo>
                    <a:lnTo>
                      <a:pt x="74" y="1409"/>
                    </a:lnTo>
                    <a:lnTo>
                      <a:pt x="149" y="1409"/>
                    </a:lnTo>
                    <a:lnTo>
                      <a:pt x="186" y="1390"/>
                    </a:lnTo>
                    <a:lnTo>
                      <a:pt x="204" y="1353"/>
                    </a:lnTo>
                    <a:lnTo>
                      <a:pt x="204" y="1316"/>
                    </a:lnTo>
                    <a:lnTo>
                      <a:pt x="204" y="93"/>
                    </a:lnTo>
                    <a:lnTo>
                      <a:pt x="204" y="56"/>
                    </a:lnTo>
                    <a:lnTo>
                      <a:pt x="186" y="19"/>
                    </a:lnTo>
                    <a:lnTo>
                      <a:pt x="149" y="0"/>
                    </a:lnTo>
                    <a:close/>
                  </a:path>
                </a:pathLst>
              </a:custGeom>
              <a:solidFill>
                <a:srgbClr val="2C30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2" name="图片 11">
            <a:extLst>
              <a:ext uri="{FF2B5EF4-FFF2-40B4-BE49-F238E27FC236}">
                <a16:creationId xmlns:a16="http://schemas.microsoft.com/office/drawing/2014/main" xmlns="" id="{711413DA-8A48-52CC-A070-068D0B1C5C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63672" y="2511061"/>
            <a:ext cx="6146802" cy="3967185"/>
          </a:xfrm>
          <a:prstGeom prst="rect">
            <a:avLst/>
          </a:prstGeom>
        </p:spPr>
      </p:pic>
      <p:pic>
        <p:nvPicPr>
          <p:cNvPr id="3" name="图片 1">
            <a:extLst>
              <a:ext uri="{FF2B5EF4-FFF2-40B4-BE49-F238E27FC236}">
                <a16:creationId xmlns:a16="http://schemas.microsoft.com/office/drawing/2014/main" xmlns="" id="{56C04849-B91F-FC73-68E2-FED7FD96DD5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916201">
            <a:off x="9715566" y="5320424"/>
            <a:ext cx="2068340" cy="1328053"/>
          </a:xfrm>
          <a:prstGeom prst="rect">
            <a:avLst/>
          </a:prstGeom>
        </p:spPr>
      </p:pic>
      <p:sp>
        <p:nvSpPr>
          <p:cNvPr id="4" name="标题 1">
            <a:extLst>
              <a:ext uri="{FF2B5EF4-FFF2-40B4-BE49-F238E27FC236}">
                <a16:creationId xmlns:a16="http://schemas.microsoft.com/office/drawing/2014/main" xmlns="" id="{E052DD28-1B3B-25A3-01D7-B304C9C34302}"/>
              </a:ext>
            </a:extLst>
          </p:cNvPr>
          <p:cNvSpPr txBox="1">
            <a:spLocks/>
          </p:cNvSpPr>
          <p:nvPr/>
        </p:nvSpPr>
        <p:spPr>
          <a:xfrm>
            <a:off x="5861300" y="2951269"/>
            <a:ext cx="4888436" cy="31338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defRPr/>
            </a:pPr>
            <a:endParaRPr lang="en-US" altLang="zh-CN" sz="3600" b="1" dirty="0" smtClean="0">
              <a:solidFill>
                <a:srgbClr val="163B72"/>
              </a:solidFill>
              <a:latin typeface="Times New Roman" panose="02020603050405020304" pitchFamily="18" charset="0"/>
              <a:ea typeface="包图简圆体" panose="02010601030101010101" pitchFamily="2" charset="-122"/>
              <a:cs typeface="Times New Roman" panose="02020603050405020304" pitchFamily="18" charset="0"/>
            </a:endParaRPr>
          </a:p>
          <a:p>
            <a:pPr lvl="0">
              <a:defRPr/>
            </a:pPr>
            <a:endParaRPr lang="en-US" altLang="zh-CN" sz="3600" b="1" dirty="0">
              <a:solidFill>
                <a:srgbClr val="163B72"/>
              </a:solidFill>
              <a:latin typeface="Times New Roman" panose="02020603050405020304" pitchFamily="18" charset="0"/>
              <a:ea typeface="包图简圆体" panose="02010601030101010101" pitchFamily="2" charset="-122"/>
              <a:cs typeface="Times New Roman" panose="02020603050405020304" pitchFamily="18" charset="0"/>
            </a:endParaRPr>
          </a:p>
          <a:p>
            <a:pPr lvl="0" algn="l">
              <a:defRPr/>
            </a:pPr>
            <a:endParaRPr lang="en-US" altLang="zh-CN" sz="3600" b="1" dirty="0" smtClean="0">
              <a:solidFill>
                <a:srgbClr val="163B72"/>
              </a:solidFill>
              <a:latin typeface="Times New Roman" panose="02020603050405020304" pitchFamily="18" charset="0"/>
              <a:ea typeface="包图简圆体" panose="02010601030101010101" pitchFamily="2" charset="-122"/>
              <a:cs typeface="Times New Roman" panose="02020603050405020304" pitchFamily="18" charset="0"/>
            </a:endParaRPr>
          </a:p>
          <a:p>
            <a:pPr lvl="0" algn="l">
              <a:defRPr/>
            </a:pPr>
            <a:endParaRPr lang="en-US" altLang="zh-CN" sz="3600" b="1" dirty="0">
              <a:solidFill>
                <a:srgbClr val="163B72"/>
              </a:solidFill>
              <a:latin typeface="Times New Roman" panose="02020603050405020304" pitchFamily="18" charset="0"/>
              <a:ea typeface="包图简圆体" panose="02010601030101010101" pitchFamily="2" charset="-122"/>
              <a:cs typeface="Times New Roman" panose="02020603050405020304" pitchFamily="18" charset="0"/>
            </a:endParaRPr>
          </a:p>
          <a:p>
            <a:pPr lvl="0" algn="l">
              <a:defRPr/>
            </a:pPr>
            <a:endParaRPr lang="en-US" altLang="zh-CN" sz="3600" b="1" dirty="0" smtClean="0">
              <a:solidFill>
                <a:srgbClr val="163B72"/>
              </a:solidFill>
              <a:latin typeface="Times New Roman" panose="02020603050405020304" pitchFamily="18" charset="0"/>
              <a:ea typeface="包图简圆体" panose="02010601030101010101" pitchFamily="2" charset="-122"/>
              <a:cs typeface="Times New Roman" panose="02020603050405020304" pitchFamily="18" charset="0"/>
            </a:endParaRPr>
          </a:p>
          <a:p>
            <a:pPr lvl="0" algn="l">
              <a:defRPr/>
            </a:pPr>
            <a:endParaRPr lang="en-US" altLang="zh-CN" sz="3600" b="1" dirty="0">
              <a:solidFill>
                <a:srgbClr val="163B72"/>
              </a:solidFill>
              <a:latin typeface="Times New Roman" panose="02020603050405020304" pitchFamily="18" charset="0"/>
              <a:ea typeface="包图简圆体" panose="02010601030101010101" pitchFamily="2" charset="-122"/>
              <a:cs typeface="Times New Roman" panose="02020603050405020304" pitchFamily="18" charset="0"/>
            </a:endParaRPr>
          </a:p>
          <a:p>
            <a:pPr lvl="0" algn="l">
              <a:defRPr/>
            </a:pPr>
            <a:r>
              <a:rPr lang="en-US" altLang="zh-CN" sz="3600" b="1" dirty="0" smtClean="0">
                <a:solidFill>
                  <a:srgbClr val="FF0000"/>
                </a:solidFill>
                <a:latin typeface="Times New Roman" panose="02020603050405020304" pitchFamily="18" charset="0"/>
                <a:ea typeface="包图简圆体" panose="02010601030101010101" pitchFamily="2" charset="-122"/>
                <a:cs typeface="Times New Roman" panose="02020603050405020304" pitchFamily="18" charset="0"/>
              </a:rPr>
              <a:t>2</a:t>
            </a:r>
            <a:r>
              <a:rPr lang="en-US" altLang="zh-CN" sz="3600" b="1" dirty="0">
                <a:solidFill>
                  <a:srgbClr val="FF0000"/>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3600" b="1" u="sng" dirty="0" err="1">
                <a:solidFill>
                  <a:srgbClr val="FF0000"/>
                </a:solidFill>
                <a:latin typeface="Times New Roman" panose="02020603050405020304" pitchFamily="18" charset="0"/>
                <a:ea typeface="包图简圆体" panose="02010601030101010101" pitchFamily="2" charset="-122"/>
                <a:cs typeface="Times New Roman" panose="02020603050405020304" pitchFamily="18" charset="0"/>
              </a:rPr>
              <a:t>Nghệ</a:t>
            </a:r>
            <a:r>
              <a:rPr lang="en-US" altLang="zh-CN" sz="3600" b="1" u="sng" dirty="0">
                <a:solidFill>
                  <a:srgbClr val="FF0000"/>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3600" b="1" u="sng" dirty="0" err="1">
                <a:solidFill>
                  <a:srgbClr val="FF0000"/>
                </a:solidFill>
                <a:latin typeface="Times New Roman" panose="02020603050405020304" pitchFamily="18" charset="0"/>
                <a:ea typeface="包图简圆体" panose="02010601030101010101" pitchFamily="2" charset="-122"/>
                <a:cs typeface="Times New Roman" panose="02020603050405020304" pitchFamily="18" charset="0"/>
              </a:rPr>
              <a:t>thuật</a:t>
            </a:r>
            <a:endParaRPr lang="en-US" altLang="zh-CN" sz="3600" b="1" u="sng" dirty="0">
              <a:solidFill>
                <a:srgbClr val="FF0000"/>
              </a:solidFill>
              <a:latin typeface="Times New Roman" panose="02020603050405020304" pitchFamily="18" charset="0"/>
              <a:ea typeface="包图简圆体" panose="02010601030101010101" pitchFamily="2" charset="-122"/>
              <a:cs typeface="Times New Roman" panose="02020603050405020304" pitchFamily="18" charset="0"/>
            </a:endParaRPr>
          </a:p>
          <a:p>
            <a:pPr lvl="0" algn="just">
              <a:defRPr/>
            </a:pPr>
            <a:r>
              <a:rPr lang="en-US" altLang="zh-CN" sz="3600" b="1" dirty="0">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3600" b="1" dirty="0" err="1">
                <a:latin typeface="Times New Roman" panose="02020603050405020304" pitchFamily="18" charset="0"/>
                <a:ea typeface="包图简圆体" panose="02010601030101010101" pitchFamily="2" charset="-122"/>
                <a:cs typeface="Times New Roman" panose="02020603050405020304" pitchFamily="18" charset="0"/>
              </a:rPr>
              <a:t>Đề</a:t>
            </a:r>
            <a:r>
              <a:rPr lang="en-US" altLang="zh-CN" sz="3600" b="1" dirty="0">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3600" b="1" dirty="0" err="1">
                <a:latin typeface="Times New Roman" panose="02020603050405020304" pitchFamily="18" charset="0"/>
                <a:ea typeface="包图简圆体" panose="02010601030101010101" pitchFamily="2" charset="-122"/>
                <a:cs typeface="Times New Roman" panose="02020603050405020304" pitchFamily="18" charset="0"/>
              </a:rPr>
              <a:t>mục</a:t>
            </a:r>
            <a:r>
              <a:rPr lang="en-US" altLang="zh-CN" sz="3600" b="1" dirty="0">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3600" b="1" dirty="0" err="1">
                <a:latin typeface="Times New Roman" panose="02020603050405020304" pitchFamily="18" charset="0"/>
                <a:ea typeface="包图简圆体" panose="02010601030101010101" pitchFamily="2" charset="-122"/>
                <a:cs typeface="Times New Roman" panose="02020603050405020304" pitchFamily="18" charset="0"/>
              </a:rPr>
              <a:t>rõ</a:t>
            </a:r>
            <a:r>
              <a:rPr lang="en-US" altLang="zh-CN" sz="3600" b="1" dirty="0">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3600" b="1" dirty="0" err="1">
                <a:latin typeface="Times New Roman" panose="02020603050405020304" pitchFamily="18" charset="0"/>
                <a:ea typeface="包图简圆体" panose="02010601030101010101" pitchFamily="2" charset="-122"/>
                <a:cs typeface="Times New Roman" panose="02020603050405020304" pitchFamily="18" charset="0"/>
              </a:rPr>
              <a:t>ràng</a:t>
            </a:r>
            <a:r>
              <a:rPr lang="en-US" altLang="zh-CN" sz="3600" b="1" dirty="0">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3600" b="1" dirty="0" err="1">
                <a:latin typeface="Times New Roman" panose="02020603050405020304" pitchFamily="18" charset="0"/>
                <a:ea typeface="包图简圆体" panose="02010601030101010101" pitchFamily="2" charset="-122"/>
                <a:cs typeface="Times New Roman" panose="02020603050405020304" pitchFamily="18" charset="0"/>
              </a:rPr>
              <a:t>trình</a:t>
            </a:r>
            <a:r>
              <a:rPr lang="en-US" altLang="zh-CN" sz="3600" b="1" dirty="0">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3600" b="1" dirty="0" err="1">
                <a:latin typeface="Times New Roman" panose="02020603050405020304" pitchFamily="18" charset="0"/>
                <a:ea typeface="包图简圆体" panose="02010601030101010101" pitchFamily="2" charset="-122"/>
                <a:cs typeface="Times New Roman" panose="02020603050405020304" pitchFamily="18" charset="0"/>
              </a:rPr>
              <a:t>bày</a:t>
            </a:r>
            <a:r>
              <a:rPr lang="en-US" altLang="zh-CN" sz="3600" b="1" dirty="0">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3600" b="1" dirty="0" err="1">
                <a:latin typeface="Times New Roman" panose="02020603050405020304" pitchFamily="18" charset="0"/>
                <a:ea typeface="包图简圆体" panose="02010601030101010101" pitchFamily="2" charset="-122"/>
                <a:cs typeface="Times New Roman" panose="02020603050405020304" pitchFamily="18" charset="0"/>
              </a:rPr>
              <a:t>các</a:t>
            </a:r>
            <a:r>
              <a:rPr lang="en-US" altLang="zh-CN" sz="3600" b="1" dirty="0">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3600" b="1" dirty="0" err="1">
                <a:latin typeface="Times New Roman" panose="02020603050405020304" pitchFamily="18" charset="0"/>
                <a:ea typeface="包图简圆体" panose="02010601030101010101" pitchFamily="2" charset="-122"/>
                <a:cs typeface="Times New Roman" panose="02020603050405020304" pitchFamily="18" charset="0"/>
              </a:rPr>
              <a:t>phần</a:t>
            </a:r>
            <a:r>
              <a:rPr lang="en-US" altLang="zh-CN" sz="3600" b="1" dirty="0">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3600" b="1" dirty="0" err="1">
                <a:latin typeface="Times New Roman" panose="02020603050405020304" pitchFamily="18" charset="0"/>
                <a:ea typeface="包图简圆体" panose="02010601030101010101" pitchFamily="2" charset="-122"/>
                <a:cs typeface="Times New Roman" panose="02020603050405020304" pitchFamily="18" charset="0"/>
              </a:rPr>
              <a:t>hợp</a:t>
            </a:r>
            <a:r>
              <a:rPr lang="en-US" altLang="zh-CN" sz="3600" b="1" dirty="0">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3600" b="1" dirty="0" err="1">
                <a:latin typeface="Times New Roman" panose="02020603050405020304" pitchFamily="18" charset="0"/>
                <a:ea typeface="包图简圆体" panose="02010601030101010101" pitchFamily="2" charset="-122"/>
                <a:cs typeface="Times New Roman" panose="02020603050405020304" pitchFamily="18" charset="0"/>
              </a:rPr>
              <a:t>lí</a:t>
            </a:r>
            <a:r>
              <a:rPr lang="en-US" altLang="zh-CN" sz="3600" b="1" dirty="0">
                <a:latin typeface="Times New Roman" panose="02020603050405020304" pitchFamily="18" charset="0"/>
                <a:ea typeface="包图简圆体" panose="02010601030101010101" pitchFamily="2" charset="-122"/>
                <a:cs typeface="Times New Roman" panose="02020603050405020304" pitchFamily="18" charset="0"/>
              </a:rPr>
              <a:t>, khoa </a:t>
            </a:r>
            <a:r>
              <a:rPr lang="en-US" altLang="zh-CN" sz="3600" b="1" dirty="0" err="1">
                <a:latin typeface="Times New Roman" panose="02020603050405020304" pitchFamily="18" charset="0"/>
                <a:ea typeface="包图简圆体" panose="02010601030101010101" pitchFamily="2" charset="-122"/>
                <a:cs typeface="Times New Roman" panose="02020603050405020304" pitchFamily="18" charset="0"/>
              </a:rPr>
              <a:t>học</a:t>
            </a:r>
            <a:r>
              <a:rPr lang="en-US" altLang="zh-CN" sz="3600" b="1" dirty="0">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3600" b="1" dirty="0" err="1">
                <a:latin typeface="Times New Roman" panose="02020603050405020304" pitchFamily="18" charset="0"/>
                <a:ea typeface="包图简圆体" panose="02010601030101010101" pitchFamily="2" charset="-122"/>
                <a:cs typeface="Times New Roman" panose="02020603050405020304" pitchFamily="18" charset="0"/>
              </a:rPr>
              <a:t>dễ</a:t>
            </a:r>
            <a:r>
              <a:rPr lang="en-US" altLang="zh-CN" sz="3600" b="1" dirty="0">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3600" b="1" dirty="0" err="1">
                <a:latin typeface="Times New Roman" panose="02020603050405020304" pitchFamily="18" charset="0"/>
                <a:ea typeface="包图简圆体" panose="02010601030101010101" pitchFamily="2" charset="-122"/>
                <a:cs typeface="Times New Roman" panose="02020603050405020304" pitchFamily="18" charset="0"/>
              </a:rPr>
              <a:t>theo</a:t>
            </a:r>
            <a:r>
              <a:rPr lang="en-US" altLang="zh-CN" sz="3600" b="1" dirty="0">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3600" b="1" dirty="0" err="1" smtClean="0">
                <a:latin typeface="Times New Roman" panose="02020603050405020304" pitchFamily="18" charset="0"/>
                <a:ea typeface="包图简圆体" panose="02010601030101010101" pitchFamily="2" charset="-122"/>
                <a:cs typeface="Times New Roman" panose="02020603050405020304" pitchFamily="18" charset="0"/>
              </a:rPr>
              <a:t>dõi</a:t>
            </a:r>
            <a:r>
              <a:rPr lang="en-US" altLang="zh-CN" sz="3600" b="1" dirty="0" smtClean="0">
                <a:latin typeface="Times New Roman" panose="02020603050405020304" pitchFamily="18" charset="0"/>
                <a:ea typeface="包图简圆体" panose="02010601030101010101" pitchFamily="2" charset="-122"/>
                <a:cs typeface="Times New Roman" panose="02020603050405020304" pitchFamily="18" charset="0"/>
              </a:rPr>
              <a:t>.</a:t>
            </a:r>
            <a:endParaRPr lang="en-US" altLang="zh-CN" sz="3600" b="1" dirty="0">
              <a:latin typeface="Times New Roman" panose="02020603050405020304" pitchFamily="18" charset="0"/>
              <a:ea typeface="包图简圆体" panose="02010601030101010101" pitchFamily="2" charset="-122"/>
              <a:cs typeface="Times New Roman" panose="02020603050405020304" pitchFamily="18" charset="0"/>
            </a:endParaRPr>
          </a:p>
          <a:p>
            <a:pPr lvl="0" algn="just">
              <a:defRPr/>
            </a:pPr>
            <a:r>
              <a:rPr lang="en-US" altLang="zh-CN" sz="3600" b="1" dirty="0">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3600" b="1" dirty="0" err="1">
                <a:latin typeface="Times New Roman" panose="02020603050405020304" pitchFamily="18" charset="0"/>
                <a:ea typeface="包图简圆体" panose="02010601030101010101" pitchFamily="2" charset="-122"/>
                <a:cs typeface="Times New Roman" panose="02020603050405020304" pitchFamily="18" charset="0"/>
              </a:rPr>
              <a:t>Lập</a:t>
            </a:r>
            <a:r>
              <a:rPr lang="en-US" altLang="zh-CN" sz="3600" b="1" dirty="0">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3600" b="1" dirty="0" err="1">
                <a:latin typeface="Times New Roman" panose="02020603050405020304" pitchFamily="18" charset="0"/>
                <a:ea typeface="包图简圆体" panose="02010601030101010101" pitchFamily="2" charset="-122"/>
                <a:cs typeface="Times New Roman" panose="02020603050405020304" pitchFamily="18" charset="0"/>
              </a:rPr>
              <a:t>luận</a:t>
            </a:r>
            <a:r>
              <a:rPr lang="en-US" altLang="zh-CN" sz="3600" b="1" dirty="0">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3600" b="1" dirty="0" err="1">
                <a:latin typeface="Times New Roman" panose="02020603050405020304" pitchFamily="18" charset="0"/>
                <a:ea typeface="包图简圆体" panose="02010601030101010101" pitchFamily="2" charset="-122"/>
                <a:cs typeface="Times New Roman" panose="02020603050405020304" pitchFamily="18" charset="0"/>
              </a:rPr>
              <a:t>chặt</a:t>
            </a:r>
            <a:r>
              <a:rPr lang="en-US" altLang="zh-CN" sz="3600" b="1" dirty="0">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3600" b="1" dirty="0" err="1">
                <a:latin typeface="Times New Roman" panose="02020603050405020304" pitchFamily="18" charset="0"/>
                <a:ea typeface="包图简圆体" panose="02010601030101010101" pitchFamily="2" charset="-122"/>
                <a:cs typeface="Times New Roman" panose="02020603050405020304" pitchFamily="18" charset="0"/>
              </a:rPr>
              <a:t>chẽ</a:t>
            </a:r>
            <a:r>
              <a:rPr lang="en-US" altLang="zh-CN" sz="3600" b="1" dirty="0">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3600" b="1" dirty="0" err="1">
                <a:latin typeface="Times New Roman" panose="02020603050405020304" pitchFamily="18" charset="0"/>
                <a:ea typeface="包图简圆体" panose="02010601030101010101" pitchFamily="2" charset="-122"/>
                <a:cs typeface="Times New Roman" panose="02020603050405020304" pitchFamily="18" charset="0"/>
              </a:rPr>
              <a:t>giàu</a:t>
            </a:r>
            <a:r>
              <a:rPr lang="en-US" altLang="zh-CN" sz="3600" b="1" dirty="0">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3600" b="1" dirty="0" err="1">
                <a:latin typeface="Times New Roman" panose="02020603050405020304" pitchFamily="18" charset="0"/>
                <a:ea typeface="包图简圆体" panose="02010601030101010101" pitchFamily="2" charset="-122"/>
                <a:cs typeface="Times New Roman" panose="02020603050405020304" pitchFamily="18" charset="0"/>
              </a:rPr>
              <a:t>sức</a:t>
            </a:r>
            <a:r>
              <a:rPr lang="en-US" altLang="zh-CN" sz="3600" b="1" dirty="0">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3600" b="1" dirty="0" err="1">
                <a:latin typeface="Times New Roman" panose="02020603050405020304" pitchFamily="18" charset="0"/>
                <a:ea typeface="包图简圆体" panose="02010601030101010101" pitchFamily="2" charset="-122"/>
                <a:cs typeface="Times New Roman" panose="02020603050405020304" pitchFamily="18" charset="0"/>
              </a:rPr>
              <a:t>thuyết</a:t>
            </a:r>
            <a:r>
              <a:rPr lang="en-US" altLang="zh-CN" sz="3600" b="1" dirty="0">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3600" b="1" dirty="0" err="1" smtClean="0">
                <a:latin typeface="Times New Roman" panose="02020603050405020304" pitchFamily="18" charset="0"/>
                <a:ea typeface="包图简圆体" panose="02010601030101010101" pitchFamily="2" charset="-122"/>
                <a:cs typeface="Times New Roman" panose="02020603050405020304" pitchFamily="18" charset="0"/>
              </a:rPr>
              <a:t>phục</a:t>
            </a:r>
            <a:r>
              <a:rPr lang="en-US" altLang="zh-CN" sz="3600" b="1" dirty="0" smtClean="0">
                <a:latin typeface="Times New Roman" panose="02020603050405020304" pitchFamily="18" charset="0"/>
                <a:ea typeface="包图简圆体" panose="02010601030101010101" pitchFamily="2" charset="-122"/>
                <a:cs typeface="Times New Roman" panose="02020603050405020304" pitchFamily="18" charset="0"/>
              </a:rPr>
              <a:t>.</a:t>
            </a:r>
            <a:endParaRPr lang="en-US" altLang="zh-CN" sz="3600" b="1" dirty="0">
              <a:latin typeface="Times New Roman" panose="02020603050405020304" pitchFamily="18" charset="0"/>
              <a:ea typeface="包图简圆体" panose="02010601030101010101" pitchFamily="2" charset="-122"/>
              <a:cs typeface="Times New Roman" panose="02020603050405020304" pitchFamily="18" charset="0"/>
            </a:endParaRPr>
          </a:p>
        </p:txBody>
      </p:sp>
    </p:spTree>
    <p:extLst>
      <p:ext uri="{BB962C8B-B14F-4D97-AF65-F5344CB8AC3E}">
        <p14:creationId xmlns:p14="http://schemas.microsoft.com/office/powerpoint/2010/main" val="214711894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par>
                          <p:cTn id="8" fill="hold">
                            <p:stCondLst>
                              <p:cond delay="500"/>
                            </p:stCondLst>
                            <p:childTnLst>
                              <p:par>
                                <p:cTn id="9" presetID="38" presetClass="path" presetSubtype="0" accel="50000" decel="50000" fill="hold" nodeType="afterEffect">
                                  <p:stCondLst>
                                    <p:cond delay="0"/>
                                  </p:stCondLst>
                                  <p:childTnLst>
                                    <p:animMotion origin="layout" path="M -0.00091 0.05208 L 0.01094 0.08056 L 0.01758 0.04745 L 0.02956 0.07593 L 0.03659 0.04282 L 0.04805 0.0713 L 0.05521 0.0382 L 0.06667 0.06667 L 0.07396 0.03357 L 0.08581 0.06181 L 0.09232 0.02894 L 0.1043 0.05718 L 0.11094 0.02431 L 0.12253 0.05278 L 0.12995 0.01945 L 0.14141 0.04792 L 0.1487 0.01482 " pathEditMode="relative" rAng="21120000" ptsTypes="AAAAAAAAAAAAAAAAA">
                                      <p:cBhvr>
                                        <p:cTn id="10" dur="3000" fill="hold"/>
                                        <p:tgtEl>
                                          <p:spTgt spid="18"/>
                                        </p:tgtEl>
                                        <p:attrNameLst>
                                          <p:attrName>ppt_x</p:attrName>
                                          <p:attrName>ppt_y</p:attrName>
                                        </p:attrNameLst>
                                      </p:cBhvr>
                                      <p:rCtr x="7604" y="-324"/>
                                    </p:animMotion>
                                  </p:childTnLst>
                                </p:cTn>
                              </p:par>
                              <p:par>
                                <p:cTn id="11" presetID="22" presetClass="entr" presetSubtype="8"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2000"/>
                                        <p:tgtEl>
                                          <p:spTgt spid="17"/>
                                        </p:tgtEl>
                                      </p:cBhvr>
                                    </p:animEffect>
                                  </p:childTnLst>
                                </p:cTn>
                              </p:par>
                              <p:par>
                                <p:cTn id="14" presetID="42" presetClass="entr" presetSubtype="0"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1000"/>
                                        <p:tgtEl>
                                          <p:spTgt spid="31"/>
                                        </p:tgtEl>
                                      </p:cBhvr>
                                    </p:animEffect>
                                    <p:anim calcmode="lin" valueType="num">
                                      <p:cBhvr>
                                        <p:cTn id="17" dur="1000" fill="hold"/>
                                        <p:tgtEl>
                                          <p:spTgt spid="31"/>
                                        </p:tgtEl>
                                        <p:attrNameLst>
                                          <p:attrName>ppt_x</p:attrName>
                                        </p:attrNameLst>
                                      </p:cBhvr>
                                      <p:tavLst>
                                        <p:tav tm="0">
                                          <p:val>
                                            <p:strVal val="#ppt_x"/>
                                          </p:val>
                                        </p:tav>
                                        <p:tav tm="100000">
                                          <p:val>
                                            <p:strVal val="#ppt_x"/>
                                          </p:val>
                                        </p:tav>
                                      </p:tavLst>
                                    </p:anim>
                                    <p:anim calcmode="lin" valueType="num">
                                      <p:cBhvr>
                                        <p:cTn id="18"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1000"/>
                                        <p:tgtEl>
                                          <p:spTgt spid="32"/>
                                        </p:tgtEl>
                                      </p:cBhvr>
                                    </p:animEffect>
                                    <p:anim calcmode="lin" valueType="num">
                                      <p:cBhvr>
                                        <p:cTn id="24" dur="1000" fill="hold"/>
                                        <p:tgtEl>
                                          <p:spTgt spid="32"/>
                                        </p:tgtEl>
                                        <p:attrNameLst>
                                          <p:attrName>ppt_x</p:attrName>
                                        </p:attrNameLst>
                                      </p:cBhvr>
                                      <p:tavLst>
                                        <p:tav tm="0">
                                          <p:val>
                                            <p:strVal val="#ppt_x"/>
                                          </p:val>
                                        </p:tav>
                                        <p:tav tm="100000">
                                          <p:val>
                                            <p:strVal val="#ppt_x"/>
                                          </p:val>
                                        </p:tav>
                                      </p:tavLst>
                                    </p:anim>
                                    <p:anim calcmode="lin" valueType="num">
                                      <p:cBhvr>
                                        <p:cTn id="25" dur="1000" fill="hold"/>
                                        <p:tgtEl>
                                          <p:spTgt spid="32"/>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14" presetClass="entr" presetSubtype="10" fill="hold"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randombar(horizontal)">
                                      <p:cBhvr>
                                        <p:cTn id="29" dur="500"/>
                                        <p:tgtEl>
                                          <p:spTgt spid="2"/>
                                        </p:tgtEl>
                                      </p:cBhvr>
                                    </p:animEffect>
                                  </p:childTnLst>
                                </p:cTn>
                              </p:par>
                              <p:par>
                                <p:cTn id="30" presetID="22" presetClass="entr" presetSubtype="8"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left)">
                                      <p:cBhvr>
                                        <p:cTn id="32" dur="20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barn(inVertical)">
                                      <p:cBhvr>
                                        <p:cTn id="3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61" name="图片 6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01690" y="931628"/>
            <a:ext cx="7999958" cy="4769786"/>
          </a:xfrm>
          <a:prstGeom prst="rect">
            <a:avLst/>
          </a:prstGeom>
        </p:spPr>
      </p:pic>
      <p:pic>
        <p:nvPicPr>
          <p:cNvPr id="62" name="PA-图片 14">
            <a:extLst>
              <a:ext uri="{FF2B5EF4-FFF2-40B4-BE49-F238E27FC236}">
                <a16:creationId xmlns:a16="http://schemas.microsoft.com/office/drawing/2014/main" xmlns="" id="{D6D3B301-32DF-4EE0-B87A-DBB556108054}"/>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l="344" t="-2899" r="79595" b="52899"/>
          <a:stretch/>
        </p:blipFill>
        <p:spPr>
          <a:xfrm>
            <a:off x="3192943" y="2744083"/>
            <a:ext cx="741097" cy="1144875"/>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a:solidFill>
                  <a:srgbClr val="FF0000"/>
                </a:solidFill>
              </a14:hiddenLine>
            </a:ext>
          </a:extLst>
        </p:spPr>
      </p:pic>
      <p:pic>
        <p:nvPicPr>
          <p:cNvPr id="74" name="图片 7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916201">
            <a:off x="9405996" y="4916269"/>
            <a:ext cx="2068071" cy="1327880"/>
          </a:xfrm>
          <a:prstGeom prst="rect">
            <a:avLst/>
          </a:prstGeom>
        </p:spPr>
      </p:pic>
      <p:pic>
        <p:nvPicPr>
          <p:cNvPr id="75" name="图片 7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28419" y="4625373"/>
            <a:ext cx="443774" cy="631146"/>
          </a:xfrm>
          <a:prstGeom prst="rect">
            <a:avLst/>
          </a:prstGeom>
        </p:spPr>
      </p:pic>
      <p:grpSp>
        <p:nvGrpSpPr>
          <p:cNvPr id="18" name="组合 5">
            <a:extLst>
              <a:ext uri="{FF2B5EF4-FFF2-40B4-BE49-F238E27FC236}">
                <a16:creationId xmlns:a16="http://schemas.microsoft.com/office/drawing/2014/main" xmlns="" id="{CD6D1509-E0CA-4F02-9C7E-08E4AEB9E0D5}"/>
              </a:ext>
            </a:extLst>
          </p:cNvPr>
          <p:cNvGrpSpPr/>
          <p:nvPr/>
        </p:nvGrpSpPr>
        <p:grpSpPr>
          <a:xfrm>
            <a:off x="4206509" y="1753221"/>
            <a:ext cx="5575712" cy="2427269"/>
            <a:chOff x="1875498" y="4397824"/>
            <a:chExt cx="3673763" cy="1219439"/>
          </a:xfrm>
          <a:noFill/>
        </p:grpSpPr>
        <p:sp>
          <p:nvSpPr>
            <p:cNvPr id="19" name="圆角矩形 6">
              <a:extLst>
                <a:ext uri="{FF2B5EF4-FFF2-40B4-BE49-F238E27FC236}">
                  <a16:creationId xmlns:a16="http://schemas.microsoft.com/office/drawing/2014/main" xmlns="" id="{D08DAA93-C378-49BD-9A92-2E75C8CB888E}"/>
                </a:ext>
              </a:extLst>
            </p:cNvPr>
            <p:cNvSpPr/>
            <p:nvPr/>
          </p:nvSpPr>
          <p:spPr>
            <a:xfrm>
              <a:off x="1879582" y="4397824"/>
              <a:ext cx="3669679" cy="1164364"/>
            </a:xfrm>
            <a:prstGeom prst="roundRect">
              <a:avLst/>
            </a:prstGeom>
            <a:grpFill/>
            <a:ln w="76200">
              <a:solidFill>
                <a:srgbClr val="FF742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white"/>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0" name="文本框 38">
              <a:extLst>
                <a:ext uri="{FF2B5EF4-FFF2-40B4-BE49-F238E27FC236}">
                  <a16:creationId xmlns:a16="http://schemas.microsoft.com/office/drawing/2014/main" xmlns="" id="{0CB3AA79-0EFD-4AAB-8821-BDBAD07AEB2D}"/>
                </a:ext>
              </a:extLst>
            </p:cNvPr>
            <p:cNvSpPr txBox="1"/>
            <p:nvPr/>
          </p:nvSpPr>
          <p:spPr>
            <a:xfrm>
              <a:off x="1875498" y="5044263"/>
              <a:ext cx="3669679" cy="573000"/>
            </a:xfrm>
            <a:prstGeom prst="rect">
              <a:avLst/>
            </a:prstGeom>
            <a:grpFill/>
            <a:ln>
              <a:noFill/>
            </a:ln>
          </p:spPr>
          <p:txBody>
            <a:bodyPr wrap="square" lIns="71991" tIns="0" rIns="71991" bIns="0" anchor="ctr" anchorCtr="0">
              <a:noAutofit/>
            </a:bodyPr>
            <a:lstStyle/>
            <a:p>
              <a:pPr marL="0" marR="0" lvl="0" indent="0" algn="ctr" defTabSz="914287" rtl="0" eaLnBrk="1" fontAlgn="auto" latinLnBrk="0" hangingPunct="1">
                <a:lnSpc>
                  <a:spcPct val="120000"/>
                </a:lnSpc>
                <a:spcBef>
                  <a:spcPts val="0"/>
                </a:spcBef>
                <a:spcAft>
                  <a:spcPts val="0"/>
                </a:spcAft>
                <a:buClrTx/>
                <a:buSzTx/>
                <a:buFontTx/>
                <a:buNone/>
                <a:tabLst/>
                <a:defRPr/>
              </a:pPr>
              <a:r>
                <a:rPr kumimoji="0" lang="zh-CN" altLang="en-US" sz="5999" b="1" i="0" u="none" strike="noStrike" kern="1200" cap="none" spc="0" normalizeH="0" baseline="0" noProof="0" dirty="0">
                  <a:ln>
                    <a:noFill/>
                  </a:ln>
                  <a:solidFill>
                    <a:srgbClr val="FF7422"/>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t/>
              </a:r>
              <a:br>
                <a:rPr kumimoji="0" lang="zh-CN" altLang="en-US" sz="5999" b="1" i="0" u="none" strike="noStrike" kern="1200" cap="none" spc="0" normalizeH="0" baseline="0" noProof="0" dirty="0">
                  <a:ln>
                    <a:noFill/>
                  </a:ln>
                  <a:solidFill>
                    <a:srgbClr val="FF7422"/>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br>
              <a:endParaRPr kumimoji="0" lang="zh-CN" altLang="en-US" sz="5999" b="1" i="0" u="none" strike="noStrike" kern="1200" cap="none" spc="0" normalizeH="0" baseline="0" noProof="0" dirty="0">
                <a:ln>
                  <a:noFill/>
                </a:ln>
                <a:solidFill>
                  <a:srgbClr val="FF7422"/>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endParaRPr>
            </a:p>
          </p:txBody>
        </p:sp>
      </p:grpSp>
      <p:sp>
        <p:nvSpPr>
          <p:cNvPr id="22" name="文本框 10">
            <a:extLst>
              <a:ext uri="{FF2B5EF4-FFF2-40B4-BE49-F238E27FC236}">
                <a16:creationId xmlns:a16="http://schemas.microsoft.com/office/drawing/2014/main" xmlns="" id="{69DBB7FF-B379-4092-9B6E-4427C898D8CB}"/>
              </a:ext>
            </a:extLst>
          </p:cNvPr>
          <p:cNvSpPr txBox="1"/>
          <p:nvPr/>
        </p:nvSpPr>
        <p:spPr>
          <a:xfrm>
            <a:off x="4135902" y="1834895"/>
            <a:ext cx="5575712" cy="901401"/>
          </a:xfrm>
          <a:prstGeom prst="rect">
            <a:avLst/>
          </a:prstGeom>
          <a:noFill/>
        </p:spPr>
        <p:txBody>
          <a:bodyPr wrap="square" rtlCol="0">
            <a:spAutoFit/>
          </a:bodyPr>
          <a:lstStyle/>
          <a:p>
            <a:pPr marL="0" marR="0" lvl="0" indent="0" algn="ctr" defTabSz="457154" rtl="0" eaLnBrk="1" fontAlgn="auto" latinLnBrk="0" hangingPunct="1">
              <a:lnSpc>
                <a:spcPct val="120000"/>
              </a:lnSpc>
              <a:spcBef>
                <a:spcPts val="0"/>
              </a:spcBef>
              <a:spcAft>
                <a:spcPts val="0"/>
              </a:spcAft>
              <a:buClrTx/>
              <a:buSzTx/>
              <a:buFontTx/>
              <a:buNone/>
              <a:tabLst/>
              <a:defRPr/>
            </a:pPr>
            <a:r>
              <a:rPr kumimoji="0" lang="en-US" sz="4800" b="1" u="none" strike="noStrike" kern="100" cap="none" spc="0" normalizeH="0" baseline="0" noProof="0" dirty="0" smtClean="0">
                <a:ln>
                  <a:noFill/>
                </a:ln>
                <a:solidFill>
                  <a:srgbClr val="FF0000"/>
                </a:solidFill>
                <a:effectLst/>
                <a:uLnTx/>
                <a:uFillTx/>
                <a:latin typeface="Times New Roman" panose="02020603050405020304" pitchFamily="18" charset="0"/>
                <a:ea typeface="SimSun" panose="02010600030101010101" pitchFamily="2" charset="-122"/>
              </a:rPr>
              <a:t>IV. </a:t>
            </a:r>
            <a:r>
              <a:rPr kumimoji="0" lang="en-US" sz="4800" b="1" u="sng" strike="noStrike" kern="100" cap="none" spc="0" normalizeH="0" baseline="0" noProof="0" dirty="0" smtClean="0">
                <a:ln>
                  <a:noFill/>
                </a:ln>
                <a:solidFill>
                  <a:srgbClr val="FF0000"/>
                </a:solidFill>
                <a:effectLst/>
                <a:uLnTx/>
                <a:uFillTx/>
                <a:latin typeface="Times New Roman" panose="02020603050405020304" pitchFamily="18" charset="0"/>
                <a:ea typeface="SimSun" panose="02010600030101010101" pitchFamily="2" charset="-122"/>
              </a:rPr>
              <a:t>LUYỆN</a:t>
            </a:r>
            <a:r>
              <a:rPr kumimoji="0" lang="en-US" sz="4800" b="1" u="sng" strike="noStrike" kern="100" cap="none" spc="0" normalizeH="0" noProof="0" dirty="0" smtClean="0">
                <a:ln>
                  <a:noFill/>
                </a:ln>
                <a:solidFill>
                  <a:srgbClr val="FF0000"/>
                </a:solidFill>
                <a:effectLst/>
                <a:uLnTx/>
                <a:uFillTx/>
                <a:latin typeface="Times New Roman" panose="02020603050405020304" pitchFamily="18" charset="0"/>
                <a:ea typeface="SimSun" panose="02010600030101010101" pitchFamily="2" charset="-122"/>
              </a:rPr>
              <a:t> TẬP</a:t>
            </a:r>
            <a:endParaRPr kumimoji="0" lang="zh-CN" altLang="en-US" sz="8799" b="1" u="sng" strike="noStrike" kern="1200" cap="none" spc="0" normalizeH="0" baseline="0" noProof="0" dirty="0">
              <a:ln>
                <a:noFill/>
              </a:ln>
              <a:solidFill>
                <a:srgbClr val="FF0000"/>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23" name="图片 11">
            <a:extLst>
              <a:ext uri="{FF2B5EF4-FFF2-40B4-BE49-F238E27FC236}">
                <a16:creationId xmlns:a16="http://schemas.microsoft.com/office/drawing/2014/main" xmlns="" id="{D8E1733B-0C47-41AF-A0AA-5FD25C2C729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8580" y="2726991"/>
            <a:ext cx="5309388" cy="4013910"/>
          </a:xfrm>
          <a:prstGeom prst="rect">
            <a:avLst/>
          </a:prstGeom>
        </p:spPr>
      </p:pic>
      <p:pic>
        <p:nvPicPr>
          <p:cNvPr id="24" name="图片 10">
            <a:extLst>
              <a:ext uri="{FF2B5EF4-FFF2-40B4-BE49-F238E27FC236}">
                <a16:creationId xmlns:a16="http://schemas.microsoft.com/office/drawing/2014/main" xmlns="" id="{E7202D61-D85A-4BE1-BCAB-4AF65272862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60676" y="3373709"/>
            <a:ext cx="1257136" cy="1733324"/>
          </a:xfrm>
          <a:prstGeom prst="rect">
            <a:avLst/>
          </a:prstGeom>
        </p:spPr>
      </p:pic>
    </p:spTree>
    <p:extLst>
      <p:ext uri="{BB962C8B-B14F-4D97-AF65-F5344CB8AC3E}">
        <p14:creationId xmlns:p14="http://schemas.microsoft.com/office/powerpoint/2010/main" val="2852708184"/>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randombar(horizontal)">
                                      <p:cBhvr>
                                        <p:cTn id="7" dur="500"/>
                                        <p:tgtEl>
                                          <p:spTgt spid="61"/>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2"/>
                                        </p:tgtEl>
                                        <p:attrNameLst>
                                          <p:attrName>style.visibility</p:attrName>
                                        </p:attrNameLst>
                                      </p:cBhvr>
                                      <p:to>
                                        <p:strVal val="visible"/>
                                      </p:to>
                                    </p:set>
                                    <p:animEffect transition="in" filter="fade">
                                      <p:cBhvr>
                                        <p:cTn id="11" dur="1000"/>
                                        <p:tgtEl>
                                          <p:spTgt spid="62"/>
                                        </p:tgtEl>
                                      </p:cBhvr>
                                    </p:animEffect>
                                    <p:anim calcmode="lin" valueType="num">
                                      <p:cBhvr>
                                        <p:cTn id="12" dur="1000" fill="hold"/>
                                        <p:tgtEl>
                                          <p:spTgt spid="62"/>
                                        </p:tgtEl>
                                        <p:attrNameLst>
                                          <p:attrName>ppt_x</p:attrName>
                                        </p:attrNameLst>
                                      </p:cBhvr>
                                      <p:tavLst>
                                        <p:tav tm="0">
                                          <p:val>
                                            <p:strVal val="#ppt_x"/>
                                          </p:val>
                                        </p:tav>
                                        <p:tav tm="100000">
                                          <p:val>
                                            <p:strVal val="#ppt_x"/>
                                          </p:val>
                                        </p:tav>
                                      </p:tavLst>
                                    </p:anim>
                                    <p:anim calcmode="lin" valueType="num">
                                      <p:cBhvr>
                                        <p:cTn id="13" dur="1000" fill="hold"/>
                                        <p:tgtEl>
                                          <p:spTgt spid="62"/>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38" presetClass="path" presetSubtype="0" accel="50000" decel="50000" fill="hold" nodeType="afterEffect">
                                  <p:stCondLst>
                                    <p:cond delay="0"/>
                                  </p:stCondLst>
                                  <p:childTnLst>
                                    <p:animMotion origin="layout" path="M -0.00091 0.05209 L 0.01094 0.08056 L 0.01758 0.04746 L 0.02956 0.07593 L 0.03659 0.04283 L 0.04805 0.0713 L 0.05521 0.0382 L 0.06667 0.06667 L 0.07396 0.03357 L 0.08581 0.06181 L 0.09232 0.02894 L 0.1043 0.05718 L 0.11094 0.02431 L 0.12252 0.05278 L 0.12995 0.01945 L 0.14141 0.04792 L 0.1487 0.01482 " pathEditMode="relative" rAng="21120000" ptsTypes="AAAAAAAAAAAAAAAAA">
                                      <p:cBhvr>
                                        <p:cTn id="16" dur="3000" fill="hold"/>
                                        <p:tgtEl>
                                          <p:spTgt spid="75"/>
                                        </p:tgtEl>
                                        <p:attrNameLst>
                                          <p:attrName>ppt_x</p:attrName>
                                          <p:attrName>ppt_y</p:attrName>
                                        </p:attrNameLst>
                                      </p:cBhvr>
                                      <p:rCtr x="7604" y="-324"/>
                                    </p:animMotion>
                                  </p:childTnLst>
                                </p:cTn>
                              </p:par>
                              <p:par>
                                <p:cTn id="17" presetID="22" presetClass="entr" presetSubtype="8" fill="hold" nodeType="withEffect">
                                  <p:stCondLst>
                                    <p:cond delay="0"/>
                                  </p:stCondLst>
                                  <p:childTnLst>
                                    <p:set>
                                      <p:cBhvr>
                                        <p:cTn id="18" dur="1" fill="hold">
                                          <p:stCondLst>
                                            <p:cond delay="0"/>
                                          </p:stCondLst>
                                        </p:cTn>
                                        <p:tgtEl>
                                          <p:spTgt spid="74"/>
                                        </p:tgtEl>
                                        <p:attrNameLst>
                                          <p:attrName>style.visibility</p:attrName>
                                        </p:attrNameLst>
                                      </p:cBhvr>
                                      <p:to>
                                        <p:strVal val="visible"/>
                                      </p:to>
                                    </p:set>
                                    <p:animEffect transition="in" filter="wipe(left)">
                                      <p:cBhvr>
                                        <p:cTn id="19" dur="2000"/>
                                        <p:tgtEl>
                                          <p:spTgt spid="74"/>
                                        </p:tgtEl>
                                      </p:cBhvr>
                                    </p:animEffect>
                                  </p:childTnLst>
                                </p:cTn>
                              </p:par>
                              <p:par>
                                <p:cTn id="20" presetID="45" presetClass="entr" presetSubtype="0" fill="hold" nodeType="withEffect">
                                  <p:stCondLst>
                                    <p:cond delay="100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2000"/>
                                        <p:tgtEl>
                                          <p:spTgt spid="18"/>
                                        </p:tgtEl>
                                      </p:cBhvr>
                                    </p:animEffect>
                                    <p:anim calcmode="lin" valueType="num">
                                      <p:cBhvr>
                                        <p:cTn id="23" dur="2000" fill="hold"/>
                                        <p:tgtEl>
                                          <p:spTgt spid="18"/>
                                        </p:tgtEl>
                                        <p:attrNameLst>
                                          <p:attrName>ppt_w</p:attrName>
                                        </p:attrNameLst>
                                      </p:cBhvr>
                                      <p:tavLst>
                                        <p:tav tm="0" fmla="#ppt_w*sin(2.5*pi*$)">
                                          <p:val>
                                            <p:fltVal val="0"/>
                                          </p:val>
                                        </p:tav>
                                        <p:tav tm="100000">
                                          <p:val>
                                            <p:fltVal val="1"/>
                                          </p:val>
                                        </p:tav>
                                      </p:tavLst>
                                    </p:anim>
                                    <p:anim calcmode="lin" valueType="num">
                                      <p:cBhvr>
                                        <p:cTn id="24" dur="2000" fill="hold"/>
                                        <p:tgtEl>
                                          <p:spTgt spid="18"/>
                                        </p:tgtEl>
                                        <p:attrNameLst>
                                          <p:attrName>ppt_h</p:attrName>
                                        </p:attrNameLst>
                                      </p:cBhvr>
                                      <p:tavLst>
                                        <p:tav tm="0">
                                          <p:val>
                                            <p:strVal val="#ppt_h"/>
                                          </p:val>
                                        </p:tav>
                                        <p:tav tm="100000">
                                          <p:val>
                                            <p:strVal val="#ppt_h"/>
                                          </p:val>
                                        </p:tav>
                                      </p:tavLst>
                                    </p:anim>
                                  </p:childTnLst>
                                </p:cTn>
                              </p:par>
                            </p:childTnLst>
                          </p:cTn>
                        </p:par>
                        <p:par>
                          <p:cTn id="25" fill="hold">
                            <p:stCondLst>
                              <p:cond delay="4500"/>
                            </p:stCondLst>
                            <p:childTnLst>
                              <p:par>
                                <p:cTn id="26" presetID="42" presetClass="entr" presetSubtype="0" fill="hold" nodeType="after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1000"/>
                                        <p:tgtEl>
                                          <p:spTgt spid="23"/>
                                        </p:tgtEl>
                                      </p:cBhvr>
                                    </p:animEffect>
                                    <p:anim calcmode="lin" valueType="num">
                                      <p:cBhvr>
                                        <p:cTn id="29" dur="1000" fill="hold"/>
                                        <p:tgtEl>
                                          <p:spTgt spid="23"/>
                                        </p:tgtEl>
                                        <p:attrNameLst>
                                          <p:attrName>ppt_x</p:attrName>
                                        </p:attrNameLst>
                                      </p:cBhvr>
                                      <p:tavLst>
                                        <p:tav tm="0">
                                          <p:val>
                                            <p:strVal val="#ppt_x"/>
                                          </p:val>
                                        </p:tav>
                                        <p:tav tm="100000">
                                          <p:val>
                                            <p:strVal val="#ppt_x"/>
                                          </p:val>
                                        </p:tav>
                                      </p:tavLst>
                                    </p:anim>
                                    <p:anim calcmode="lin" valueType="num">
                                      <p:cBhvr>
                                        <p:cTn id="30" dur="1000" fill="hold"/>
                                        <p:tgtEl>
                                          <p:spTgt spid="23"/>
                                        </p:tgtEl>
                                        <p:attrNameLst>
                                          <p:attrName>ppt_y</p:attrName>
                                        </p:attrNameLst>
                                      </p:cBhvr>
                                      <p:tavLst>
                                        <p:tav tm="0">
                                          <p:val>
                                            <p:strVal val="#ppt_y+.1"/>
                                          </p:val>
                                        </p:tav>
                                        <p:tav tm="100000">
                                          <p:val>
                                            <p:strVal val="#ppt_y"/>
                                          </p:val>
                                        </p:tav>
                                      </p:tavLst>
                                    </p:anim>
                                  </p:childTnLst>
                                </p:cTn>
                              </p:par>
                            </p:childTnLst>
                          </p:cTn>
                        </p:par>
                        <p:par>
                          <p:cTn id="31" fill="hold">
                            <p:stCondLst>
                              <p:cond delay="5500"/>
                            </p:stCondLst>
                            <p:childTnLst>
                              <p:par>
                                <p:cTn id="32" presetID="42" presetClass="entr" presetSubtype="0" fill="hold" nodeType="after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1000"/>
                                        <p:tgtEl>
                                          <p:spTgt spid="24"/>
                                        </p:tgtEl>
                                      </p:cBhvr>
                                    </p:animEffect>
                                    <p:anim calcmode="lin" valueType="num">
                                      <p:cBhvr>
                                        <p:cTn id="35" dur="1000" fill="hold"/>
                                        <p:tgtEl>
                                          <p:spTgt spid="24"/>
                                        </p:tgtEl>
                                        <p:attrNameLst>
                                          <p:attrName>ppt_x</p:attrName>
                                        </p:attrNameLst>
                                      </p:cBhvr>
                                      <p:tavLst>
                                        <p:tav tm="0">
                                          <p:val>
                                            <p:strVal val="#ppt_x"/>
                                          </p:val>
                                        </p:tav>
                                        <p:tav tm="100000">
                                          <p:val>
                                            <p:strVal val="#ppt_x"/>
                                          </p:val>
                                        </p:tav>
                                      </p:tavLst>
                                    </p:anim>
                                    <p:anim calcmode="lin" valueType="num">
                                      <p:cBhvr>
                                        <p:cTn id="3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1000"/>
                                        <p:tgtEl>
                                          <p:spTgt spid="22"/>
                                        </p:tgtEl>
                                      </p:cBhvr>
                                    </p:animEffect>
                                    <p:anim calcmode="lin" valueType="num">
                                      <p:cBhvr>
                                        <p:cTn id="42" dur="1000" fill="hold"/>
                                        <p:tgtEl>
                                          <p:spTgt spid="22"/>
                                        </p:tgtEl>
                                        <p:attrNameLst>
                                          <p:attrName>ppt_x</p:attrName>
                                        </p:attrNameLst>
                                      </p:cBhvr>
                                      <p:tavLst>
                                        <p:tav tm="0">
                                          <p:val>
                                            <p:strVal val="#ppt_x"/>
                                          </p:val>
                                        </p:tav>
                                        <p:tav tm="100000">
                                          <p:val>
                                            <p:strVal val="#ppt_x"/>
                                          </p:val>
                                        </p:tav>
                                      </p:tavLst>
                                    </p:anim>
                                    <p:anim calcmode="lin" valueType="num">
                                      <p:cBhvr>
                                        <p:cTn id="4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AiLaTrieuPhu-VA_43vp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76891" y="285949"/>
            <a:ext cx="609521" cy="60952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20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38518" y="-48647"/>
            <a:ext cx="3150603" cy="2679956"/>
          </a:xfrm>
          <a:prstGeom prst="rect">
            <a:avLst/>
          </a:prstGeom>
        </p:spPr>
      </p:pic>
      <p:cxnSp>
        <p:nvCxnSpPr>
          <p:cNvPr id="23" name="Straight Connector 22"/>
          <p:cNvCxnSpPr/>
          <p:nvPr/>
        </p:nvCxnSpPr>
        <p:spPr>
          <a:xfrm>
            <a:off x="-685" y="5912525"/>
            <a:ext cx="12190413"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82177" y="4631260"/>
            <a:ext cx="12190413"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1222" y="3277301"/>
            <a:ext cx="12190413"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478110" y="2455563"/>
            <a:ext cx="11256560" cy="146315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a:endParaRPr>
          </a:p>
        </p:txBody>
      </p:sp>
      <p:sp>
        <p:nvSpPr>
          <p:cNvPr id="24" name="TextBox 23"/>
          <p:cNvSpPr txBox="1"/>
          <p:nvPr/>
        </p:nvSpPr>
        <p:spPr>
          <a:xfrm>
            <a:off x="806227" y="2752311"/>
            <a:ext cx="10686558" cy="584775"/>
          </a:xfrm>
          <a:prstGeom prst="rect">
            <a:avLst/>
          </a:prstGeom>
          <a:noFill/>
        </p:spPr>
        <p:txBody>
          <a:bodyPr wrap="square" rtlCol="0">
            <a:spAutoFit/>
          </a:bodyPr>
          <a:lstStyle/>
          <a:p>
            <a:pPr algn="just" defTabSz="914309">
              <a:defRPr/>
            </a:pPr>
            <a:r>
              <a:rPr lang="vi-VN" sz="3200" b="1" dirty="0">
                <a:solidFill>
                  <a:prstClr val="white"/>
                </a:solidFill>
                <a:latin typeface="Times New Roman" panose="02020603050405020304" pitchFamily="18" charset="0"/>
                <a:cs typeface="Times New Roman" panose="02020603050405020304" pitchFamily="18" charset="0"/>
              </a:rPr>
              <a:t>1. Văn bản Phòng tránh đuối nước có mấy </a:t>
            </a:r>
            <a:r>
              <a:rPr lang="en-US" sz="3200" b="1" dirty="0" err="1" smtClean="0">
                <a:solidFill>
                  <a:prstClr val="white"/>
                </a:solidFill>
                <a:latin typeface="Times New Roman" panose="02020603050405020304" pitchFamily="18" charset="0"/>
                <a:cs typeface="Times New Roman" panose="02020603050405020304" pitchFamily="18" charset="0"/>
              </a:rPr>
              <a:t>đề</a:t>
            </a:r>
            <a:r>
              <a:rPr lang="vi-VN" sz="3200" b="1" dirty="0" smtClean="0">
                <a:solidFill>
                  <a:prstClr val="white"/>
                </a:solidFill>
                <a:latin typeface="Times New Roman" panose="02020603050405020304" pitchFamily="18" charset="0"/>
                <a:cs typeface="Times New Roman" panose="02020603050405020304" pitchFamily="18" charset="0"/>
              </a:rPr>
              <a:t> mục</a:t>
            </a:r>
            <a:r>
              <a:rPr lang="en-US" sz="3200" b="1" smtClean="0">
                <a:solidFill>
                  <a:prstClr val="white"/>
                </a:solidFill>
                <a:latin typeface="Times New Roman" panose="02020603050405020304" pitchFamily="18" charset="0"/>
                <a:cs typeface="Times New Roman" panose="02020603050405020304" pitchFamily="18" charset="0"/>
              </a:rPr>
              <a:t> ?</a:t>
            </a:r>
            <a:r>
              <a:rPr lang="vi-VN" sz="3200" b="1" smtClean="0">
                <a:solidFill>
                  <a:prstClr val="white"/>
                </a:solidFill>
                <a:latin typeface="Times New Roman" panose="02020603050405020304" pitchFamily="18" charset="0"/>
                <a:cs typeface="Times New Roman" panose="02020603050405020304" pitchFamily="18" charset="0"/>
              </a:rPr>
              <a:t> </a:t>
            </a:r>
            <a:endParaRPr lang="en-US" sz="3200" b="1" dirty="0">
              <a:solidFill>
                <a:prstClr val="white"/>
              </a:solidFill>
              <a:latin typeface="Times New Roman" panose="02020603050405020304" pitchFamily="18" charset="0"/>
              <a:cs typeface="Times New Roman" panose="02020603050405020304" pitchFamily="18" charset="0"/>
            </a:endParaRPr>
          </a:p>
        </p:txBody>
      </p:sp>
      <p:sp>
        <p:nvSpPr>
          <p:cNvPr id="15" name="bang c"/>
          <p:cNvSpPr/>
          <p:nvPr/>
        </p:nvSpPr>
        <p:spPr>
          <a:xfrm flipH="1">
            <a:off x="763930" y="5395299"/>
            <a:ext cx="5249089" cy="109217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sz="2800">
              <a:solidFill>
                <a:prstClr val="white"/>
              </a:solidFill>
              <a:latin typeface="Times New Roman" panose="02020603050405020304" pitchFamily="18" charset="0"/>
              <a:cs typeface="Times New Roman" panose="02020603050405020304" pitchFamily="18" charset="0"/>
            </a:endParaRPr>
          </a:p>
        </p:txBody>
      </p:sp>
      <p:sp>
        <p:nvSpPr>
          <p:cNvPr id="16" name="bang b"/>
          <p:cNvSpPr/>
          <p:nvPr/>
        </p:nvSpPr>
        <p:spPr>
          <a:xfrm flipH="1">
            <a:off x="6094522" y="4156532"/>
            <a:ext cx="5249089" cy="97697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sz="2800">
              <a:solidFill>
                <a:prstClr val="white"/>
              </a:solidFill>
              <a:latin typeface="Times New Roman" panose="02020603050405020304" pitchFamily="18" charset="0"/>
              <a:cs typeface="Times New Roman" panose="02020603050405020304" pitchFamily="18" charset="0"/>
            </a:endParaRPr>
          </a:p>
        </p:txBody>
      </p:sp>
      <p:sp>
        <p:nvSpPr>
          <p:cNvPr id="25" name="cau hoi c"/>
          <p:cNvSpPr txBox="1"/>
          <p:nvPr/>
        </p:nvSpPr>
        <p:spPr>
          <a:xfrm>
            <a:off x="1063567" y="5631962"/>
            <a:ext cx="4649813" cy="523152"/>
          </a:xfrm>
          <a:prstGeom prst="rect">
            <a:avLst/>
          </a:prstGeom>
          <a:noFill/>
        </p:spPr>
        <p:txBody>
          <a:bodyPr wrap="square" rtlCol="0">
            <a:spAutoFit/>
          </a:bodyPr>
          <a:lstStyle/>
          <a:p>
            <a:pPr marL="342866" indent="-342866" defTabSz="914309">
              <a:buClr>
                <a:prstClr val="white"/>
              </a:buClr>
              <a:buFont typeface="Wingdings" panose="05000000000000000000" pitchFamily="2" charset="2"/>
              <a:buChar char="w"/>
              <a:defRPr/>
            </a:pPr>
            <a:r>
              <a:rPr lang="en-US" sz="2800" b="1">
                <a:solidFill>
                  <a:prstClr val="white"/>
                </a:solidFill>
                <a:latin typeface="Times New Roman" panose="02020603050405020304" pitchFamily="18" charset="0"/>
                <a:ea typeface="Tahoma" panose="020B0604030504040204" pitchFamily="34" charset="0"/>
                <a:cs typeface="Times New Roman" panose="02020603050405020304" pitchFamily="18" charset="0"/>
              </a:rPr>
              <a:t>C. Bốn đề mục. </a:t>
            </a:r>
            <a:endParaRPr lang="en-US"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b"/>
          <p:cNvSpPr txBox="1"/>
          <p:nvPr/>
        </p:nvSpPr>
        <p:spPr>
          <a:xfrm>
            <a:off x="6477041" y="4325991"/>
            <a:ext cx="4649813" cy="523152"/>
          </a:xfrm>
          <a:prstGeom prst="rect">
            <a:avLst/>
          </a:prstGeom>
          <a:noFill/>
        </p:spPr>
        <p:txBody>
          <a:bodyPr wrap="square" rtlCol="0">
            <a:spAutoFit/>
          </a:bodyPr>
          <a:lstStyle/>
          <a:p>
            <a:pPr marL="342866" indent="-342866" defTabSz="914309">
              <a:buClr>
                <a:prstClr val="white"/>
              </a:buClr>
              <a:buFont typeface="Wingdings" panose="05000000000000000000" pitchFamily="2" charset="2"/>
              <a:buChar char="w"/>
              <a:defRPr/>
            </a:pPr>
            <a:r>
              <a:rPr lang="en-US" sz="2800" b="1">
                <a:solidFill>
                  <a:prstClr val="white"/>
                </a:solidFill>
                <a:latin typeface="Times New Roman" panose="02020603050405020304" pitchFamily="18" charset="0"/>
                <a:ea typeface="Tahoma" panose="020B0604030504040204" pitchFamily="34" charset="0"/>
                <a:cs typeface="Times New Roman" panose="02020603050405020304" pitchFamily="18" charset="0"/>
              </a:rPr>
              <a:t>B. Ba đề mục	</a:t>
            </a:r>
            <a:endParaRPr lang="en-US"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p:cNvSpPr/>
          <p:nvPr/>
        </p:nvSpPr>
        <p:spPr>
          <a:xfrm flipH="1">
            <a:off x="765653" y="4217870"/>
            <a:ext cx="5249089" cy="91563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sz="2800">
              <a:solidFill>
                <a:prstClr val="white"/>
              </a:solidFill>
              <a:latin typeface="Times New Roman" panose="02020603050405020304" pitchFamily="18" charset="0"/>
              <a:cs typeface="Times New Roman" panose="02020603050405020304" pitchFamily="18" charset="0"/>
            </a:endParaRPr>
          </a:p>
        </p:txBody>
      </p:sp>
      <p:sp>
        <p:nvSpPr>
          <p:cNvPr id="32" name="bang d"/>
          <p:cNvSpPr/>
          <p:nvPr/>
        </p:nvSpPr>
        <p:spPr>
          <a:xfrm flipH="1">
            <a:off x="6094522" y="5392232"/>
            <a:ext cx="5249089" cy="97697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sz="2800">
              <a:solidFill>
                <a:prstClr val="white"/>
              </a:solidFill>
              <a:latin typeface="Times New Roman" panose="02020603050405020304" pitchFamily="18" charset="0"/>
              <a:cs typeface="Times New Roman" panose="02020603050405020304" pitchFamily="18" charset="0"/>
            </a:endParaRPr>
          </a:p>
        </p:txBody>
      </p:sp>
      <p:sp>
        <p:nvSpPr>
          <p:cNvPr id="33" name="cau hoi a"/>
          <p:cNvSpPr txBox="1"/>
          <p:nvPr/>
        </p:nvSpPr>
        <p:spPr>
          <a:xfrm>
            <a:off x="1063567" y="4396271"/>
            <a:ext cx="4649813" cy="523152"/>
          </a:xfrm>
          <a:prstGeom prst="rect">
            <a:avLst/>
          </a:prstGeom>
          <a:noFill/>
        </p:spPr>
        <p:txBody>
          <a:bodyPr wrap="square" rtlCol="0">
            <a:spAutoFit/>
          </a:bodyPr>
          <a:lstStyle/>
          <a:p>
            <a:pPr marL="342866" indent="-342866" defTabSz="914309">
              <a:buClr>
                <a:prstClr val="white"/>
              </a:buClr>
              <a:buFont typeface="Wingdings" panose="05000000000000000000" pitchFamily="2" charset="2"/>
              <a:buChar char="w"/>
              <a:defRPr/>
            </a:pPr>
            <a:r>
              <a:rPr lang="en-US" sz="2800" b="1">
                <a:solidFill>
                  <a:prstClr val="white"/>
                </a:solidFill>
                <a:latin typeface="Times New Roman" panose="02020603050405020304" pitchFamily="18" charset="0"/>
                <a:ea typeface="Tahoma" panose="020B0604030504040204" pitchFamily="34" charset="0"/>
                <a:cs typeface="Times New Roman" panose="02020603050405020304" pitchFamily="18" charset="0"/>
              </a:rPr>
              <a:t>A. Hai đề mục. </a:t>
            </a:r>
            <a:endParaRPr lang="en-US"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d"/>
          <p:cNvSpPr txBox="1"/>
          <p:nvPr/>
        </p:nvSpPr>
        <p:spPr>
          <a:xfrm>
            <a:off x="6477040" y="5468958"/>
            <a:ext cx="4649813" cy="523220"/>
          </a:xfrm>
          <a:prstGeom prst="rect">
            <a:avLst/>
          </a:prstGeom>
          <a:noFill/>
        </p:spPr>
        <p:txBody>
          <a:bodyPr wrap="square" rtlCol="0">
            <a:spAutoFit/>
          </a:bodyPr>
          <a:lstStyle/>
          <a:p>
            <a:pPr marL="342866" indent="-342866" defTabSz="914309">
              <a:buClr>
                <a:prstClr val="white"/>
              </a:buClr>
              <a:buFont typeface="Wingdings" panose="05000000000000000000" pitchFamily="2" charset="2"/>
              <a:buChar char="w"/>
              <a:defRPr/>
            </a:pPr>
            <a:r>
              <a:rPr lang="en-US" sz="2800" b="1">
                <a:solidFill>
                  <a:prstClr val="white"/>
                </a:solidFill>
                <a:latin typeface="Times New Roman" panose="02020603050405020304" pitchFamily="18" charset="0"/>
                <a:ea typeface="Tahoma" panose="020B0604030504040204" pitchFamily="34" charset="0"/>
                <a:cs typeface="Times New Roman" panose="02020603050405020304" pitchFamily="18" charset="0"/>
              </a:rPr>
              <a:t>D. Năm đề mục. </a:t>
            </a:r>
            <a:endParaRPr lang="en-US"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0413" y="864997"/>
            <a:ext cx="487300" cy="487300"/>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0413" y="1479751"/>
            <a:ext cx="487300" cy="487300"/>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190413" y="1868457"/>
            <a:ext cx="487300" cy="487300"/>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190413" y="2455573"/>
            <a:ext cx="487300" cy="487300"/>
          </a:xfrm>
          <a:prstGeom prst="rect">
            <a:avLst/>
          </a:prstGeom>
        </p:spPr>
      </p:pic>
      <p:pic>
        <p:nvPicPr>
          <p:cNvPr id="20" name="Picture 2" descr="Ảnh động Powerpoint CTU">
            <a:hlinkClick r:id="" action="ppaction://noaction"/>
          </p:cNvPr>
          <p:cNvPicPr>
            <a:picLocks noChangeAspect="1" noChangeArrowheads="1" noCrop="1"/>
          </p:cNvPicPr>
          <p:nvPr/>
        </p:nvPicPr>
        <p:blipFill>
          <a:blip r:embed="rId12"/>
          <a:srcRect/>
          <a:stretch>
            <a:fillRect/>
          </a:stretch>
        </p:blipFill>
        <p:spPr bwMode="auto">
          <a:xfrm>
            <a:off x="168135" y="36419"/>
            <a:ext cx="1276184" cy="828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1409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8"/>
                </p:tgtEl>
              </p:cMediaNode>
            </p:audio>
            <p:seq concurrent="1" nextAc="seek">
              <p:cTn id="25" restart="whenNotActive" fill="hold" evtFilter="cancelBubble" nodeType="interactiveSeq">
                <p:stCondLst>
                  <p:cond evt="onClick" delay="0">
                    <p:tgtEl>
                      <p:spTgt spid="25"/>
                    </p:tgtEl>
                  </p:cond>
                </p:stCondLst>
                <p:endSync evt="end" delay="0">
                  <p:rtn val="all"/>
                </p:endSync>
                <p:childTnLst>
                  <p:par>
                    <p:cTn id="26" fill="hold">
                      <p:stCondLst>
                        <p:cond delay="0"/>
                      </p:stCondLst>
                      <p:childTnLst>
                        <p:par>
                          <p:cTn id="27" fill="hold">
                            <p:stCondLst>
                              <p:cond delay="0"/>
                            </p:stCondLst>
                            <p:childTnLst>
                              <p:par>
                                <p:cTn id="28" presetID="24" presetClass="emph" presetSubtype="0" fill="hold" grpId="1" nodeType="clickEffect">
                                  <p:stCondLst>
                                    <p:cond delay="0"/>
                                  </p:stCondLst>
                                  <p:childTnLst>
                                    <p:animClr clrSpc="hsl" dir="cw">
                                      <p:cBhvr override="childStyle">
                                        <p:cTn id="29" dur="500" fill="hold"/>
                                        <p:tgtEl>
                                          <p:spTgt spid="25"/>
                                        </p:tgtEl>
                                        <p:attrNameLst>
                                          <p:attrName>style.color</p:attrName>
                                        </p:attrNameLst>
                                      </p:cBhvr>
                                      <p:by>
                                        <p:hsl h="0" s="-12549" l="-25098"/>
                                      </p:by>
                                    </p:animClr>
                                    <p:animClr clrSpc="hsl" dir="cw">
                                      <p:cBhvr>
                                        <p:cTn id="30" dur="500" fill="hold"/>
                                        <p:tgtEl>
                                          <p:spTgt spid="25"/>
                                        </p:tgtEl>
                                        <p:attrNameLst>
                                          <p:attrName>fillcolor</p:attrName>
                                        </p:attrNameLst>
                                      </p:cBhvr>
                                      <p:by>
                                        <p:hsl h="0" s="-12549" l="-25098"/>
                                      </p:by>
                                    </p:animClr>
                                    <p:animClr clrSpc="hsl" dir="cw">
                                      <p:cBhvr>
                                        <p:cTn id="31" dur="500" fill="hold"/>
                                        <p:tgtEl>
                                          <p:spTgt spid="25"/>
                                        </p:tgtEl>
                                        <p:attrNameLst>
                                          <p:attrName>stroke.color</p:attrName>
                                        </p:attrNameLst>
                                      </p:cBhvr>
                                      <p:by>
                                        <p:hsl h="0" s="-12549" l="-25098"/>
                                      </p:by>
                                    </p:animClr>
                                    <p:set>
                                      <p:cBhvr>
                                        <p:cTn id="32" dur="500" fill="hold"/>
                                        <p:tgtEl>
                                          <p:spTgt spid="25"/>
                                        </p:tgtEl>
                                        <p:attrNameLst>
                                          <p:attrName>fill.type</p:attrName>
                                        </p:attrNameLst>
                                      </p:cBhvr>
                                      <p:to>
                                        <p:strVal val="solid"/>
                                      </p:to>
                                    </p:set>
                                  </p:childTnLst>
                                </p:cTn>
                              </p:par>
                              <p:par>
                                <p:cTn id="33" presetID="19" presetClass="emph" presetSubtype="0" fill="hold" grpId="0" nodeType="withEffect">
                                  <p:stCondLst>
                                    <p:cond delay="0"/>
                                  </p:stCondLst>
                                  <p:childTnLst>
                                    <p:animClr clrSpc="rgb" dir="cw">
                                      <p:cBhvr override="childStyle">
                                        <p:cTn id="34" dur="500" fill="hold"/>
                                        <p:tgtEl>
                                          <p:spTgt spid="15"/>
                                        </p:tgtEl>
                                        <p:attrNameLst>
                                          <p:attrName>style.color</p:attrName>
                                        </p:attrNameLst>
                                      </p:cBhvr>
                                      <p:to>
                                        <a:srgbClr val="FFC000"/>
                                      </p:to>
                                    </p:animClr>
                                    <p:animClr clrSpc="rgb" dir="cw">
                                      <p:cBhvr>
                                        <p:cTn id="35" dur="500" fill="hold"/>
                                        <p:tgtEl>
                                          <p:spTgt spid="15"/>
                                        </p:tgtEl>
                                        <p:attrNameLst>
                                          <p:attrName>fillcolor</p:attrName>
                                        </p:attrNameLst>
                                      </p:cBhvr>
                                      <p:to>
                                        <a:srgbClr val="FFC000"/>
                                      </p:to>
                                    </p:animClr>
                                    <p:set>
                                      <p:cBhvr>
                                        <p:cTn id="36" dur="500" fill="hold"/>
                                        <p:tgtEl>
                                          <p:spTgt spid="15"/>
                                        </p:tgtEl>
                                        <p:attrNameLst>
                                          <p:attrName>fill.type</p:attrName>
                                        </p:attrNameLst>
                                      </p:cBhvr>
                                      <p:to>
                                        <p:strVal val="solid"/>
                                      </p:to>
                                    </p:set>
                                    <p:set>
                                      <p:cBhvr>
                                        <p:cTn id="37" dur="500" fill="hold"/>
                                        <p:tgtEl>
                                          <p:spTgt spid="15"/>
                                        </p:tgtEl>
                                        <p:attrNameLst>
                                          <p:attrName>fill.on</p:attrName>
                                        </p:attrNameLst>
                                      </p:cBhvr>
                                      <p:to>
                                        <p:strVal val="true"/>
                                      </p:to>
                                    </p:set>
                                  </p:childTnLst>
                                </p:cTn>
                              </p:par>
                              <p:par>
                                <p:cTn id="38" presetID="1" presetClass="mediacall" presetSubtype="0" fill="hold" nodeType="withEffect">
                                  <p:stCondLst>
                                    <p:cond delay="0"/>
                                  </p:stCondLst>
                                  <p:childTnLst>
                                    <p:cmd type="call" cmd="playFrom(0.0)">
                                      <p:cBhvr>
                                        <p:cTn id="39" dur="20218" fill="hold"/>
                                        <p:tgtEl>
                                          <p:spTgt spid="39"/>
                                        </p:tgtEl>
                                      </p:cBhvr>
                                    </p:cmd>
                                  </p:childTnLst>
                                </p:cTn>
                              </p:par>
                              <p:par>
                                <p:cTn id="40" presetID="3" presetClass="mediacall" presetSubtype="0" fill="hold" nodeType="withEffect">
                                  <p:stCondLst>
                                    <p:cond delay="0"/>
                                  </p:stCondLst>
                                  <p:childTnLst>
                                    <p:cmd type="call" cmd="stop">
                                      <p:cBhvr>
                                        <p:cTn id="41" dur="1" fill="hold"/>
                                        <p:tgtEl>
                                          <p:spTgt spid="38"/>
                                        </p:tgtEl>
                                      </p:cBhvr>
                                    </p:cmd>
                                  </p:childTnLst>
                                </p:cTn>
                              </p:par>
                              <p:par>
                                <p:cTn id="42" presetID="19" presetClass="emph" presetSubtype="0" repeatCount="4000" fill="hold" grpId="1" nodeType="withEffect">
                                  <p:stCondLst>
                                    <p:cond delay="3000"/>
                                  </p:stCondLst>
                                  <p:childTnLst>
                                    <p:animClr clrSpc="rgb" dir="cw">
                                      <p:cBhvr override="childStyle">
                                        <p:cTn id="43" dur="500" fill="hold"/>
                                        <p:tgtEl>
                                          <p:spTgt spid="15"/>
                                        </p:tgtEl>
                                        <p:attrNameLst>
                                          <p:attrName>style.color</p:attrName>
                                        </p:attrNameLst>
                                      </p:cBhvr>
                                      <p:to>
                                        <a:srgbClr val="92D050"/>
                                      </p:to>
                                    </p:animClr>
                                    <p:animClr clrSpc="rgb" dir="cw">
                                      <p:cBhvr>
                                        <p:cTn id="44" dur="500" fill="hold"/>
                                        <p:tgtEl>
                                          <p:spTgt spid="15"/>
                                        </p:tgtEl>
                                        <p:attrNameLst>
                                          <p:attrName>fillcolor</p:attrName>
                                        </p:attrNameLst>
                                      </p:cBhvr>
                                      <p:to>
                                        <a:srgbClr val="92D05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3000"/>
                                  </p:stCondLst>
                                  <p:childTnLst>
                                    <p:cmd type="call" cmd="playFrom(0.0)">
                                      <p:cBhvr>
                                        <p:cTn id="48" dur="7732" fill="hold"/>
                                        <p:tgtEl>
                                          <p:spTgt spid="40"/>
                                        </p:tgtEl>
                                      </p:cBhvr>
                                    </p:cmd>
                                  </p:childTnLst>
                                </p:cTn>
                              </p:par>
                              <p:par>
                                <p:cTn id="49" presetID="3" presetClass="mediacall" presetSubtype="0" fill="hold" nodeType="withEffect">
                                  <p:stCondLst>
                                    <p:cond delay="3000"/>
                                  </p:stCondLst>
                                  <p:childTnLst>
                                    <p:cmd type="call" cmd="stop">
                                      <p:cBhvr>
                                        <p:cTn id="50" dur="1" fill="hold"/>
                                        <p:tgtEl>
                                          <p:spTgt spid="39"/>
                                        </p:tgtEl>
                                      </p:cBhvr>
                                    </p:cmd>
                                  </p:childTnLst>
                                </p:cTn>
                              </p:par>
                              <p:par>
                                <p:cTn id="51" presetID="24" presetClass="emph" presetSubtype="0" fill="hold" grpId="2" nodeType="withEffect">
                                  <p:stCondLst>
                                    <p:cond delay="3000"/>
                                  </p:stCondLst>
                                  <p:childTnLst>
                                    <p:animClr clrSpc="hsl" dir="cw">
                                      <p:cBhvr override="childStyle">
                                        <p:cTn id="52" dur="500" fill="hold"/>
                                        <p:tgtEl>
                                          <p:spTgt spid="25"/>
                                        </p:tgtEl>
                                        <p:attrNameLst>
                                          <p:attrName>style.color</p:attrName>
                                        </p:attrNameLst>
                                      </p:cBhvr>
                                      <p:by>
                                        <p:hsl h="0" s="-12549" l="-25098"/>
                                      </p:by>
                                    </p:animClr>
                                    <p:animClr clrSpc="hsl" dir="cw">
                                      <p:cBhvr>
                                        <p:cTn id="53" dur="500" fill="hold"/>
                                        <p:tgtEl>
                                          <p:spTgt spid="25"/>
                                        </p:tgtEl>
                                        <p:attrNameLst>
                                          <p:attrName>fillcolor</p:attrName>
                                        </p:attrNameLst>
                                      </p:cBhvr>
                                      <p:by>
                                        <p:hsl h="0" s="-12549" l="-25098"/>
                                      </p:by>
                                    </p:animClr>
                                    <p:animClr clrSpc="hsl" dir="cw">
                                      <p:cBhvr>
                                        <p:cTn id="54" dur="500" fill="hold"/>
                                        <p:tgtEl>
                                          <p:spTgt spid="25"/>
                                        </p:tgtEl>
                                        <p:attrNameLst>
                                          <p:attrName>stroke.color</p:attrName>
                                        </p:attrNameLst>
                                      </p:cBhvr>
                                      <p:by>
                                        <p:hsl h="0" s="-12549" l="-25098"/>
                                      </p:by>
                                    </p:animClr>
                                    <p:set>
                                      <p:cBhvr>
                                        <p:cTn id="55"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24" presetClass="emph" presetSubtype="0" fill="hold" grpId="1" nodeType="clickEffect">
                                  <p:stCondLst>
                                    <p:cond delay="0"/>
                                  </p:stCondLst>
                                  <p:childTnLst>
                                    <p:animClr clrSpc="hsl" dir="cw">
                                      <p:cBhvr override="childStyle">
                                        <p:cTn id="60" dur="500" fill="hold"/>
                                        <p:tgtEl>
                                          <p:spTgt spid="33"/>
                                        </p:tgtEl>
                                        <p:attrNameLst>
                                          <p:attrName>style.color</p:attrName>
                                        </p:attrNameLst>
                                      </p:cBhvr>
                                      <p:by>
                                        <p:hsl h="0" s="-12549" l="-25098"/>
                                      </p:by>
                                    </p:animClr>
                                    <p:animClr clrSpc="hsl" dir="cw">
                                      <p:cBhvr>
                                        <p:cTn id="61" dur="500" fill="hold"/>
                                        <p:tgtEl>
                                          <p:spTgt spid="33"/>
                                        </p:tgtEl>
                                        <p:attrNameLst>
                                          <p:attrName>fillcolor</p:attrName>
                                        </p:attrNameLst>
                                      </p:cBhvr>
                                      <p:by>
                                        <p:hsl h="0" s="-12549" l="-25098"/>
                                      </p:by>
                                    </p:animClr>
                                    <p:animClr clrSpc="hsl" dir="cw">
                                      <p:cBhvr>
                                        <p:cTn id="62" dur="500" fill="hold"/>
                                        <p:tgtEl>
                                          <p:spTgt spid="33"/>
                                        </p:tgtEl>
                                        <p:attrNameLst>
                                          <p:attrName>stroke.color</p:attrName>
                                        </p:attrNameLst>
                                      </p:cBhvr>
                                      <p:by>
                                        <p:hsl h="0" s="-12549" l="-25098"/>
                                      </p:by>
                                    </p:animClr>
                                    <p:set>
                                      <p:cBhvr>
                                        <p:cTn id="63" dur="500" fill="hold"/>
                                        <p:tgtEl>
                                          <p:spTgt spid="33"/>
                                        </p:tgtEl>
                                        <p:attrNameLst>
                                          <p:attrName>fill.type</p:attrName>
                                        </p:attrNameLst>
                                      </p:cBhvr>
                                      <p:to>
                                        <p:strVal val="solid"/>
                                      </p:to>
                                    </p:set>
                                  </p:childTnLst>
                                </p:cTn>
                              </p:par>
                              <p:par>
                                <p:cTn id="64" presetID="19" presetClass="emph" presetSubtype="0" fill="hold" grpId="0" nodeType="withEffect">
                                  <p:stCondLst>
                                    <p:cond delay="0"/>
                                  </p:stCondLst>
                                  <p:childTnLst>
                                    <p:animClr clrSpc="rgb" dir="cw">
                                      <p:cBhvr override="childStyle">
                                        <p:cTn id="65" dur="500" fill="hold"/>
                                        <p:tgtEl>
                                          <p:spTgt spid="31"/>
                                        </p:tgtEl>
                                        <p:attrNameLst>
                                          <p:attrName>style.color</p:attrName>
                                        </p:attrNameLst>
                                      </p:cBhvr>
                                      <p:to>
                                        <a:srgbClr val="FFC000"/>
                                      </p:to>
                                    </p:animClr>
                                    <p:animClr clrSpc="rgb" dir="cw">
                                      <p:cBhvr>
                                        <p:cTn id="66" dur="500" fill="hold"/>
                                        <p:tgtEl>
                                          <p:spTgt spid="31"/>
                                        </p:tgtEl>
                                        <p:attrNameLst>
                                          <p:attrName>fillcolor</p:attrName>
                                        </p:attrNameLst>
                                      </p:cBhvr>
                                      <p:to>
                                        <a:srgbClr val="FFC000"/>
                                      </p:to>
                                    </p:animClr>
                                    <p:set>
                                      <p:cBhvr>
                                        <p:cTn id="67" dur="500" fill="hold"/>
                                        <p:tgtEl>
                                          <p:spTgt spid="31"/>
                                        </p:tgtEl>
                                        <p:attrNameLst>
                                          <p:attrName>fill.type</p:attrName>
                                        </p:attrNameLst>
                                      </p:cBhvr>
                                      <p:to>
                                        <p:strVal val="solid"/>
                                      </p:to>
                                    </p:set>
                                    <p:set>
                                      <p:cBhvr>
                                        <p:cTn id="68" dur="500" fill="hold"/>
                                        <p:tgtEl>
                                          <p:spTgt spid="31"/>
                                        </p:tgtEl>
                                        <p:attrNameLst>
                                          <p:attrName>fill.on</p:attrName>
                                        </p:attrNameLst>
                                      </p:cBhvr>
                                      <p:to>
                                        <p:strVal val="true"/>
                                      </p:to>
                                    </p:set>
                                  </p:childTnLst>
                                </p:cTn>
                              </p:par>
                              <p:par>
                                <p:cTn id="69" presetID="1" presetClass="mediacall" presetSubtype="0" fill="hold" nodeType="withEffect">
                                  <p:stCondLst>
                                    <p:cond delay="0"/>
                                  </p:stCondLst>
                                  <p:childTnLst>
                                    <p:cmd type="call" cmd="playFrom(0.0)">
                                      <p:cBhvr>
                                        <p:cTn id="70" dur="20218" fill="hold"/>
                                        <p:tgtEl>
                                          <p:spTgt spid="39"/>
                                        </p:tgtEl>
                                      </p:cBhvr>
                                    </p:cmd>
                                  </p:childTnLst>
                                </p:cTn>
                              </p:par>
                              <p:par>
                                <p:cTn id="71" presetID="3" presetClass="mediacall" presetSubtype="0" fill="hold" nodeType="withEffect">
                                  <p:stCondLst>
                                    <p:cond delay="0"/>
                                  </p:stCondLst>
                                  <p:childTnLst>
                                    <p:cmd type="call" cmd="stop">
                                      <p:cBhvr>
                                        <p:cTn id="72" dur="1" fill="hold"/>
                                        <p:tgtEl>
                                          <p:spTgt spid="38"/>
                                        </p:tgtEl>
                                      </p:cBhvr>
                                    </p:cmd>
                                  </p:childTnLst>
                                </p:cTn>
                              </p:par>
                              <p:par>
                                <p:cTn id="73" presetID="19" presetClass="emph" presetSubtype="0" fill="hold" grpId="1" nodeType="withEffect">
                                  <p:stCondLst>
                                    <p:cond delay="3000"/>
                                  </p:stCondLst>
                                  <p:childTnLst>
                                    <p:animClr clrSpc="rgb" dir="cw">
                                      <p:cBhvr override="childStyle">
                                        <p:cTn id="74" dur="500" fill="hold"/>
                                        <p:tgtEl>
                                          <p:spTgt spid="31"/>
                                        </p:tgtEl>
                                        <p:attrNameLst>
                                          <p:attrName>style.color</p:attrName>
                                        </p:attrNameLst>
                                      </p:cBhvr>
                                      <p:to>
                                        <a:srgbClr val="FF0000"/>
                                      </p:to>
                                    </p:animClr>
                                    <p:animClr clrSpc="rgb" dir="cw">
                                      <p:cBhvr>
                                        <p:cTn id="75" dur="500" fill="hold"/>
                                        <p:tgtEl>
                                          <p:spTgt spid="31"/>
                                        </p:tgtEl>
                                        <p:attrNameLst>
                                          <p:attrName>fillcolor</p:attrName>
                                        </p:attrNameLst>
                                      </p:cBhvr>
                                      <p:to>
                                        <a:srgbClr val="FF0000"/>
                                      </p:to>
                                    </p:animClr>
                                    <p:set>
                                      <p:cBhvr>
                                        <p:cTn id="76" dur="500" fill="hold"/>
                                        <p:tgtEl>
                                          <p:spTgt spid="31"/>
                                        </p:tgtEl>
                                        <p:attrNameLst>
                                          <p:attrName>fill.type</p:attrName>
                                        </p:attrNameLst>
                                      </p:cBhvr>
                                      <p:to>
                                        <p:strVal val="solid"/>
                                      </p:to>
                                    </p:set>
                                    <p:set>
                                      <p:cBhvr>
                                        <p:cTn id="77" dur="500" fill="hold"/>
                                        <p:tgtEl>
                                          <p:spTgt spid="31"/>
                                        </p:tgtEl>
                                        <p:attrNameLst>
                                          <p:attrName>fill.on</p:attrName>
                                        </p:attrNameLst>
                                      </p:cBhvr>
                                      <p:to>
                                        <p:strVal val="true"/>
                                      </p:to>
                                    </p:set>
                                  </p:childTnLst>
                                </p:cTn>
                              </p:par>
                              <p:par>
                                <p:cTn id="78" presetID="1" presetClass="mediacall" presetSubtype="0" fill="hold" nodeType="withEffect">
                                  <p:stCondLst>
                                    <p:cond delay="3000"/>
                                  </p:stCondLst>
                                  <p:childTnLst>
                                    <p:cmd type="call" cmd="playFrom(0.0)">
                                      <p:cBhvr>
                                        <p:cTn id="79" dur="5903" fill="hold"/>
                                        <p:tgtEl>
                                          <p:spTgt spid="41"/>
                                        </p:tgtEl>
                                      </p:cBhvr>
                                    </p:cmd>
                                  </p:childTnLst>
                                </p:cTn>
                              </p:par>
                              <p:par>
                                <p:cTn id="80" presetID="3" presetClass="mediacall" presetSubtype="0" fill="hold" nodeType="withEffect">
                                  <p:stCondLst>
                                    <p:cond delay="3000"/>
                                  </p:stCondLst>
                                  <p:childTnLst>
                                    <p:cmd type="call" cmd="stop">
                                      <p:cBhvr>
                                        <p:cTn id="81" dur="1" fill="hold"/>
                                        <p:tgtEl>
                                          <p:spTgt spid="39"/>
                                        </p:tgtEl>
                                      </p:cBhvr>
                                    </p:cmd>
                                  </p:childTnLst>
                                </p:cTn>
                              </p:par>
                            </p:childTnLst>
                          </p:cTn>
                        </p:par>
                      </p:childTnLst>
                    </p:cTn>
                  </p:par>
                </p:childTnLst>
              </p:cTn>
              <p:nextCondLst>
                <p:cond evt="onClick" delay="0">
                  <p:tgtEl>
                    <p:spTgt spid="33"/>
                  </p:tgtEl>
                </p:cond>
              </p:nextCondLst>
            </p:seq>
            <p:seq concurrent="1" nextAc="seek">
              <p:cTn id="82" restart="whenNotActive" fill="hold" evtFilter="cancelBubble" nodeType="interactiveSeq">
                <p:stCondLst>
                  <p:cond evt="onClick" delay="0">
                    <p:tgtEl>
                      <p:spTgt spid="27"/>
                    </p:tgtEl>
                  </p:cond>
                </p:stCondLst>
                <p:endSync evt="end" delay="0">
                  <p:rtn val="all"/>
                </p:endSync>
                <p:childTnLst>
                  <p:par>
                    <p:cTn id="83" fill="hold">
                      <p:stCondLst>
                        <p:cond delay="0"/>
                      </p:stCondLst>
                      <p:childTnLst>
                        <p:par>
                          <p:cTn id="84" fill="hold">
                            <p:stCondLst>
                              <p:cond delay="0"/>
                            </p:stCondLst>
                            <p:childTnLst>
                              <p:par>
                                <p:cTn id="85" presetID="24" presetClass="emph" presetSubtype="0" fill="hold" grpId="1" nodeType="clickEffect">
                                  <p:stCondLst>
                                    <p:cond delay="0"/>
                                  </p:stCondLst>
                                  <p:childTnLst>
                                    <p:animClr clrSpc="hsl" dir="cw">
                                      <p:cBhvr override="childStyle">
                                        <p:cTn id="86" dur="500" fill="hold"/>
                                        <p:tgtEl>
                                          <p:spTgt spid="27"/>
                                        </p:tgtEl>
                                        <p:attrNameLst>
                                          <p:attrName>style.color</p:attrName>
                                        </p:attrNameLst>
                                      </p:cBhvr>
                                      <p:by>
                                        <p:hsl h="0" s="-12549" l="-25098"/>
                                      </p:by>
                                    </p:animClr>
                                    <p:animClr clrSpc="hsl" dir="cw">
                                      <p:cBhvr>
                                        <p:cTn id="87" dur="500" fill="hold"/>
                                        <p:tgtEl>
                                          <p:spTgt spid="27"/>
                                        </p:tgtEl>
                                        <p:attrNameLst>
                                          <p:attrName>fillcolor</p:attrName>
                                        </p:attrNameLst>
                                      </p:cBhvr>
                                      <p:by>
                                        <p:hsl h="0" s="-12549" l="-25098"/>
                                      </p:by>
                                    </p:animClr>
                                    <p:animClr clrSpc="hsl" dir="cw">
                                      <p:cBhvr>
                                        <p:cTn id="88" dur="500" fill="hold"/>
                                        <p:tgtEl>
                                          <p:spTgt spid="27"/>
                                        </p:tgtEl>
                                        <p:attrNameLst>
                                          <p:attrName>stroke.color</p:attrName>
                                        </p:attrNameLst>
                                      </p:cBhvr>
                                      <p:by>
                                        <p:hsl h="0" s="-12549" l="-25098"/>
                                      </p:by>
                                    </p:animClr>
                                    <p:set>
                                      <p:cBhvr>
                                        <p:cTn id="89" dur="500" fill="hold"/>
                                        <p:tgtEl>
                                          <p:spTgt spid="27"/>
                                        </p:tgtEl>
                                        <p:attrNameLst>
                                          <p:attrName>fill.type</p:attrName>
                                        </p:attrNameLst>
                                      </p:cBhvr>
                                      <p:to>
                                        <p:strVal val="solid"/>
                                      </p:to>
                                    </p:set>
                                  </p:childTnLst>
                                </p:cTn>
                              </p:par>
                              <p:par>
                                <p:cTn id="90" presetID="19" presetClass="emph" presetSubtype="0" fill="hold" grpId="0" nodeType="withEffect">
                                  <p:stCondLst>
                                    <p:cond delay="0"/>
                                  </p:stCondLst>
                                  <p:childTnLst>
                                    <p:animClr clrSpc="rgb" dir="cw">
                                      <p:cBhvr override="childStyle">
                                        <p:cTn id="91" dur="500" fill="hold"/>
                                        <p:tgtEl>
                                          <p:spTgt spid="16"/>
                                        </p:tgtEl>
                                        <p:attrNameLst>
                                          <p:attrName>style.color</p:attrName>
                                        </p:attrNameLst>
                                      </p:cBhvr>
                                      <p:to>
                                        <a:srgbClr val="FFC000"/>
                                      </p:to>
                                    </p:animClr>
                                    <p:animClr clrSpc="rgb" dir="cw">
                                      <p:cBhvr>
                                        <p:cTn id="92" dur="500" fill="hold"/>
                                        <p:tgtEl>
                                          <p:spTgt spid="16"/>
                                        </p:tgtEl>
                                        <p:attrNameLst>
                                          <p:attrName>fillcolor</p:attrName>
                                        </p:attrNameLst>
                                      </p:cBhvr>
                                      <p:to>
                                        <a:srgbClr val="FFC000"/>
                                      </p:to>
                                    </p:animClr>
                                    <p:set>
                                      <p:cBhvr>
                                        <p:cTn id="93" dur="500" fill="hold"/>
                                        <p:tgtEl>
                                          <p:spTgt spid="16"/>
                                        </p:tgtEl>
                                        <p:attrNameLst>
                                          <p:attrName>fill.type</p:attrName>
                                        </p:attrNameLst>
                                      </p:cBhvr>
                                      <p:to>
                                        <p:strVal val="solid"/>
                                      </p:to>
                                    </p:set>
                                    <p:set>
                                      <p:cBhvr>
                                        <p:cTn id="94" dur="500" fill="hold"/>
                                        <p:tgtEl>
                                          <p:spTgt spid="16"/>
                                        </p:tgtEl>
                                        <p:attrNameLst>
                                          <p:attrName>fill.on</p:attrName>
                                        </p:attrNameLst>
                                      </p:cBhvr>
                                      <p:to>
                                        <p:strVal val="true"/>
                                      </p:to>
                                    </p:set>
                                  </p:childTnLst>
                                </p:cTn>
                              </p:par>
                              <p:par>
                                <p:cTn id="95" presetID="1" presetClass="mediacall" presetSubtype="0" fill="hold" nodeType="withEffect">
                                  <p:stCondLst>
                                    <p:cond delay="0"/>
                                  </p:stCondLst>
                                  <p:childTnLst>
                                    <p:cmd type="call" cmd="playFrom(0.0)">
                                      <p:cBhvr>
                                        <p:cTn id="96" dur="20218" fill="hold"/>
                                        <p:tgtEl>
                                          <p:spTgt spid="39"/>
                                        </p:tgtEl>
                                      </p:cBhvr>
                                    </p:cmd>
                                  </p:childTnLst>
                                </p:cTn>
                              </p:par>
                              <p:par>
                                <p:cTn id="97" presetID="3" presetClass="mediacall" presetSubtype="0" fill="hold" nodeType="withEffect">
                                  <p:stCondLst>
                                    <p:cond delay="0"/>
                                  </p:stCondLst>
                                  <p:childTnLst>
                                    <p:cmd type="call" cmd="stop">
                                      <p:cBhvr>
                                        <p:cTn id="98" dur="1" fill="hold"/>
                                        <p:tgtEl>
                                          <p:spTgt spid="38"/>
                                        </p:tgtEl>
                                      </p:cBhvr>
                                    </p:cmd>
                                  </p:childTnLst>
                                </p:cTn>
                              </p:par>
                              <p:par>
                                <p:cTn id="99" presetID="19" presetClass="emph" presetSubtype="0" fill="hold" grpId="1" nodeType="withEffect">
                                  <p:stCondLst>
                                    <p:cond delay="3500"/>
                                  </p:stCondLst>
                                  <p:childTnLst>
                                    <p:animClr clrSpc="rgb" dir="cw">
                                      <p:cBhvr override="childStyle">
                                        <p:cTn id="100" dur="500" fill="hold"/>
                                        <p:tgtEl>
                                          <p:spTgt spid="16"/>
                                        </p:tgtEl>
                                        <p:attrNameLst>
                                          <p:attrName>style.color</p:attrName>
                                        </p:attrNameLst>
                                      </p:cBhvr>
                                      <p:to>
                                        <a:srgbClr val="FF0000"/>
                                      </p:to>
                                    </p:animClr>
                                    <p:animClr clrSpc="rgb" dir="cw">
                                      <p:cBhvr>
                                        <p:cTn id="101" dur="500" fill="hold"/>
                                        <p:tgtEl>
                                          <p:spTgt spid="16"/>
                                        </p:tgtEl>
                                        <p:attrNameLst>
                                          <p:attrName>fillcolor</p:attrName>
                                        </p:attrNameLst>
                                      </p:cBhvr>
                                      <p:to>
                                        <a:srgbClr val="FF0000"/>
                                      </p:to>
                                    </p:animClr>
                                    <p:set>
                                      <p:cBhvr>
                                        <p:cTn id="102" dur="500" fill="hold"/>
                                        <p:tgtEl>
                                          <p:spTgt spid="16"/>
                                        </p:tgtEl>
                                        <p:attrNameLst>
                                          <p:attrName>fill.type</p:attrName>
                                        </p:attrNameLst>
                                      </p:cBhvr>
                                      <p:to>
                                        <p:strVal val="solid"/>
                                      </p:to>
                                    </p:set>
                                    <p:set>
                                      <p:cBhvr>
                                        <p:cTn id="103" dur="500" fill="hold"/>
                                        <p:tgtEl>
                                          <p:spTgt spid="16"/>
                                        </p:tgtEl>
                                        <p:attrNameLst>
                                          <p:attrName>fill.on</p:attrName>
                                        </p:attrNameLst>
                                      </p:cBhvr>
                                      <p:to>
                                        <p:strVal val="true"/>
                                      </p:to>
                                    </p:set>
                                  </p:childTnLst>
                                </p:cTn>
                              </p:par>
                              <p:par>
                                <p:cTn id="104" presetID="1" presetClass="mediacall" presetSubtype="0" fill="hold" nodeType="withEffect">
                                  <p:stCondLst>
                                    <p:cond delay="3500"/>
                                  </p:stCondLst>
                                  <p:childTnLst>
                                    <p:cmd type="call" cmd="playFrom(0.0)">
                                      <p:cBhvr>
                                        <p:cTn id="105" dur="5903" fill="hold"/>
                                        <p:tgtEl>
                                          <p:spTgt spid="41"/>
                                        </p:tgtEl>
                                      </p:cBhvr>
                                    </p:cmd>
                                  </p:childTnLst>
                                </p:cTn>
                              </p:par>
                              <p:par>
                                <p:cTn id="106" presetID="3" presetClass="mediacall" presetSubtype="0" fill="hold" nodeType="withEffect">
                                  <p:stCondLst>
                                    <p:cond delay="3500"/>
                                  </p:stCondLst>
                                  <p:childTnLst>
                                    <p:cmd type="call" cmd="stop">
                                      <p:cBhvr>
                                        <p:cTn id="107" dur="1" fill="hold"/>
                                        <p:tgtEl>
                                          <p:spTgt spid="39"/>
                                        </p:tgtEl>
                                      </p:cBhvr>
                                    </p:cmd>
                                  </p:childTnLst>
                                </p:cTn>
                              </p:par>
                            </p:childTnLst>
                          </p:cTn>
                        </p:par>
                      </p:childTnLst>
                    </p:cTn>
                  </p:par>
                </p:childTnLst>
              </p:cTn>
              <p:nextCondLst>
                <p:cond evt="onClick" delay="0">
                  <p:tgtEl>
                    <p:spTgt spid="27"/>
                  </p:tgtEl>
                </p:cond>
              </p:nextCondLst>
            </p:seq>
            <p:seq concurrent="1" nextAc="seek">
              <p:cTn id="108" restart="whenNotActive" fill="hold" evtFilter="cancelBubble" nodeType="interactiveSeq">
                <p:stCondLst>
                  <p:cond evt="onClick" delay="0">
                    <p:tgtEl>
                      <p:spTgt spid="34"/>
                    </p:tgtEl>
                  </p:cond>
                </p:stCondLst>
                <p:endSync evt="end" delay="0">
                  <p:rtn val="all"/>
                </p:endSync>
                <p:childTnLst>
                  <p:par>
                    <p:cTn id="109" fill="hold">
                      <p:stCondLst>
                        <p:cond delay="0"/>
                      </p:stCondLst>
                      <p:childTnLst>
                        <p:par>
                          <p:cTn id="110" fill="hold">
                            <p:stCondLst>
                              <p:cond delay="0"/>
                            </p:stCondLst>
                            <p:childTnLst>
                              <p:par>
                                <p:cTn id="111" presetID="24" presetClass="emph" presetSubtype="0" fill="hold" grpId="1" nodeType="clickEffect">
                                  <p:stCondLst>
                                    <p:cond delay="0"/>
                                  </p:stCondLst>
                                  <p:childTnLst>
                                    <p:animClr clrSpc="hsl" dir="cw">
                                      <p:cBhvr override="childStyle">
                                        <p:cTn id="112" dur="500" fill="hold"/>
                                        <p:tgtEl>
                                          <p:spTgt spid="34"/>
                                        </p:tgtEl>
                                        <p:attrNameLst>
                                          <p:attrName>style.color</p:attrName>
                                        </p:attrNameLst>
                                      </p:cBhvr>
                                      <p:by>
                                        <p:hsl h="0" s="-12549" l="-25098"/>
                                      </p:by>
                                    </p:animClr>
                                    <p:animClr clrSpc="hsl" dir="cw">
                                      <p:cBhvr>
                                        <p:cTn id="113" dur="500" fill="hold"/>
                                        <p:tgtEl>
                                          <p:spTgt spid="34"/>
                                        </p:tgtEl>
                                        <p:attrNameLst>
                                          <p:attrName>fillcolor</p:attrName>
                                        </p:attrNameLst>
                                      </p:cBhvr>
                                      <p:by>
                                        <p:hsl h="0" s="-12549" l="-25098"/>
                                      </p:by>
                                    </p:animClr>
                                    <p:animClr clrSpc="hsl" dir="cw">
                                      <p:cBhvr>
                                        <p:cTn id="114" dur="500" fill="hold"/>
                                        <p:tgtEl>
                                          <p:spTgt spid="34"/>
                                        </p:tgtEl>
                                        <p:attrNameLst>
                                          <p:attrName>stroke.color</p:attrName>
                                        </p:attrNameLst>
                                      </p:cBhvr>
                                      <p:by>
                                        <p:hsl h="0" s="-12549" l="-25098"/>
                                      </p:by>
                                    </p:animClr>
                                    <p:set>
                                      <p:cBhvr>
                                        <p:cTn id="115" dur="500" fill="hold"/>
                                        <p:tgtEl>
                                          <p:spTgt spid="34"/>
                                        </p:tgtEl>
                                        <p:attrNameLst>
                                          <p:attrName>fill.type</p:attrName>
                                        </p:attrNameLst>
                                      </p:cBhvr>
                                      <p:to>
                                        <p:strVal val="solid"/>
                                      </p:to>
                                    </p:set>
                                  </p:childTnLst>
                                </p:cTn>
                              </p:par>
                              <p:par>
                                <p:cTn id="116" presetID="19" presetClass="emph" presetSubtype="0" fill="hold" grpId="0" nodeType="withEffect">
                                  <p:stCondLst>
                                    <p:cond delay="0"/>
                                  </p:stCondLst>
                                  <p:childTnLst>
                                    <p:animClr clrSpc="rgb" dir="cw">
                                      <p:cBhvr override="childStyle">
                                        <p:cTn id="117" dur="500" fill="hold"/>
                                        <p:tgtEl>
                                          <p:spTgt spid="32"/>
                                        </p:tgtEl>
                                        <p:attrNameLst>
                                          <p:attrName>style.color</p:attrName>
                                        </p:attrNameLst>
                                      </p:cBhvr>
                                      <p:to>
                                        <a:schemeClr val="accent2"/>
                                      </p:to>
                                    </p:animClr>
                                    <p:animClr clrSpc="rgb" dir="cw">
                                      <p:cBhvr>
                                        <p:cTn id="118" dur="500" fill="hold"/>
                                        <p:tgtEl>
                                          <p:spTgt spid="32"/>
                                        </p:tgtEl>
                                        <p:attrNameLst>
                                          <p:attrName>fillcolor</p:attrName>
                                        </p:attrNameLst>
                                      </p:cBhvr>
                                      <p:to>
                                        <a:schemeClr val="accent2"/>
                                      </p:to>
                                    </p:animClr>
                                    <p:set>
                                      <p:cBhvr>
                                        <p:cTn id="119" dur="500" fill="hold"/>
                                        <p:tgtEl>
                                          <p:spTgt spid="32"/>
                                        </p:tgtEl>
                                        <p:attrNameLst>
                                          <p:attrName>fill.type</p:attrName>
                                        </p:attrNameLst>
                                      </p:cBhvr>
                                      <p:to>
                                        <p:strVal val="solid"/>
                                      </p:to>
                                    </p:set>
                                    <p:set>
                                      <p:cBhvr>
                                        <p:cTn id="120" dur="500" fill="hold"/>
                                        <p:tgtEl>
                                          <p:spTgt spid="32"/>
                                        </p:tgtEl>
                                        <p:attrNameLst>
                                          <p:attrName>fill.on</p:attrName>
                                        </p:attrNameLst>
                                      </p:cBhvr>
                                      <p:to>
                                        <p:strVal val="true"/>
                                      </p:to>
                                    </p:set>
                                  </p:childTnLst>
                                </p:cTn>
                              </p:par>
                              <p:par>
                                <p:cTn id="121" presetID="1" presetClass="mediacall" presetSubtype="0" fill="hold" nodeType="withEffect">
                                  <p:stCondLst>
                                    <p:cond delay="0"/>
                                  </p:stCondLst>
                                  <p:childTnLst>
                                    <p:cmd type="call" cmd="playFrom(0.0)">
                                      <p:cBhvr>
                                        <p:cTn id="122" dur="20218" fill="hold"/>
                                        <p:tgtEl>
                                          <p:spTgt spid="39"/>
                                        </p:tgtEl>
                                      </p:cBhvr>
                                    </p:cmd>
                                  </p:childTnLst>
                                </p:cTn>
                              </p:par>
                              <p:par>
                                <p:cTn id="123" presetID="3" presetClass="mediacall" presetSubtype="0" fill="hold" nodeType="withEffect">
                                  <p:stCondLst>
                                    <p:cond delay="0"/>
                                  </p:stCondLst>
                                  <p:childTnLst>
                                    <p:cmd type="call" cmd="stop">
                                      <p:cBhvr>
                                        <p:cTn id="124" dur="1" fill="hold"/>
                                        <p:tgtEl>
                                          <p:spTgt spid="38"/>
                                        </p:tgtEl>
                                      </p:cBhvr>
                                    </p:cmd>
                                  </p:childTnLst>
                                </p:cTn>
                              </p:par>
                              <p:par>
                                <p:cTn id="125" presetID="19" presetClass="emph" presetSubtype="0" fill="hold" grpId="1" nodeType="withEffect">
                                  <p:stCondLst>
                                    <p:cond delay="3000"/>
                                  </p:stCondLst>
                                  <p:childTnLst>
                                    <p:animClr clrSpc="rgb" dir="cw">
                                      <p:cBhvr override="childStyle">
                                        <p:cTn id="126" dur="500" fill="hold"/>
                                        <p:tgtEl>
                                          <p:spTgt spid="32"/>
                                        </p:tgtEl>
                                        <p:attrNameLst>
                                          <p:attrName>style.color</p:attrName>
                                        </p:attrNameLst>
                                      </p:cBhvr>
                                      <p:to>
                                        <a:srgbClr val="FF0000"/>
                                      </p:to>
                                    </p:animClr>
                                    <p:animClr clrSpc="rgb" dir="cw">
                                      <p:cBhvr>
                                        <p:cTn id="127" dur="500" fill="hold"/>
                                        <p:tgtEl>
                                          <p:spTgt spid="32"/>
                                        </p:tgtEl>
                                        <p:attrNameLst>
                                          <p:attrName>fillcolor</p:attrName>
                                        </p:attrNameLst>
                                      </p:cBhvr>
                                      <p:to>
                                        <a:srgbClr val="FF0000"/>
                                      </p:to>
                                    </p:animClr>
                                    <p:set>
                                      <p:cBhvr>
                                        <p:cTn id="128" dur="500" fill="hold"/>
                                        <p:tgtEl>
                                          <p:spTgt spid="32"/>
                                        </p:tgtEl>
                                        <p:attrNameLst>
                                          <p:attrName>fill.type</p:attrName>
                                        </p:attrNameLst>
                                      </p:cBhvr>
                                      <p:to>
                                        <p:strVal val="solid"/>
                                      </p:to>
                                    </p:set>
                                    <p:set>
                                      <p:cBhvr>
                                        <p:cTn id="129" dur="500" fill="hold"/>
                                        <p:tgtEl>
                                          <p:spTgt spid="32"/>
                                        </p:tgtEl>
                                        <p:attrNameLst>
                                          <p:attrName>fill.on</p:attrName>
                                        </p:attrNameLst>
                                      </p:cBhvr>
                                      <p:to>
                                        <p:strVal val="true"/>
                                      </p:to>
                                    </p:set>
                                  </p:childTnLst>
                                </p:cTn>
                              </p:par>
                              <p:par>
                                <p:cTn id="130" presetID="1" presetClass="mediacall" presetSubtype="0" fill="hold" nodeType="withEffect">
                                  <p:stCondLst>
                                    <p:cond delay="3000"/>
                                  </p:stCondLst>
                                  <p:childTnLst>
                                    <p:cmd type="call" cmd="playFrom(0.0)">
                                      <p:cBhvr>
                                        <p:cTn id="131" dur="5903" fill="hold"/>
                                        <p:tgtEl>
                                          <p:spTgt spid="41"/>
                                        </p:tgtEl>
                                      </p:cBhvr>
                                    </p:cmd>
                                  </p:childTnLst>
                                </p:cTn>
                              </p:par>
                              <p:par>
                                <p:cTn id="132" presetID="3" presetClass="mediacall" presetSubtype="0" fill="hold" nodeType="withEffect">
                                  <p:stCondLst>
                                    <p:cond delay="3000"/>
                                  </p:stCondLst>
                                  <p:childTnLst>
                                    <p:cmd type="call" cmd="stop">
                                      <p:cBhvr>
                                        <p:cTn id="133" dur="1" fill="hold"/>
                                        <p:tgtEl>
                                          <p:spTgt spid="39"/>
                                        </p:tgtEl>
                                      </p:cBhvr>
                                    </p:cmd>
                                  </p:childTnLst>
                                </p:cTn>
                              </p:par>
                            </p:childTnLst>
                          </p:cTn>
                        </p:par>
                      </p:childTnLst>
                    </p:cTn>
                  </p:par>
                </p:childTnLst>
              </p:cTn>
              <p:nextCondLst>
                <p:cond evt="onClick" delay="0">
                  <p:tgtEl>
                    <p:spTgt spid="34"/>
                  </p:tgtEl>
                </p:cond>
              </p:nextCondLst>
            </p:seq>
            <p:audio>
              <p:cMediaNode vol="80000">
                <p:cTn id="134" fill="hold" display="0">
                  <p:stCondLst>
                    <p:cond delay="indefinite"/>
                  </p:stCondLst>
                  <p:endCondLst>
                    <p:cond evt="onStopAudio" delay="0">
                      <p:tgtEl>
                        <p:sldTgt/>
                      </p:tgtEl>
                    </p:cond>
                  </p:endCondLst>
                </p:cTn>
                <p:tgtEl>
                  <p:spTgt spid="39"/>
                </p:tgtEl>
              </p:cMediaNode>
            </p:audio>
            <p:audio>
              <p:cMediaNode vol="80000">
                <p:cTn id="135" fill="hold" display="0">
                  <p:stCondLst>
                    <p:cond delay="indefinite"/>
                  </p:stCondLst>
                  <p:endCondLst>
                    <p:cond evt="onStopAudio" delay="0">
                      <p:tgtEl>
                        <p:sldTgt/>
                      </p:tgtEl>
                    </p:cond>
                  </p:endCondLst>
                </p:cTn>
                <p:tgtEl>
                  <p:spTgt spid="40"/>
                </p:tgtEl>
              </p:cMediaNode>
            </p:audio>
            <p:audio>
              <p:cMediaNode vol="80000">
                <p:cTn id="136"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5" grpId="2"/>
      <p:bldP spid="27" grpId="0"/>
      <p:bldP spid="27" grpId="1"/>
      <p:bldP spid="31" grpId="0" animBg="1"/>
      <p:bldP spid="31" grpId="1" animBg="1"/>
      <p:bldP spid="32" grpId="0" animBg="1"/>
      <p:bldP spid="32" grpId="1" animBg="1"/>
      <p:bldP spid="33" grpId="0"/>
      <p:bldP spid="33" grpId="1"/>
      <p:bldP spid="34" grpId="0"/>
      <p:bldP spid="34" grpId="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1522" y="-48636"/>
            <a:ext cx="3467589" cy="2679955"/>
          </a:xfrm>
          <a:prstGeom prst="rect">
            <a:avLst/>
          </a:prstGeom>
        </p:spPr>
      </p:pic>
      <p:cxnSp>
        <p:nvCxnSpPr>
          <p:cNvPr id="23" name="Straight Connector 22"/>
          <p:cNvCxnSpPr/>
          <p:nvPr/>
        </p:nvCxnSpPr>
        <p:spPr>
          <a:xfrm>
            <a:off x="76845" y="6410274"/>
            <a:ext cx="12190413"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6946" y="4859317"/>
            <a:ext cx="12190413"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9891" y="3605988"/>
            <a:ext cx="12190413"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99709" y="3182780"/>
            <a:ext cx="10870774" cy="90339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a:endParaRPr>
          </a:p>
        </p:txBody>
      </p:sp>
      <p:sp>
        <p:nvSpPr>
          <p:cNvPr id="24" name="TextBox 23"/>
          <p:cNvSpPr txBox="1"/>
          <p:nvPr/>
        </p:nvSpPr>
        <p:spPr>
          <a:xfrm>
            <a:off x="1031856" y="3296650"/>
            <a:ext cx="10605909" cy="1077467"/>
          </a:xfrm>
          <a:prstGeom prst="rect">
            <a:avLst/>
          </a:prstGeom>
          <a:noFill/>
        </p:spPr>
        <p:txBody>
          <a:bodyPr wrap="square" rtlCol="0">
            <a:spAutoFit/>
          </a:bodyPr>
          <a:lstStyle/>
          <a:p>
            <a:pPr algn="just" defTabSz="914309">
              <a:defRPr/>
            </a:pPr>
            <a:r>
              <a:rPr lang="vi-VN" sz="3200" b="1" dirty="0">
                <a:solidFill>
                  <a:prstClr val="white"/>
                </a:solidFill>
                <a:latin typeface="Times New Roman" panose="02020603050405020304" pitchFamily="18" charset="0"/>
                <a:cs typeface="Times New Roman" panose="02020603050405020304" pitchFamily="18" charset="0"/>
              </a:rPr>
              <a:t>2. Đề mục nào không có trong văn bản Phòng tránh đuối nước?</a:t>
            </a:r>
            <a:endParaRPr lang="en-US" sz="3200" b="1" dirty="0">
              <a:solidFill>
                <a:prstClr val="white"/>
              </a:solidFill>
              <a:latin typeface="Times New Roman" panose="02020603050405020304" pitchFamily="18" charset="0"/>
              <a:cs typeface="Times New Roman" panose="02020603050405020304" pitchFamily="18" charset="0"/>
            </a:endParaRPr>
          </a:p>
        </p:txBody>
      </p:sp>
      <p:sp>
        <p:nvSpPr>
          <p:cNvPr id="15" name="bang d"/>
          <p:cNvSpPr/>
          <p:nvPr/>
        </p:nvSpPr>
        <p:spPr>
          <a:xfrm flipH="1">
            <a:off x="6370858" y="5764565"/>
            <a:ext cx="5573836" cy="102098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21" indent="-285721" algn="ctr" defTabSz="914309">
              <a:buClr>
                <a:prstClr val="white"/>
              </a:buClr>
              <a:buFont typeface="Wingdings" panose="05000000000000000000" pitchFamily="2" charset="2"/>
              <a:buChar char="w"/>
              <a:defRPr/>
            </a:pPr>
            <a:endParaRPr lang="en-US" sz="2800">
              <a:solidFill>
                <a:prstClr val="white"/>
              </a:solidFill>
              <a:latin typeface="Calibri"/>
            </a:endParaRPr>
          </a:p>
        </p:txBody>
      </p:sp>
      <p:sp>
        <p:nvSpPr>
          <p:cNvPr id="16" name="bang b"/>
          <p:cNvSpPr/>
          <p:nvPr/>
        </p:nvSpPr>
        <p:spPr>
          <a:xfrm flipH="1">
            <a:off x="6459341" y="4420971"/>
            <a:ext cx="5485365" cy="96832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21" indent="-285721" algn="ctr" defTabSz="914309">
              <a:buClr>
                <a:prstClr val="white"/>
              </a:buClr>
              <a:buFont typeface="Wingdings" panose="05000000000000000000" pitchFamily="2" charset="2"/>
              <a:buChar char="w"/>
              <a:defRPr/>
            </a:pPr>
            <a:endParaRPr lang="en-US" sz="2800">
              <a:solidFill>
                <a:prstClr val="white"/>
              </a:solidFill>
              <a:latin typeface="Calibri"/>
            </a:endParaRPr>
          </a:p>
        </p:txBody>
      </p:sp>
      <p:sp>
        <p:nvSpPr>
          <p:cNvPr id="25" name="cau hoi d"/>
          <p:cNvSpPr txBox="1"/>
          <p:nvPr/>
        </p:nvSpPr>
        <p:spPr>
          <a:xfrm>
            <a:off x="6347526" y="5826881"/>
            <a:ext cx="5708972" cy="953983"/>
          </a:xfrm>
          <a:prstGeom prst="rect">
            <a:avLst/>
          </a:prstGeom>
          <a:noFill/>
        </p:spPr>
        <p:txBody>
          <a:bodyPr wrap="square" rtlCol="0">
            <a:spAutoFit/>
          </a:bodyPr>
          <a:lstStyle/>
          <a:p>
            <a:pPr marL="342866" indent="-342866" defTabSz="914309">
              <a:buClr>
                <a:prstClr val="white"/>
              </a:buClr>
              <a:buFont typeface="Wingdings" panose="05000000000000000000" pitchFamily="2" charset="2"/>
              <a:buChar char="w"/>
              <a:defRPr/>
            </a:pPr>
            <a:r>
              <a:rPr lang="en-US" sz="2800" b="1"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D.</a:t>
            </a:r>
            <a:r>
              <a:rPr lang="en-US"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vi-VN"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Chỉ học bơi ở các bể bơi được cấp giấy phép hoạt động. </a:t>
            </a:r>
            <a:endParaRPr lang="en-US"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b"/>
          <p:cNvSpPr txBox="1"/>
          <p:nvPr/>
        </p:nvSpPr>
        <p:spPr>
          <a:xfrm>
            <a:off x="6622321" y="4437007"/>
            <a:ext cx="5056430" cy="1384995"/>
          </a:xfrm>
          <a:prstGeom prst="rect">
            <a:avLst/>
          </a:prstGeom>
          <a:noFill/>
        </p:spPr>
        <p:txBody>
          <a:bodyPr wrap="square" rtlCol="0">
            <a:spAutoFit/>
          </a:bodyPr>
          <a:lstStyle/>
          <a:p>
            <a:pPr marL="342866" indent="-342866" defTabSz="914309">
              <a:buClr>
                <a:prstClr val="white"/>
              </a:buClr>
              <a:buFont typeface="Wingdings" panose="05000000000000000000" pitchFamily="2" charset="2"/>
              <a:buChar char="w"/>
              <a:defRPr/>
            </a:pPr>
            <a:r>
              <a:rPr lang="en-US" sz="28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B.</a:t>
            </a:r>
            <a:r>
              <a:rPr lang="vi-VN" sz="28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 </a:t>
            </a:r>
            <a:r>
              <a:rPr lang="vi-VN"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Kiểm tra an toàn trước khi xuống nước trong các môi trường nước cụ thể. </a:t>
            </a:r>
            <a:endParaRPr lang="en-US"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p:cNvSpPr/>
          <p:nvPr/>
        </p:nvSpPr>
        <p:spPr>
          <a:xfrm flipH="1">
            <a:off x="511661" y="4455296"/>
            <a:ext cx="5344964" cy="94954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sz="2800">
              <a:solidFill>
                <a:prstClr val="white"/>
              </a:solidFill>
              <a:latin typeface="Calibri"/>
            </a:endParaRPr>
          </a:p>
        </p:txBody>
      </p:sp>
      <p:sp>
        <p:nvSpPr>
          <p:cNvPr id="32" name="bang c"/>
          <p:cNvSpPr/>
          <p:nvPr/>
        </p:nvSpPr>
        <p:spPr>
          <a:xfrm flipH="1">
            <a:off x="687906" y="5908039"/>
            <a:ext cx="5249089" cy="86559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sz="2800">
              <a:solidFill>
                <a:prstClr val="white"/>
              </a:solidFill>
              <a:latin typeface="Calibri"/>
            </a:endParaRPr>
          </a:p>
        </p:txBody>
      </p:sp>
      <p:sp>
        <p:nvSpPr>
          <p:cNvPr id="33" name="cau hoi a"/>
          <p:cNvSpPr txBox="1"/>
          <p:nvPr/>
        </p:nvSpPr>
        <p:spPr>
          <a:xfrm>
            <a:off x="687915" y="4455286"/>
            <a:ext cx="4988454" cy="953983"/>
          </a:xfrm>
          <a:prstGeom prst="rect">
            <a:avLst/>
          </a:prstGeom>
          <a:noFill/>
        </p:spPr>
        <p:txBody>
          <a:bodyPr wrap="square" rtlCol="0">
            <a:spAutoFit/>
          </a:bodyPr>
          <a:lstStyle/>
          <a:p>
            <a:pPr marL="342866" indent="-342866" defTabSz="914309">
              <a:buClr>
                <a:prstClr val="white"/>
              </a:buClr>
              <a:buFont typeface="Wingdings" panose="05000000000000000000" pitchFamily="2" charset="2"/>
              <a:buChar char="w"/>
              <a:defRPr/>
            </a:pPr>
            <a:r>
              <a:rPr lang="en-US" sz="2800" b="1"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A.</a:t>
            </a:r>
            <a:r>
              <a:rPr lang="en-US"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vi-VN"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Bảo đảm an toàn ở những nơi có nước sâu, nguy hiểm. </a:t>
            </a:r>
            <a:endParaRPr lang="en-US"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c"/>
          <p:cNvSpPr txBox="1"/>
          <p:nvPr/>
        </p:nvSpPr>
        <p:spPr>
          <a:xfrm>
            <a:off x="708955" y="5870009"/>
            <a:ext cx="5092915" cy="953983"/>
          </a:xfrm>
          <a:prstGeom prst="rect">
            <a:avLst/>
          </a:prstGeom>
          <a:noFill/>
        </p:spPr>
        <p:txBody>
          <a:bodyPr wrap="square" rtlCol="0">
            <a:spAutoFit/>
          </a:bodyPr>
          <a:lstStyle/>
          <a:p>
            <a:pPr marL="342866" indent="-342866" defTabSz="914309">
              <a:buClr>
                <a:prstClr val="white"/>
              </a:buClr>
              <a:buFont typeface="Wingdings" panose="05000000000000000000" pitchFamily="2" charset="2"/>
              <a:buChar char="w"/>
              <a:defRPr/>
            </a:pPr>
            <a:r>
              <a:rPr lang="en-US" sz="2800" b="1"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C. </a:t>
            </a:r>
            <a:r>
              <a:rPr lang="vi-VN"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Tuân thủ những quy tắc an toàn khi bơi lội.</a:t>
            </a:r>
            <a:endParaRPr lang="en-US"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0413" y="864997"/>
            <a:ext cx="487300" cy="487300"/>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0413" y="1479751"/>
            <a:ext cx="487300" cy="487300"/>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1327" y="2075136"/>
            <a:ext cx="487300" cy="487300"/>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1327" y="2631319"/>
            <a:ext cx="487300" cy="487300"/>
          </a:xfrm>
          <a:prstGeom prst="rect">
            <a:avLst/>
          </a:prstGeom>
        </p:spPr>
      </p:pic>
      <p:pic>
        <p:nvPicPr>
          <p:cNvPr id="20" name="Picture 2" descr="Ảnh động Powerpoint CTU">
            <a:hlinkClick r:id="" action="ppaction://noaction"/>
          </p:cNvPr>
          <p:cNvPicPr>
            <a:picLocks noChangeAspect="1" noChangeArrowheads="1" noCrop="1"/>
          </p:cNvPicPr>
          <p:nvPr/>
        </p:nvPicPr>
        <p:blipFill>
          <a:blip r:embed="rId12"/>
          <a:srcRect/>
          <a:stretch>
            <a:fillRect/>
          </a:stretch>
        </p:blipFill>
        <p:spPr bwMode="auto">
          <a:xfrm>
            <a:off x="168135" y="36419"/>
            <a:ext cx="1276184" cy="828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4299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500"/>
                                        <p:tgtEl>
                                          <p:spTgt spid="3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8"/>
                </p:tgtEl>
              </p:cMediaNode>
            </p:audio>
            <p:seq concurrent="1" nextAc="seek">
              <p:cTn id="25" restart="whenNotActive" fill="hold" evtFilter="cancelBubble" nodeType="interactiveSeq">
                <p:stCondLst>
                  <p:cond evt="onClick" delay="0">
                    <p:tgtEl>
                      <p:spTgt spid="25"/>
                    </p:tgtEl>
                  </p:cond>
                </p:stCondLst>
                <p:endSync evt="end" delay="0">
                  <p:rtn val="all"/>
                </p:endSync>
                <p:childTnLst>
                  <p:par>
                    <p:cTn id="26" fill="hold">
                      <p:stCondLst>
                        <p:cond delay="0"/>
                      </p:stCondLst>
                      <p:childTnLst>
                        <p:par>
                          <p:cTn id="27" fill="hold">
                            <p:stCondLst>
                              <p:cond delay="0"/>
                            </p:stCondLst>
                            <p:childTnLst>
                              <p:par>
                                <p:cTn id="28" presetID="24" presetClass="emph" presetSubtype="0" fill="hold" grpId="1" nodeType="clickEffect">
                                  <p:stCondLst>
                                    <p:cond delay="0"/>
                                  </p:stCondLst>
                                  <p:childTnLst>
                                    <p:animClr clrSpc="hsl" dir="cw">
                                      <p:cBhvr override="childStyle">
                                        <p:cTn id="29" dur="500" fill="hold"/>
                                        <p:tgtEl>
                                          <p:spTgt spid="25"/>
                                        </p:tgtEl>
                                        <p:attrNameLst>
                                          <p:attrName>style.color</p:attrName>
                                        </p:attrNameLst>
                                      </p:cBhvr>
                                      <p:by>
                                        <p:hsl h="0" s="-12549" l="-25098"/>
                                      </p:by>
                                    </p:animClr>
                                    <p:animClr clrSpc="hsl" dir="cw">
                                      <p:cBhvr>
                                        <p:cTn id="30" dur="500" fill="hold"/>
                                        <p:tgtEl>
                                          <p:spTgt spid="25"/>
                                        </p:tgtEl>
                                        <p:attrNameLst>
                                          <p:attrName>fillcolor</p:attrName>
                                        </p:attrNameLst>
                                      </p:cBhvr>
                                      <p:by>
                                        <p:hsl h="0" s="-12549" l="-25098"/>
                                      </p:by>
                                    </p:animClr>
                                    <p:animClr clrSpc="hsl" dir="cw">
                                      <p:cBhvr>
                                        <p:cTn id="31" dur="500" fill="hold"/>
                                        <p:tgtEl>
                                          <p:spTgt spid="25"/>
                                        </p:tgtEl>
                                        <p:attrNameLst>
                                          <p:attrName>stroke.color</p:attrName>
                                        </p:attrNameLst>
                                      </p:cBhvr>
                                      <p:by>
                                        <p:hsl h="0" s="-12549" l="-25098"/>
                                      </p:by>
                                    </p:animClr>
                                    <p:set>
                                      <p:cBhvr>
                                        <p:cTn id="32" dur="500" fill="hold"/>
                                        <p:tgtEl>
                                          <p:spTgt spid="25"/>
                                        </p:tgtEl>
                                        <p:attrNameLst>
                                          <p:attrName>fill.type</p:attrName>
                                        </p:attrNameLst>
                                      </p:cBhvr>
                                      <p:to>
                                        <p:strVal val="solid"/>
                                      </p:to>
                                    </p:set>
                                  </p:childTnLst>
                                </p:cTn>
                              </p:par>
                              <p:par>
                                <p:cTn id="33" presetID="19" presetClass="emph" presetSubtype="0" fill="hold" grpId="0" nodeType="withEffect">
                                  <p:stCondLst>
                                    <p:cond delay="0"/>
                                  </p:stCondLst>
                                  <p:childTnLst>
                                    <p:animClr clrSpc="rgb" dir="cw">
                                      <p:cBhvr override="childStyle">
                                        <p:cTn id="34" dur="500" fill="hold"/>
                                        <p:tgtEl>
                                          <p:spTgt spid="15"/>
                                        </p:tgtEl>
                                        <p:attrNameLst>
                                          <p:attrName>style.color</p:attrName>
                                        </p:attrNameLst>
                                      </p:cBhvr>
                                      <p:to>
                                        <a:srgbClr val="FFC000"/>
                                      </p:to>
                                    </p:animClr>
                                    <p:animClr clrSpc="rgb" dir="cw">
                                      <p:cBhvr>
                                        <p:cTn id="35" dur="500" fill="hold"/>
                                        <p:tgtEl>
                                          <p:spTgt spid="15"/>
                                        </p:tgtEl>
                                        <p:attrNameLst>
                                          <p:attrName>fillcolor</p:attrName>
                                        </p:attrNameLst>
                                      </p:cBhvr>
                                      <p:to>
                                        <a:srgbClr val="FFC000"/>
                                      </p:to>
                                    </p:animClr>
                                    <p:set>
                                      <p:cBhvr>
                                        <p:cTn id="36" dur="500" fill="hold"/>
                                        <p:tgtEl>
                                          <p:spTgt spid="15"/>
                                        </p:tgtEl>
                                        <p:attrNameLst>
                                          <p:attrName>fill.type</p:attrName>
                                        </p:attrNameLst>
                                      </p:cBhvr>
                                      <p:to>
                                        <p:strVal val="solid"/>
                                      </p:to>
                                    </p:set>
                                    <p:set>
                                      <p:cBhvr>
                                        <p:cTn id="37" dur="500" fill="hold"/>
                                        <p:tgtEl>
                                          <p:spTgt spid="15"/>
                                        </p:tgtEl>
                                        <p:attrNameLst>
                                          <p:attrName>fill.on</p:attrName>
                                        </p:attrNameLst>
                                      </p:cBhvr>
                                      <p:to>
                                        <p:strVal val="true"/>
                                      </p:to>
                                    </p:set>
                                  </p:childTnLst>
                                </p:cTn>
                              </p:par>
                              <p:par>
                                <p:cTn id="38" presetID="1" presetClass="mediacall" presetSubtype="0" fill="hold" nodeType="withEffect">
                                  <p:stCondLst>
                                    <p:cond delay="0"/>
                                  </p:stCondLst>
                                  <p:childTnLst>
                                    <p:cmd type="call" cmd="playFrom(0.0)">
                                      <p:cBhvr>
                                        <p:cTn id="39" dur="20221" fill="hold"/>
                                        <p:tgtEl>
                                          <p:spTgt spid="39"/>
                                        </p:tgtEl>
                                      </p:cBhvr>
                                    </p:cmd>
                                  </p:childTnLst>
                                </p:cTn>
                              </p:par>
                              <p:par>
                                <p:cTn id="40" presetID="3" presetClass="mediacall" presetSubtype="0" fill="hold" nodeType="withEffect">
                                  <p:stCondLst>
                                    <p:cond delay="0"/>
                                  </p:stCondLst>
                                  <p:childTnLst>
                                    <p:cmd type="call" cmd="stop">
                                      <p:cBhvr>
                                        <p:cTn id="41" dur="1" fill="hold"/>
                                        <p:tgtEl>
                                          <p:spTgt spid="38"/>
                                        </p:tgtEl>
                                      </p:cBhvr>
                                    </p:cmd>
                                  </p:childTnLst>
                                </p:cTn>
                              </p:par>
                              <p:par>
                                <p:cTn id="42" presetID="19" presetClass="emph" presetSubtype="0" repeatCount="4000" fill="hold" grpId="1" nodeType="withEffect">
                                  <p:stCondLst>
                                    <p:cond delay="3000"/>
                                  </p:stCondLst>
                                  <p:childTnLst>
                                    <p:animClr clrSpc="rgb" dir="cw">
                                      <p:cBhvr override="childStyle">
                                        <p:cTn id="43" dur="500" fill="hold"/>
                                        <p:tgtEl>
                                          <p:spTgt spid="15"/>
                                        </p:tgtEl>
                                        <p:attrNameLst>
                                          <p:attrName>style.color</p:attrName>
                                        </p:attrNameLst>
                                      </p:cBhvr>
                                      <p:to>
                                        <a:srgbClr val="92D050"/>
                                      </p:to>
                                    </p:animClr>
                                    <p:animClr clrSpc="rgb" dir="cw">
                                      <p:cBhvr>
                                        <p:cTn id="44" dur="500" fill="hold"/>
                                        <p:tgtEl>
                                          <p:spTgt spid="15"/>
                                        </p:tgtEl>
                                        <p:attrNameLst>
                                          <p:attrName>fillcolor</p:attrName>
                                        </p:attrNameLst>
                                      </p:cBhvr>
                                      <p:to>
                                        <a:srgbClr val="92D05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3000"/>
                                  </p:stCondLst>
                                  <p:childTnLst>
                                    <p:cmd type="call" cmd="playFrom(0.0)">
                                      <p:cBhvr>
                                        <p:cTn id="48" dur="7734" fill="hold"/>
                                        <p:tgtEl>
                                          <p:spTgt spid="40"/>
                                        </p:tgtEl>
                                      </p:cBhvr>
                                    </p:cmd>
                                  </p:childTnLst>
                                </p:cTn>
                              </p:par>
                              <p:par>
                                <p:cTn id="49" presetID="3" presetClass="mediacall" presetSubtype="0" fill="hold" nodeType="withEffect">
                                  <p:stCondLst>
                                    <p:cond delay="3000"/>
                                  </p:stCondLst>
                                  <p:childTnLst>
                                    <p:cmd type="call" cmd="stop">
                                      <p:cBhvr>
                                        <p:cTn id="50" dur="1" fill="hold"/>
                                        <p:tgtEl>
                                          <p:spTgt spid="39"/>
                                        </p:tgtEl>
                                      </p:cBhvr>
                                    </p:cmd>
                                  </p:childTnLst>
                                </p:cTn>
                              </p:par>
                            </p:childTnLst>
                          </p:cTn>
                        </p:par>
                      </p:childTnLst>
                    </p:cTn>
                  </p:par>
                </p:childTnLst>
              </p:cTn>
              <p:nextCondLst>
                <p:cond evt="onClick" delay="0">
                  <p:tgtEl>
                    <p:spTgt spid="25"/>
                  </p:tgtEl>
                </p:cond>
              </p:nextCondLst>
            </p:seq>
            <p:seq concurrent="1" nextAc="seek">
              <p:cTn id="51" restart="whenNotActive" fill="hold" evtFilter="cancelBubble" nodeType="interactiveSeq">
                <p:stCondLst>
                  <p:cond evt="onClick" delay="0">
                    <p:tgtEl>
                      <p:spTgt spid="33"/>
                    </p:tgtEl>
                  </p:cond>
                </p:stCondLst>
                <p:endSync evt="end" delay="0">
                  <p:rtn val="all"/>
                </p:endSync>
                <p:childTnLst>
                  <p:par>
                    <p:cTn id="52" fill="hold">
                      <p:stCondLst>
                        <p:cond delay="0"/>
                      </p:stCondLst>
                      <p:childTnLst>
                        <p:par>
                          <p:cTn id="53" fill="hold">
                            <p:stCondLst>
                              <p:cond delay="0"/>
                            </p:stCondLst>
                            <p:childTnLst>
                              <p:par>
                                <p:cTn id="54" presetID="24" presetClass="emph" presetSubtype="0" fill="hold" grpId="1" nodeType="clickEffect">
                                  <p:stCondLst>
                                    <p:cond delay="0"/>
                                  </p:stCondLst>
                                  <p:childTnLst>
                                    <p:animClr clrSpc="hsl" dir="cw">
                                      <p:cBhvr override="childStyle">
                                        <p:cTn id="55" dur="500" fill="hold"/>
                                        <p:tgtEl>
                                          <p:spTgt spid="33"/>
                                        </p:tgtEl>
                                        <p:attrNameLst>
                                          <p:attrName>style.color</p:attrName>
                                        </p:attrNameLst>
                                      </p:cBhvr>
                                      <p:by>
                                        <p:hsl h="0" s="-12549" l="-25098"/>
                                      </p:by>
                                    </p:animClr>
                                    <p:animClr clrSpc="hsl" dir="cw">
                                      <p:cBhvr>
                                        <p:cTn id="56" dur="500" fill="hold"/>
                                        <p:tgtEl>
                                          <p:spTgt spid="33"/>
                                        </p:tgtEl>
                                        <p:attrNameLst>
                                          <p:attrName>fillcolor</p:attrName>
                                        </p:attrNameLst>
                                      </p:cBhvr>
                                      <p:by>
                                        <p:hsl h="0" s="-12549" l="-25098"/>
                                      </p:by>
                                    </p:animClr>
                                    <p:animClr clrSpc="hsl" dir="cw">
                                      <p:cBhvr>
                                        <p:cTn id="57" dur="500" fill="hold"/>
                                        <p:tgtEl>
                                          <p:spTgt spid="33"/>
                                        </p:tgtEl>
                                        <p:attrNameLst>
                                          <p:attrName>stroke.color</p:attrName>
                                        </p:attrNameLst>
                                      </p:cBhvr>
                                      <p:by>
                                        <p:hsl h="0" s="-12549" l="-25098"/>
                                      </p:by>
                                    </p:animClr>
                                    <p:set>
                                      <p:cBhvr>
                                        <p:cTn id="58" dur="500" fill="hold"/>
                                        <p:tgtEl>
                                          <p:spTgt spid="33"/>
                                        </p:tgtEl>
                                        <p:attrNameLst>
                                          <p:attrName>fill.type</p:attrName>
                                        </p:attrNameLst>
                                      </p:cBhvr>
                                      <p:to>
                                        <p:strVal val="solid"/>
                                      </p:to>
                                    </p:set>
                                  </p:childTnLst>
                                </p:cTn>
                              </p:par>
                              <p:par>
                                <p:cTn id="59" presetID="19" presetClass="emph" presetSubtype="0" fill="hold" grpId="0" nodeType="withEffect">
                                  <p:stCondLst>
                                    <p:cond delay="0"/>
                                  </p:stCondLst>
                                  <p:childTnLst>
                                    <p:animClr clrSpc="rgb" dir="cw">
                                      <p:cBhvr override="childStyle">
                                        <p:cTn id="60" dur="500" fill="hold"/>
                                        <p:tgtEl>
                                          <p:spTgt spid="31"/>
                                        </p:tgtEl>
                                        <p:attrNameLst>
                                          <p:attrName>style.color</p:attrName>
                                        </p:attrNameLst>
                                      </p:cBhvr>
                                      <p:to>
                                        <a:srgbClr val="FFC000"/>
                                      </p:to>
                                    </p:animClr>
                                    <p:animClr clrSpc="rgb" dir="cw">
                                      <p:cBhvr>
                                        <p:cTn id="61" dur="500" fill="hold"/>
                                        <p:tgtEl>
                                          <p:spTgt spid="31"/>
                                        </p:tgtEl>
                                        <p:attrNameLst>
                                          <p:attrName>fillcolor</p:attrName>
                                        </p:attrNameLst>
                                      </p:cBhvr>
                                      <p:to>
                                        <a:srgbClr val="FFC000"/>
                                      </p:to>
                                    </p:animClr>
                                    <p:set>
                                      <p:cBhvr>
                                        <p:cTn id="62" dur="500" fill="hold"/>
                                        <p:tgtEl>
                                          <p:spTgt spid="31"/>
                                        </p:tgtEl>
                                        <p:attrNameLst>
                                          <p:attrName>fill.type</p:attrName>
                                        </p:attrNameLst>
                                      </p:cBhvr>
                                      <p:to>
                                        <p:strVal val="solid"/>
                                      </p:to>
                                    </p:set>
                                    <p:set>
                                      <p:cBhvr>
                                        <p:cTn id="63" dur="500" fill="hold"/>
                                        <p:tgtEl>
                                          <p:spTgt spid="31"/>
                                        </p:tgtEl>
                                        <p:attrNameLst>
                                          <p:attrName>fill.on</p:attrName>
                                        </p:attrNameLst>
                                      </p:cBhvr>
                                      <p:to>
                                        <p:strVal val="true"/>
                                      </p:to>
                                    </p:set>
                                  </p:childTnLst>
                                </p:cTn>
                              </p:par>
                              <p:par>
                                <p:cTn id="64" presetID="1" presetClass="mediacall" presetSubtype="0" fill="hold" nodeType="withEffect">
                                  <p:stCondLst>
                                    <p:cond delay="0"/>
                                  </p:stCondLst>
                                  <p:childTnLst>
                                    <p:cmd type="call" cmd="playFrom(0.0)">
                                      <p:cBhvr>
                                        <p:cTn id="65" dur="20221" fill="hold"/>
                                        <p:tgtEl>
                                          <p:spTgt spid="39"/>
                                        </p:tgtEl>
                                      </p:cBhvr>
                                    </p:cmd>
                                  </p:childTnLst>
                                </p:cTn>
                              </p:par>
                              <p:par>
                                <p:cTn id="66" presetID="3" presetClass="mediacall" presetSubtype="0" fill="hold" nodeType="withEffect">
                                  <p:stCondLst>
                                    <p:cond delay="0"/>
                                  </p:stCondLst>
                                  <p:childTnLst>
                                    <p:cmd type="call" cmd="stop">
                                      <p:cBhvr>
                                        <p:cTn id="67" dur="1" fill="hold"/>
                                        <p:tgtEl>
                                          <p:spTgt spid="38"/>
                                        </p:tgtEl>
                                      </p:cBhvr>
                                    </p:cmd>
                                  </p:childTnLst>
                                </p:cTn>
                              </p:par>
                              <p:par>
                                <p:cTn id="68" presetID="19" presetClass="emph" presetSubtype="0" fill="hold" grpId="1" nodeType="withEffect">
                                  <p:stCondLst>
                                    <p:cond delay="3000"/>
                                  </p:stCondLst>
                                  <p:childTnLst>
                                    <p:animClr clrSpc="rgb" dir="cw">
                                      <p:cBhvr override="childStyle">
                                        <p:cTn id="69" dur="500" fill="hold"/>
                                        <p:tgtEl>
                                          <p:spTgt spid="31"/>
                                        </p:tgtEl>
                                        <p:attrNameLst>
                                          <p:attrName>style.color</p:attrName>
                                        </p:attrNameLst>
                                      </p:cBhvr>
                                      <p:to>
                                        <a:srgbClr val="FF0000"/>
                                      </p:to>
                                    </p:animClr>
                                    <p:animClr clrSpc="rgb" dir="cw">
                                      <p:cBhvr>
                                        <p:cTn id="70" dur="500" fill="hold"/>
                                        <p:tgtEl>
                                          <p:spTgt spid="31"/>
                                        </p:tgtEl>
                                        <p:attrNameLst>
                                          <p:attrName>fillcolor</p:attrName>
                                        </p:attrNameLst>
                                      </p:cBhvr>
                                      <p:to>
                                        <a:srgbClr val="FF0000"/>
                                      </p:to>
                                    </p:animClr>
                                    <p:set>
                                      <p:cBhvr>
                                        <p:cTn id="71" dur="500" fill="hold"/>
                                        <p:tgtEl>
                                          <p:spTgt spid="31"/>
                                        </p:tgtEl>
                                        <p:attrNameLst>
                                          <p:attrName>fill.type</p:attrName>
                                        </p:attrNameLst>
                                      </p:cBhvr>
                                      <p:to>
                                        <p:strVal val="solid"/>
                                      </p:to>
                                    </p:set>
                                    <p:set>
                                      <p:cBhvr>
                                        <p:cTn id="72" dur="500" fill="hold"/>
                                        <p:tgtEl>
                                          <p:spTgt spid="31"/>
                                        </p:tgtEl>
                                        <p:attrNameLst>
                                          <p:attrName>fill.on</p:attrName>
                                        </p:attrNameLst>
                                      </p:cBhvr>
                                      <p:to>
                                        <p:strVal val="true"/>
                                      </p:to>
                                    </p:set>
                                  </p:childTnLst>
                                </p:cTn>
                              </p:par>
                              <p:par>
                                <p:cTn id="73" presetID="1" presetClass="mediacall" presetSubtype="0" fill="hold" nodeType="withEffect">
                                  <p:stCondLst>
                                    <p:cond delay="3000"/>
                                  </p:stCondLst>
                                  <p:childTnLst>
                                    <p:cmd type="call" cmd="playFrom(0.0)">
                                      <p:cBhvr>
                                        <p:cTn id="74" dur="5906" fill="hold"/>
                                        <p:tgtEl>
                                          <p:spTgt spid="41"/>
                                        </p:tgtEl>
                                      </p:cBhvr>
                                    </p:cmd>
                                  </p:childTnLst>
                                </p:cTn>
                              </p:par>
                              <p:par>
                                <p:cTn id="75" presetID="3" presetClass="mediacall" presetSubtype="0" fill="hold" nodeType="withEffect">
                                  <p:stCondLst>
                                    <p:cond delay="3000"/>
                                  </p:stCondLst>
                                  <p:childTnLst>
                                    <p:cmd type="call" cmd="stop">
                                      <p:cBhvr>
                                        <p:cTn id="76" dur="1" fill="hold"/>
                                        <p:tgtEl>
                                          <p:spTgt spid="39"/>
                                        </p:tgtEl>
                                      </p:cBhvr>
                                    </p:cmd>
                                  </p:childTnLst>
                                </p:cTn>
                              </p:par>
                            </p:childTnLst>
                          </p:cTn>
                        </p:par>
                      </p:childTnLst>
                    </p:cTn>
                  </p:par>
                </p:childTnLst>
              </p:cTn>
              <p:nextCondLst>
                <p:cond evt="onClick" delay="0">
                  <p:tgtEl>
                    <p:spTgt spid="33"/>
                  </p:tgtEl>
                </p:cond>
              </p:nextCondLst>
            </p:seq>
            <p:seq concurrent="1" nextAc="seek">
              <p:cTn id="77" restart="whenNotActive" fill="hold" evtFilter="cancelBubble" nodeType="interactiveSeq">
                <p:stCondLst>
                  <p:cond evt="onClick" delay="0">
                    <p:tgtEl>
                      <p:spTgt spid="27"/>
                    </p:tgtEl>
                  </p:cond>
                </p:stCondLst>
                <p:endSync evt="end" delay="0">
                  <p:rtn val="all"/>
                </p:endSync>
                <p:childTnLst>
                  <p:par>
                    <p:cTn id="78" fill="hold">
                      <p:stCondLst>
                        <p:cond delay="0"/>
                      </p:stCondLst>
                      <p:childTnLst>
                        <p:par>
                          <p:cTn id="79" fill="hold">
                            <p:stCondLst>
                              <p:cond delay="0"/>
                            </p:stCondLst>
                            <p:childTnLst>
                              <p:par>
                                <p:cTn id="80" presetID="24" presetClass="emph" presetSubtype="0" fill="hold" grpId="1" nodeType="clickEffect">
                                  <p:stCondLst>
                                    <p:cond delay="0"/>
                                  </p:stCondLst>
                                  <p:childTnLst>
                                    <p:animClr clrSpc="hsl" dir="cw">
                                      <p:cBhvr override="childStyle">
                                        <p:cTn id="81" dur="500" fill="hold"/>
                                        <p:tgtEl>
                                          <p:spTgt spid="27"/>
                                        </p:tgtEl>
                                        <p:attrNameLst>
                                          <p:attrName>style.color</p:attrName>
                                        </p:attrNameLst>
                                      </p:cBhvr>
                                      <p:by>
                                        <p:hsl h="0" s="-12549" l="-25098"/>
                                      </p:by>
                                    </p:animClr>
                                    <p:animClr clrSpc="hsl" dir="cw">
                                      <p:cBhvr>
                                        <p:cTn id="82" dur="500" fill="hold"/>
                                        <p:tgtEl>
                                          <p:spTgt spid="27"/>
                                        </p:tgtEl>
                                        <p:attrNameLst>
                                          <p:attrName>fillcolor</p:attrName>
                                        </p:attrNameLst>
                                      </p:cBhvr>
                                      <p:by>
                                        <p:hsl h="0" s="-12549" l="-25098"/>
                                      </p:by>
                                    </p:animClr>
                                    <p:animClr clrSpc="hsl" dir="cw">
                                      <p:cBhvr>
                                        <p:cTn id="83" dur="500" fill="hold"/>
                                        <p:tgtEl>
                                          <p:spTgt spid="27"/>
                                        </p:tgtEl>
                                        <p:attrNameLst>
                                          <p:attrName>stroke.color</p:attrName>
                                        </p:attrNameLst>
                                      </p:cBhvr>
                                      <p:by>
                                        <p:hsl h="0" s="-12549" l="-25098"/>
                                      </p:by>
                                    </p:animClr>
                                    <p:set>
                                      <p:cBhvr>
                                        <p:cTn id="84" dur="500" fill="hold"/>
                                        <p:tgtEl>
                                          <p:spTgt spid="27"/>
                                        </p:tgtEl>
                                        <p:attrNameLst>
                                          <p:attrName>fill.type</p:attrName>
                                        </p:attrNameLst>
                                      </p:cBhvr>
                                      <p:to>
                                        <p:strVal val="solid"/>
                                      </p:to>
                                    </p:set>
                                  </p:childTnLst>
                                </p:cTn>
                              </p:par>
                              <p:par>
                                <p:cTn id="85" presetID="19" presetClass="emph" presetSubtype="0" fill="hold" grpId="0" nodeType="withEffect">
                                  <p:stCondLst>
                                    <p:cond delay="0"/>
                                  </p:stCondLst>
                                  <p:childTnLst>
                                    <p:animClr clrSpc="rgb" dir="cw">
                                      <p:cBhvr override="childStyle">
                                        <p:cTn id="86" dur="500" fill="hold"/>
                                        <p:tgtEl>
                                          <p:spTgt spid="16"/>
                                        </p:tgtEl>
                                        <p:attrNameLst>
                                          <p:attrName>style.color</p:attrName>
                                        </p:attrNameLst>
                                      </p:cBhvr>
                                      <p:to>
                                        <a:srgbClr val="FFC000"/>
                                      </p:to>
                                    </p:animClr>
                                    <p:animClr clrSpc="rgb" dir="cw">
                                      <p:cBhvr>
                                        <p:cTn id="87" dur="500" fill="hold"/>
                                        <p:tgtEl>
                                          <p:spTgt spid="16"/>
                                        </p:tgtEl>
                                        <p:attrNameLst>
                                          <p:attrName>fillcolor</p:attrName>
                                        </p:attrNameLst>
                                      </p:cBhvr>
                                      <p:to>
                                        <a:srgbClr val="FFC000"/>
                                      </p:to>
                                    </p:animClr>
                                    <p:set>
                                      <p:cBhvr>
                                        <p:cTn id="88" dur="500" fill="hold"/>
                                        <p:tgtEl>
                                          <p:spTgt spid="16"/>
                                        </p:tgtEl>
                                        <p:attrNameLst>
                                          <p:attrName>fill.type</p:attrName>
                                        </p:attrNameLst>
                                      </p:cBhvr>
                                      <p:to>
                                        <p:strVal val="solid"/>
                                      </p:to>
                                    </p:set>
                                    <p:set>
                                      <p:cBhvr>
                                        <p:cTn id="89" dur="500" fill="hold"/>
                                        <p:tgtEl>
                                          <p:spTgt spid="16"/>
                                        </p:tgtEl>
                                        <p:attrNameLst>
                                          <p:attrName>fill.on</p:attrName>
                                        </p:attrNameLst>
                                      </p:cBhvr>
                                      <p:to>
                                        <p:strVal val="true"/>
                                      </p:to>
                                    </p:set>
                                  </p:childTnLst>
                                </p:cTn>
                              </p:par>
                              <p:par>
                                <p:cTn id="90" presetID="1" presetClass="mediacall" presetSubtype="0" fill="hold" nodeType="withEffect">
                                  <p:stCondLst>
                                    <p:cond delay="0"/>
                                  </p:stCondLst>
                                  <p:childTnLst>
                                    <p:cmd type="call" cmd="playFrom(0.0)">
                                      <p:cBhvr>
                                        <p:cTn id="91" dur="20221" fill="hold"/>
                                        <p:tgtEl>
                                          <p:spTgt spid="39"/>
                                        </p:tgtEl>
                                      </p:cBhvr>
                                    </p:cmd>
                                  </p:childTnLst>
                                </p:cTn>
                              </p:par>
                              <p:par>
                                <p:cTn id="92" presetID="3" presetClass="mediacall" presetSubtype="0" fill="hold" nodeType="withEffect">
                                  <p:stCondLst>
                                    <p:cond delay="0"/>
                                  </p:stCondLst>
                                  <p:childTnLst>
                                    <p:cmd type="call" cmd="stop">
                                      <p:cBhvr>
                                        <p:cTn id="93" dur="1" fill="hold"/>
                                        <p:tgtEl>
                                          <p:spTgt spid="38"/>
                                        </p:tgtEl>
                                      </p:cBhvr>
                                    </p:cmd>
                                  </p:childTnLst>
                                </p:cTn>
                              </p:par>
                              <p:par>
                                <p:cTn id="94" presetID="19" presetClass="emph" presetSubtype="0" fill="hold" grpId="1" nodeType="withEffect">
                                  <p:stCondLst>
                                    <p:cond delay="3500"/>
                                  </p:stCondLst>
                                  <p:childTnLst>
                                    <p:animClr clrSpc="rgb" dir="cw">
                                      <p:cBhvr override="childStyle">
                                        <p:cTn id="95" dur="500" fill="hold"/>
                                        <p:tgtEl>
                                          <p:spTgt spid="16"/>
                                        </p:tgtEl>
                                        <p:attrNameLst>
                                          <p:attrName>style.color</p:attrName>
                                        </p:attrNameLst>
                                      </p:cBhvr>
                                      <p:to>
                                        <a:srgbClr val="FF0000"/>
                                      </p:to>
                                    </p:animClr>
                                    <p:animClr clrSpc="rgb" dir="cw">
                                      <p:cBhvr>
                                        <p:cTn id="96" dur="500" fill="hold"/>
                                        <p:tgtEl>
                                          <p:spTgt spid="16"/>
                                        </p:tgtEl>
                                        <p:attrNameLst>
                                          <p:attrName>fillcolor</p:attrName>
                                        </p:attrNameLst>
                                      </p:cBhvr>
                                      <p:to>
                                        <a:srgbClr val="FF0000"/>
                                      </p:to>
                                    </p:animClr>
                                    <p:set>
                                      <p:cBhvr>
                                        <p:cTn id="97" dur="500" fill="hold"/>
                                        <p:tgtEl>
                                          <p:spTgt spid="16"/>
                                        </p:tgtEl>
                                        <p:attrNameLst>
                                          <p:attrName>fill.type</p:attrName>
                                        </p:attrNameLst>
                                      </p:cBhvr>
                                      <p:to>
                                        <p:strVal val="solid"/>
                                      </p:to>
                                    </p:set>
                                    <p:set>
                                      <p:cBhvr>
                                        <p:cTn id="98" dur="500" fill="hold"/>
                                        <p:tgtEl>
                                          <p:spTgt spid="16"/>
                                        </p:tgtEl>
                                        <p:attrNameLst>
                                          <p:attrName>fill.on</p:attrName>
                                        </p:attrNameLst>
                                      </p:cBhvr>
                                      <p:to>
                                        <p:strVal val="true"/>
                                      </p:to>
                                    </p:set>
                                  </p:childTnLst>
                                </p:cTn>
                              </p:par>
                              <p:par>
                                <p:cTn id="99" presetID="1" presetClass="mediacall" presetSubtype="0" fill="hold" nodeType="withEffect">
                                  <p:stCondLst>
                                    <p:cond delay="3500"/>
                                  </p:stCondLst>
                                  <p:childTnLst>
                                    <p:cmd type="call" cmd="playFrom(0.0)">
                                      <p:cBhvr>
                                        <p:cTn id="100" dur="5906" fill="hold"/>
                                        <p:tgtEl>
                                          <p:spTgt spid="41"/>
                                        </p:tgtEl>
                                      </p:cBhvr>
                                    </p:cmd>
                                  </p:childTnLst>
                                </p:cTn>
                              </p:par>
                              <p:par>
                                <p:cTn id="101" presetID="3" presetClass="mediacall" presetSubtype="0" fill="hold" nodeType="withEffect">
                                  <p:stCondLst>
                                    <p:cond delay="3500"/>
                                  </p:stCondLst>
                                  <p:childTnLst>
                                    <p:cmd type="call" cmd="stop">
                                      <p:cBhvr>
                                        <p:cTn id="102" dur="1" fill="hold"/>
                                        <p:tgtEl>
                                          <p:spTgt spid="39"/>
                                        </p:tgtEl>
                                      </p:cBhvr>
                                    </p:cmd>
                                  </p:childTnLst>
                                </p:cTn>
                              </p:par>
                            </p:childTnLst>
                          </p:cTn>
                        </p:par>
                      </p:childTnLst>
                    </p:cTn>
                  </p:par>
                </p:childTnLst>
              </p:cTn>
              <p:nextCondLst>
                <p:cond evt="onClick" delay="0">
                  <p:tgtEl>
                    <p:spTgt spid="27"/>
                  </p:tgtEl>
                </p:cond>
              </p:nextCondLst>
            </p:seq>
            <p:seq concurrent="1" nextAc="seek">
              <p:cTn id="103" restart="whenNotActive" fill="hold" evtFilter="cancelBubble" nodeType="interactiveSeq">
                <p:stCondLst>
                  <p:cond evt="onClick" delay="0">
                    <p:tgtEl>
                      <p:spTgt spid="34"/>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34"/>
                                        </p:tgtEl>
                                        <p:attrNameLst>
                                          <p:attrName>style.color</p:attrName>
                                        </p:attrNameLst>
                                      </p:cBhvr>
                                      <p:by>
                                        <p:hsl h="0" s="-12549" l="-25098"/>
                                      </p:by>
                                    </p:animClr>
                                    <p:animClr clrSpc="hsl" dir="cw">
                                      <p:cBhvr>
                                        <p:cTn id="108" dur="500" fill="hold"/>
                                        <p:tgtEl>
                                          <p:spTgt spid="34"/>
                                        </p:tgtEl>
                                        <p:attrNameLst>
                                          <p:attrName>fillcolor</p:attrName>
                                        </p:attrNameLst>
                                      </p:cBhvr>
                                      <p:by>
                                        <p:hsl h="0" s="-12549" l="-25098"/>
                                      </p:by>
                                    </p:animClr>
                                    <p:animClr clrSpc="hsl" dir="cw">
                                      <p:cBhvr>
                                        <p:cTn id="109" dur="500" fill="hold"/>
                                        <p:tgtEl>
                                          <p:spTgt spid="34"/>
                                        </p:tgtEl>
                                        <p:attrNameLst>
                                          <p:attrName>stroke.color</p:attrName>
                                        </p:attrNameLst>
                                      </p:cBhvr>
                                      <p:by>
                                        <p:hsl h="0" s="-12549" l="-25098"/>
                                      </p:by>
                                    </p:animClr>
                                    <p:set>
                                      <p:cBhvr>
                                        <p:cTn id="110" dur="500" fill="hold"/>
                                        <p:tgtEl>
                                          <p:spTgt spid="34"/>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32"/>
                                        </p:tgtEl>
                                        <p:attrNameLst>
                                          <p:attrName>style.color</p:attrName>
                                        </p:attrNameLst>
                                      </p:cBhvr>
                                      <p:to>
                                        <a:schemeClr val="accent2"/>
                                      </p:to>
                                    </p:animClr>
                                    <p:animClr clrSpc="rgb" dir="cw">
                                      <p:cBhvr>
                                        <p:cTn id="113" dur="500" fill="hold"/>
                                        <p:tgtEl>
                                          <p:spTgt spid="32"/>
                                        </p:tgtEl>
                                        <p:attrNameLst>
                                          <p:attrName>fillcolor</p:attrName>
                                        </p:attrNameLst>
                                      </p:cBhvr>
                                      <p:to>
                                        <a:schemeClr val="accent2"/>
                                      </p:to>
                                    </p:animClr>
                                    <p:set>
                                      <p:cBhvr>
                                        <p:cTn id="114" dur="500" fill="hold"/>
                                        <p:tgtEl>
                                          <p:spTgt spid="32"/>
                                        </p:tgtEl>
                                        <p:attrNameLst>
                                          <p:attrName>fill.type</p:attrName>
                                        </p:attrNameLst>
                                      </p:cBhvr>
                                      <p:to>
                                        <p:strVal val="solid"/>
                                      </p:to>
                                    </p:set>
                                    <p:set>
                                      <p:cBhvr>
                                        <p:cTn id="115" dur="500" fill="hold"/>
                                        <p:tgtEl>
                                          <p:spTgt spid="32"/>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000"/>
                                  </p:stCondLst>
                                  <p:childTnLst>
                                    <p:animClr clrSpc="rgb" dir="cw">
                                      <p:cBhvr override="childStyle">
                                        <p:cTn id="121" dur="500" fill="hold"/>
                                        <p:tgtEl>
                                          <p:spTgt spid="32"/>
                                        </p:tgtEl>
                                        <p:attrNameLst>
                                          <p:attrName>style.color</p:attrName>
                                        </p:attrNameLst>
                                      </p:cBhvr>
                                      <p:to>
                                        <a:srgbClr val="FF0000"/>
                                      </p:to>
                                    </p:animClr>
                                    <p:animClr clrSpc="rgb" dir="cw">
                                      <p:cBhvr>
                                        <p:cTn id="122" dur="500" fill="hold"/>
                                        <p:tgtEl>
                                          <p:spTgt spid="32"/>
                                        </p:tgtEl>
                                        <p:attrNameLst>
                                          <p:attrName>fillcolor</p:attrName>
                                        </p:attrNameLst>
                                      </p:cBhvr>
                                      <p:to>
                                        <a:srgbClr val="FF0000"/>
                                      </p:to>
                                    </p:animClr>
                                    <p:set>
                                      <p:cBhvr>
                                        <p:cTn id="123" dur="500" fill="hold"/>
                                        <p:tgtEl>
                                          <p:spTgt spid="32"/>
                                        </p:tgtEl>
                                        <p:attrNameLst>
                                          <p:attrName>fill.type</p:attrName>
                                        </p:attrNameLst>
                                      </p:cBhvr>
                                      <p:to>
                                        <p:strVal val="solid"/>
                                      </p:to>
                                    </p:set>
                                    <p:set>
                                      <p:cBhvr>
                                        <p:cTn id="124" dur="500" fill="hold"/>
                                        <p:tgtEl>
                                          <p:spTgt spid="32"/>
                                        </p:tgtEl>
                                        <p:attrNameLst>
                                          <p:attrName>fill.on</p:attrName>
                                        </p:attrNameLst>
                                      </p:cBhvr>
                                      <p:to>
                                        <p:strVal val="true"/>
                                      </p:to>
                                    </p:set>
                                  </p:childTnLst>
                                </p:cTn>
                              </p:par>
                              <p:par>
                                <p:cTn id="125" presetID="1" presetClass="mediacall" presetSubtype="0" fill="hold" nodeType="withEffect">
                                  <p:stCondLst>
                                    <p:cond delay="3000"/>
                                  </p:stCondLst>
                                  <p:childTnLst>
                                    <p:cmd type="call" cmd="playFrom(0.0)">
                                      <p:cBhvr>
                                        <p:cTn id="126" dur="5906" fill="hold"/>
                                        <p:tgtEl>
                                          <p:spTgt spid="41"/>
                                        </p:tgtEl>
                                      </p:cBhvr>
                                    </p:cmd>
                                  </p:childTnLst>
                                </p:cTn>
                              </p:par>
                              <p:par>
                                <p:cTn id="127" presetID="3" presetClass="mediacall" presetSubtype="0" fill="hold" nodeType="withEffect">
                                  <p:stCondLst>
                                    <p:cond delay="3000"/>
                                  </p:stCondLst>
                                  <p:childTnLst>
                                    <p:cmd type="call" cmd="stop">
                                      <p:cBhvr>
                                        <p:cTn id="128" dur="1" fill="hold"/>
                                        <p:tgtEl>
                                          <p:spTgt spid="39"/>
                                        </p:tgtEl>
                                      </p:cBhvr>
                                    </p:cmd>
                                  </p:childTnLst>
                                </p:cTn>
                              </p:par>
                            </p:childTnLst>
                          </p:cTn>
                        </p:par>
                      </p:childTnLst>
                    </p:cTn>
                  </p:par>
                </p:childTnLst>
              </p:cTn>
              <p:nextCondLst>
                <p:cond evt="onClick" delay="0">
                  <p:tgtEl>
                    <p:spTgt spid="34"/>
                  </p:tgtEl>
                </p:cond>
              </p:nextCondLst>
            </p:seq>
            <p:audio>
              <p:cMediaNode vol="80000">
                <p:cTn id="129" fill="hold" display="0">
                  <p:stCondLst>
                    <p:cond delay="indefinite"/>
                  </p:stCondLst>
                  <p:endCondLst>
                    <p:cond evt="onStopAudio" delay="0">
                      <p:tgtEl>
                        <p:sldTgt/>
                      </p:tgtEl>
                    </p:cond>
                  </p:endCondLst>
                </p:cTn>
                <p:tgtEl>
                  <p:spTgt spid="39"/>
                </p:tgtEl>
              </p:cMediaNode>
            </p:audio>
            <p:audio>
              <p:cMediaNode vol="80000">
                <p:cTn id="130" fill="hold" display="0">
                  <p:stCondLst>
                    <p:cond delay="indefinite"/>
                  </p:stCondLst>
                  <p:endCondLst>
                    <p:cond evt="onStopAudio" delay="0">
                      <p:tgtEl>
                        <p:sldTgt/>
                      </p:tgtEl>
                    </p:cond>
                  </p:endCondLst>
                </p:cTn>
                <p:tgtEl>
                  <p:spTgt spid="40"/>
                </p:tgtEl>
              </p:cMediaNode>
            </p:audio>
            <p:audio>
              <p:cMediaNode vol="80000">
                <p:cTn id="131"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7" grpId="0"/>
      <p:bldP spid="27" grpId="1"/>
      <p:bldP spid="31" grpId="0" animBg="1"/>
      <p:bldP spid="31" grpId="1" animBg="1"/>
      <p:bldP spid="32" grpId="0" animBg="1"/>
      <p:bldP spid="32" grpId="1" animBg="1"/>
      <p:bldP spid="33" grpId="0"/>
      <p:bldP spid="33" grpId="1"/>
      <p:bldP spid="34" grpId="0"/>
      <p:bldP spid="34" grpId="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78500" y="131011"/>
            <a:ext cx="2033433" cy="2033433"/>
          </a:xfrm>
          <a:prstGeom prst="rect">
            <a:avLst/>
          </a:prstGeom>
        </p:spPr>
      </p:pic>
      <p:cxnSp>
        <p:nvCxnSpPr>
          <p:cNvPr id="23" name="Straight Connector 22"/>
          <p:cNvCxnSpPr/>
          <p:nvPr/>
        </p:nvCxnSpPr>
        <p:spPr>
          <a:xfrm>
            <a:off x="10" y="5908137"/>
            <a:ext cx="12190413"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0" y="3987756"/>
            <a:ext cx="12190413"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9890" y="2374307"/>
            <a:ext cx="12190413"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99709" y="1734273"/>
            <a:ext cx="10870774" cy="120183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a:endParaRPr>
          </a:p>
        </p:txBody>
      </p:sp>
      <p:sp>
        <p:nvSpPr>
          <p:cNvPr id="24" name="TextBox 23"/>
          <p:cNvSpPr txBox="1"/>
          <p:nvPr/>
        </p:nvSpPr>
        <p:spPr>
          <a:xfrm>
            <a:off x="1324189" y="1754407"/>
            <a:ext cx="9891892" cy="1077218"/>
          </a:xfrm>
          <a:prstGeom prst="rect">
            <a:avLst/>
          </a:prstGeom>
          <a:noFill/>
        </p:spPr>
        <p:txBody>
          <a:bodyPr wrap="square" rtlCol="0">
            <a:spAutoFit/>
          </a:bodyPr>
          <a:lstStyle/>
          <a:p>
            <a:pPr defTabSz="914309">
              <a:defRPr/>
            </a:pPr>
            <a:r>
              <a:rPr lang="vi-VN" sz="3200" b="1" dirty="0">
                <a:solidFill>
                  <a:prstClr val="white"/>
                </a:solidFill>
                <a:latin typeface="Times New Roman" panose="02020603050405020304" pitchFamily="18" charset="0"/>
                <a:cs typeface="Times New Roman" panose="02020603050405020304" pitchFamily="18" charset="0"/>
              </a:rPr>
              <a:t>3. Phương án nào chưa chính xác khi nói về vấn đề bảo đảm an toàn ở những nơi có nước sâu, nguy hiểm?</a:t>
            </a:r>
            <a:endParaRPr lang="en-US" sz="3200" b="1" dirty="0">
              <a:solidFill>
                <a:prstClr val="white"/>
              </a:solidFill>
              <a:latin typeface="Times New Roman" panose="02020603050405020304" pitchFamily="18" charset="0"/>
              <a:cs typeface="Times New Roman" panose="02020603050405020304" pitchFamily="18" charset="0"/>
            </a:endParaRPr>
          </a:p>
        </p:txBody>
      </p:sp>
      <p:sp>
        <p:nvSpPr>
          <p:cNvPr id="15" name="bang b"/>
          <p:cNvSpPr/>
          <p:nvPr/>
        </p:nvSpPr>
        <p:spPr>
          <a:xfrm flipH="1">
            <a:off x="6321393" y="3272556"/>
            <a:ext cx="5722611" cy="138499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sz="2800" b="1">
              <a:solidFill>
                <a:prstClr val="white"/>
              </a:solidFill>
              <a:latin typeface="Times New Roman" panose="02020603050405020304" pitchFamily="18" charset="0"/>
              <a:cs typeface="Times New Roman" panose="02020603050405020304" pitchFamily="18" charset="0"/>
            </a:endParaRPr>
          </a:p>
        </p:txBody>
      </p:sp>
      <p:sp>
        <p:nvSpPr>
          <p:cNvPr id="16" name="bang c"/>
          <p:cNvSpPr/>
          <p:nvPr/>
        </p:nvSpPr>
        <p:spPr>
          <a:xfrm flipH="1">
            <a:off x="653008" y="5054970"/>
            <a:ext cx="5249089" cy="18158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sz="2800" b="1">
              <a:solidFill>
                <a:prstClr val="white"/>
              </a:solidFill>
              <a:latin typeface="Times New Roman" panose="02020603050405020304" pitchFamily="18" charset="0"/>
              <a:cs typeface="Times New Roman" panose="02020603050405020304" pitchFamily="18" charset="0"/>
            </a:endParaRPr>
          </a:p>
        </p:txBody>
      </p:sp>
      <p:sp>
        <p:nvSpPr>
          <p:cNvPr id="25" name="cau hoi b"/>
          <p:cNvSpPr txBox="1"/>
          <p:nvPr/>
        </p:nvSpPr>
        <p:spPr>
          <a:xfrm>
            <a:off x="6474629" y="3272556"/>
            <a:ext cx="5569375" cy="1384995"/>
          </a:xfrm>
          <a:prstGeom prst="rect">
            <a:avLst/>
          </a:prstGeom>
          <a:noFill/>
        </p:spPr>
        <p:txBody>
          <a:bodyPr wrap="square" rtlCol="0">
            <a:spAutoFit/>
          </a:bodyPr>
          <a:lstStyle/>
          <a:p>
            <a:pPr marL="342866" indent="-342866" defTabSz="914309">
              <a:buClr>
                <a:prstClr val="white"/>
              </a:buClr>
              <a:buFont typeface="Wingdings" panose="05000000000000000000" pitchFamily="2" charset="2"/>
              <a:buChar char="w"/>
              <a:defRPr/>
            </a:pPr>
            <a:r>
              <a:rPr lang="en-US" sz="2800" b="1"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B. </a:t>
            </a:r>
            <a:r>
              <a:rPr lang="vi-VN"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Lắp đèn nháy ở những nơi các dụng cụ chứa nước trong gia đình như giếng, bể, lu chứa,...</a:t>
            </a:r>
            <a:endParaRPr lang="en-US"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c"/>
          <p:cNvSpPr txBox="1"/>
          <p:nvPr/>
        </p:nvSpPr>
        <p:spPr>
          <a:xfrm>
            <a:off x="846127" y="5009777"/>
            <a:ext cx="4649813" cy="1815882"/>
          </a:xfrm>
          <a:prstGeom prst="rect">
            <a:avLst/>
          </a:prstGeom>
          <a:noFill/>
        </p:spPr>
        <p:txBody>
          <a:bodyPr wrap="square" rtlCol="0">
            <a:spAutoFit/>
          </a:bodyPr>
          <a:lstStyle/>
          <a:p>
            <a:pPr marL="342866" indent="-342866" defTabSz="914309">
              <a:buClr>
                <a:prstClr val="white"/>
              </a:buClr>
              <a:buFont typeface="Wingdings" panose="05000000000000000000" pitchFamily="2" charset="2"/>
              <a:buChar char="w"/>
              <a:defRPr/>
            </a:pPr>
            <a:r>
              <a:rPr lang="en-US" sz="2800" b="1"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C. </a:t>
            </a:r>
            <a:r>
              <a:rPr lang="vi-VN"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Làm nắp đậy an toàn, khóa cẩn thận các dụng cụ chứa nước trong gia đình như giếng, bể, lu chứa,... </a:t>
            </a:r>
            <a:endParaRPr lang="en-US"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p:cNvSpPr/>
          <p:nvPr/>
        </p:nvSpPr>
        <p:spPr>
          <a:xfrm flipH="1">
            <a:off x="766335" y="3313892"/>
            <a:ext cx="5249089" cy="135315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sz="2800" b="1">
              <a:solidFill>
                <a:prstClr val="white"/>
              </a:solidFill>
              <a:latin typeface="Times New Roman" panose="02020603050405020304" pitchFamily="18" charset="0"/>
              <a:cs typeface="Times New Roman" panose="02020603050405020304" pitchFamily="18" charset="0"/>
            </a:endParaRPr>
          </a:p>
        </p:txBody>
      </p:sp>
      <p:sp>
        <p:nvSpPr>
          <p:cNvPr id="32" name="bang d"/>
          <p:cNvSpPr/>
          <p:nvPr/>
        </p:nvSpPr>
        <p:spPr>
          <a:xfrm flipH="1">
            <a:off x="6321402" y="5039424"/>
            <a:ext cx="5249089" cy="168916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sz="2800" b="1">
              <a:solidFill>
                <a:prstClr val="white"/>
              </a:solidFill>
              <a:latin typeface="Times New Roman" panose="02020603050405020304" pitchFamily="18" charset="0"/>
              <a:cs typeface="Times New Roman" panose="02020603050405020304" pitchFamily="18" charset="0"/>
            </a:endParaRPr>
          </a:p>
        </p:txBody>
      </p:sp>
      <p:sp>
        <p:nvSpPr>
          <p:cNvPr id="33" name="cau hoi a"/>
          <p:cNvSpPr txBox="1"/>
          <p:nvPr/>
        </p:nvSpPr>
        <p:spPr>
          <a:xfrm>
            <a:off x="1065972" y="3320620"/>
            <a:ext cx="4649813" cy="1384995"/>
          </a:xfrm>
          <a:prstGeom prst="rect">
            <a:avLst/>
          </a:prstGeom>
          <a:noFill/>
        </p:spPr>
        <p:txBody>
          <a:bodyPr wrap="square" rtlCol="0">
            <a:spAutoFit/>
          </a:bodyPr>
          <a:lstStyle/>
          <a:p>
            <a:pPr marL="342866" indent="-342866" defTabSz="914309">
              <a:buClr>
                <a:prstClr val="white"/>
              </a:buClr>
              <a:buFont typeface="Wingdings" panose="05000000000000000000" pitchFamily="2" charset="2"/>
              <a:buChar char="w"/>
              <a:defRPr/>
            </a:pPr>
            <a:r>
              <a:rPr lang="en-US" sz="2800" b="1"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A. </a:t>
            </a:r>
            <a:r>
              <a:rPr lang="vi-VN"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Rào quanh ao, hồ nước, rãnh nước xung quanh nhà hoặc nơi công cộng.</a:t>
            </a:r>
            <a:endParaRPr lang="en-US"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d"/>
          <p:cNvSpPr txBox="1"/>
          <p:nvPr/>
        </p:nvSpPr>
        <p:spPr>
          <a:xfrm>
            <a:off x="6481454" y="5375038"/>
            <a:ext cx="5055971" cy="953983"/>
          </a:xfrm>
          <a:prstGeom prst="rect">
            <a:avLst/>
          </a:prstGeom>
          <a:noFill/>
        </p:spPr>
        <p:txBody>
          <a:bodyPr wrap="square" rtlCol="0">
            <a:spAutoFit/>
          </a:bodyPr>
          <a:lstStyle/>
          <a:p>
            <a:pPr marL="342866" indent="-342866" defTabSz="914309">
              <a:buClr>
                <a:prstClr val="white"/>
              </a:buClr>
              <a:buFont typeface="Wingdings" panose="05000000000000000000" pitchFamily="2" charset="2"/>
              <a:buChar char="w"/>
              <a:defRPr/>
            </a:pPr>
            <a:r>
              <a:rPr lang="en-US" sz="2800" b="1"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D. </a:t>
            </a:r>
            <a:r>
              <a:rPr lang="vi-VN"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Cắm biển báo những nơi nước sâu, nguy hiểm.</a:t>
            </a:r>
            <a:endParaRPr lang="en-US"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0413" y="864997"/>
            <a:ext cx="487300" cy="487300"/>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0413" y="1479751"/>
            <a:ext cx="487300" cy="487300"/>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41216" y="1818123"/>
            <a:ext cx="487300" cy="487300"/>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41216" y="2374307"/>
            <a:ext cx="487300" cy="487300"/>
          </a:xfrm>
          <a:prstGeom prst="rect">
            <a:avLst/>
          </a:prstGeom>
        </p:spPr>
      </p:pic>
      <p:pic>
        <p:nvPicPr>
          <p:cNvPr id="2050" name="Picture 2" descr="Ảnh động Powerpoint CTU">
            <a:hlinkClick r:id="" action="ppaction://noaction"/>
          </p:cNvPr>
          <p:cNvPicPr>
            <a:picLocks noChangeAspect="1" noChangeArrowheads="1" noCrop="1"/>
          </p:cNvPicPr>
          <p:nvPr/>
        </p:nvPicPr>
        <p:blipFill>
          <a:blip r:embed="rId12"/>
          <a:srcRect/>
          <a:stretch>
            <a:fillRect/>
          </a:stretch>
        </p:blipFill>
        <p:spPr bwMode="auto">
          <a:xfrm>
            <a:off x="168135" y="36419"/>
            <a:ext cx="1276184" cy="82856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8"/>
                </p:tgtEl>
              </p:cMediaNode>
            </p:audio>
            <p:seq concurrent="1" nextAc="seek">
              <p:cTn id="25" restart="whenNotActive" fill="hold" evtFilter="cancelBubble" nodeType="interactiveSeq">
                <p:stCondLst>
                  <p:cond evt="onClick" delay="0">
                    <p:tgtEl>
                      <p:spTgt spid="25"/>
                    </p:tgtEl>
                  </p:cond>
                </p:stCondLst>
                <p:endSync evt="end" delay="0">
                  <p:rtn val="all"/>
                </p:endSync>
                <p:childTnLst>
                  <p:par>
                    <p:cTn id="26" fill="hold">
                      <p:stCondLst>
                        <p:cond delay="0"/>
                      </p:stCondLst>
                      <p:childTnLst>
                        <p:par>
                          <p:cTn id="27" fill="hold">
                            <p:stCondLst>
                              <p:cond delay="0"/>
                            </p:stCondLst>
                            <p:childTnLst>
                              <p:par>
                                <p:cTn id="28" presetID="24" presetClass="emph" presetSubtype="0" fill="hold" grpId="1" nodeType="clickEffect">
                                  <p:stCondLst>
                                    <p:cond delay="0"/>
                                  </p:stCondLst>
                                  <p:childTnLst>
                                    <p:animClr clrSpc="hsl" dir="cw">
                                      <p:cBhvr override="childStyle">
                                        <p:cTn id="29" dur="500" fill="hold"/>
                                        <p:tgtEl>
                                          <p:spTgt spid="25"/>
                                        </p:tgtEl>
                                        <p:attrNameLst>
                                          <p:attrName>style.color</p:attrName>
                                        </p:attrNameLst>
                                      </p:cBhvr>
                                      <p:by>
                                        <p:hsl h="0" s="-12549" l="-25098"/>
                                      </p:by>
                                    </p:animClr>
                                    <p:animClr clrSpc="hsl" dir="cw">
                                      <p:cBhvr>
                                        <p:cTn id="30" dur="500" fill="hold"/>
                                        <p:tgtEl>
                                          <p:spTgt spid="25"/>
                                        </p:tgtEl>
                                        <p:attrNameLst>
                                          <p:attrName>fillcolor</p:attrName>
                                        </p:attrNameLst>
                                      </p:cBhvr>
                                      <p:by>
                                        <p:hsl h="0" s="-12549" l="-25098"/>
                                      </p:by>
                                    </p:animClr>
                                    <p:animClr clrSpc="hsl" dir="cw">
                                      <p:cBhvr>
                                        <p:cTn id="31" dur="500" fill="hold"/>
                                        <p:tgtEl>
                                          <p:spTgt spid="25"/>
                                        </p:tgtEl>
                                        <p:attrNameLst>
                                          <p:attrName>stroke.color</p:attrName>
                                        </p:attrNameLst>
                                      </p:cBhvr>
                                      <p:by>
                                        <p:hsl h="0" s="-12549" l="-25098"/>
                                      </p:by>
                                    </p:animClr>
                                    <p:set>
                                      <p:cBhvr>
                                        <p:cTn id="32" dur="500" fill="hold"/>
                                        <p:tgtEl>
                                          <p:spTgt spid="25"/>
                                        </p:tgtEl>
                                        <p:attrNameLst>
                                          <p:attrName>fill.type</p:attrName>
                                        </p:attrNameLst>
                                      </p:cBhvr>
                                      <p:to>
                                        <p:strVal val="solid"/>
                                      </p:to>
                                    </p:set>
                                  </p:childTnLst>
                                </p:cTn>
                              </p:par>
                              <p:par>
                                <p:cTn id="33" presetID="19" presetClass="emph" presetSubtype="0" fill="hold" grpId="0" nodeType="withEffect">
                                  <p:stCondLst>
                                    <p:cond delay="0"/>
                                  </p:stCondLst>
                                  <p:childTnLst>
                                    <p:animClr clrSpc="rgb" dir="cw">
                                      <p:cBhvr override="childStyle">
                                        <p:cTn id="34" dur="500" fill="hold"/>
                                        <p:tgtEl>
                                          <p:spTgt spid="15"/>
                                        </p:tgtEl>
                                        <p:attrNameLst>
                                          <p:attrName>style.color</p:attrName>
                                        </p:attrNameLst>
                                      </p:cBhvr>
                                      <p:to>
                                        <a:srgbClr val="FFC000"/>
                                      </p:to>
                                    </p:animClr>
                                    <p:animClr clrSpc="rgb" dir="cw">
                                      <p:cBhvr>
                                        <p:cTn id="35" dur="500" fill="hold"/>
                                        <p:tgtEl>
                                          <p:spTgt spid="15"/>
                                        </p:tgtEl>
                                        <p:attrNameLst>
                                          <p:attrName>fillcolor</p:attrName>
                                        </p:attrNameLst>
                                      </p:cBhvr>
                                      <p:to>
                                        <a:srgbClr val="FFC000"/>
                                      </p:to>
                                    </p:animClr>
                                    <p:set>
                                      <p:cBhvr>
                                        <p:cTn id="36" dur="500" fill="hold"/>
                                        <p:tgtEl>
                                          <p:spTgt spid="15"/>
                                        </p:tgtEl>
                                        <p:attrNameLst>
                                          <p:attrName>fill.type</p:attrName>
                                        </p:attrNameLst>
                                      </p:cBhvr>
                                      <p:to>
                                        <p:strVal val="solid"/>
                                      </p:to>
                                    </p:set>
                                    <p:set>
                                      <p:cBhvr>
                                        <p:cTn id="37" dur="500" fill="hold"/>
                                        <p:tgtEl>
                                          <p:spTgt spid="15"/>
                                        </p:tgtEl>
                                        <p:attrNameLst>
                                          <p:attrName>fill.on</p:attrName>
                                        </p:attrNameLst>
                                      </p:cBhvr>
                                      <p:to>
                                        <p:strVal val="true"/>
                                      </p:to>
                                    </p:set>
                                  </p:childTnLst>
                                </p:cTn>
                              </p:par>
                              <p:par>
                                <p:cTn id="38" presetID="1" presetClass="mediacall" presetSubtype="0" fill="hold" nodeType="withEffect">
                                  <p:stCondLst>
                                    <p:cond delay="0"/>
                                  </p:stCondLst>
                                  <p:childTnLst>
                                    <p:cmd type="call" cmd="playFrom(0.0)">
                                      <p:cBhvr>
                                        <p:cTn id="39" dur="20221" fill="hold"/>
                                        <p:tgtEl>
                                          <p:spTgt spid="39"/>
                                        </p:tgtEl>
                                      </p:cBhvr>
                                    </p:cmd>
                                  </p:childTnLst>
                                </p:cTn>
                              </p:par>
                              <p:par>
                                <p:cTn id="40" presetID="3" presetClass="mediacall" presetSubtype="0" fill="hold" nodeType="withEffect">
                                  <p:stCondLst>
                                    <p:cond delay="0"/>
                                  </p:stCondLst>
                                  <p:childTnLst>
                                    <p:cmd type="call" cmd="stop">
                                      <p:cBhvr>
                                        <p:cTn id="41" dur="1" fill="hold"/>
                                        <p:tgtEl>
                                          <p:spTgt spid="38"/>
                                        </p:tgtEl>
                                      </p:cBhvr>
                                    </p:cmd>
                                  </p:childTnLst>
                                </p:cTn>
                              </p:par>
                              <p:par>
                                <p:cTn id="42" presetID="19" presetClass="emph" presetSubtype="0" repeatCount="4000" fill="hold" grpId="1" nodeType="withEffect">
                                  <p:stCondLst>
                                    <p:cond delay="3000"/>
                                  </p:stCondLst>
                                  <p:childTnLst>
                                    <p:animClr clrSpc="rgb" dir="cw">
                                      <p:cBhvr override="childStyle">
                                        <p:cTn id="43" dur="500" fill="hold"/>
                                        <p:tgtEl>
                                          <p:spTgt spid="15"/>
                                        </p:tgtEl>
                                        <p:attrNameLst>
                                          <p:attrName>style.color</p:attrName>
                                        </p:attrNameLst>
                                      </p:cBhvr>
                                      <p:to>
                                        <a:srgbClr val="92D050"/>
                                      </p:to>
                                    </p:animClr>
                                    <p:animClr clrSpc="rgb" dir="cw">
                                      <p:cBhvr>
                                        <p:cTn id="44" dur="500" fill="hold"/>
                                        <p:tgtEl>
                                          <p:spTgt spid="15"/>
                                        </p:tgtEl>
                                        <p:attrNameLst>
                                          <p:attrName>fillcolor</p:attrName>
                                        </p:attrNameLst>
                                      </p:cBhvr>
                                      <p:to>
                                        <a:srgbClr val="92D05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3000"/>
                                  </p:stCondLst>
                                  <p:childTnLst>
                                    <p:cmd type="call" cmd="playFrom(0.0)">
                                      <p:cBhvr>
                                        <p:cTn id="48" dur="7734" fill="hold"/>
                                        <p:tgtEl>
                                          <p:spTgt spid="40"/>
                                        </p:tgtEl>
                                      </p:cBhvr>
                                    </p:cmd>
                                  </p:childTnLst>
                                </p:cTn>
                              </p:par>
                              <p:par>
                                <p:cTn id="49" presetID="3" presetClass="mediacall" presetSubtype="0" fill="hold" nodeType="withEffect">
                                  <p:stCondLst>
                                    <p:cond delay="3000"/>
                                  </p:stCondLst>
                                  <p:childTnLst>
                                    <p:cmd type="call" cmd="stop">
                                      <p:cBhvr>
                                        <p:cTn id="50" dur="1" fill="hold"/>
                                        <p:tgtEl>
                                          <p:spTgt spid="39"/>
                                        </p:tgtEl>
                                      </p:cBhvr>
                                    </p:cmd>
                                  </p:childTnLst>
                                </p:cTn>
                              </p:par>
                              <p:par>
                                <p:cTn id="51" presetID="24" presetClass="emph" presetSubtype="0" fill="hold" grpId="2" nodeType="withEffect">
                                  <p:stCondLst>
                                    <p:cond delay="3000"/>
                                  </p:stCondLst>
                                  <p:childTnLst>
                                    <p:animClr clrSpc="hsl" dir="cw">
                                      <p:cBhvr override="childStyle">
                                        <p:cTn id="52" dur="500" fill="hold"/>
                                        <p:tgtEl>
                                          <p:spTgt spid="25"/>
                                        </p:tgtEl>
                                        <p:attrNameLst>
                                          <p:attrName>style.color</p:attrName>
                                        </p:attrNameLst>
                                      </p:cBhvr>
                                      <p:by>
                                        <p:hsl h="0" s="-12549" l="-25098"/>
                                      </p:by>
                                    </p:animClr>
                                    <p:animClr clrSpc="hsl" dir="cw">
                                      <p:cBhvr>
                                        <p:cTn id="53" dur="500" fill="hold"/>
                                        <p:tgtEl>
                                          <p:spTgt spid="25"/>
                                        </p:tgtEl>
                                        <p:attrNameLst>
                                          <p:attrName>fillcolor</p:attrName>
                                        </p:attrNameLst>
                                      </p:cBhvr>
                                      <p:by>
                                        <p:hsl h="0" s="-12549" l="-25098"/>
                                      </p:by>
                                    </p:animClr>
                                    <p:animClr clrSpc="hsl" dir="cw">
                                      <p:cBhvr>
                                        <p:cTn id="54" dur="500" fill="hold"/>
                                        <p:tgtEl>
                                          <p:spTgt spid="25"/>
                                        </p:tgtEl>
                                        <p:attrNameLst>
                                          <p:attrName>stroke.color</p:attrName>
                                        </p:attrNameLst>
                                      </p:cBhvr>
                                      <p:by>
                                        <p:hsl h="0" s="-12549" l="-25098"/>
                                      </p:by>
                                    </p:animClr>
                                    <p:set>
                                      <p:cBhvr>
                                        <p:cTn id="55"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24" presetClass="emph" presetSubtype="0" fill="hold" grpId="1" nodeType="clickEffect">
                                  <p:stCondLst>
                                    <p:cond delay="0"/>
                                  </p:stCondLst>
                                  <p:childTnLst>
                                    <p:animClr clrSpc="hsl" dir="cw">
                                      <p:cBhvr override="childStyle">
                                        <p:cTn id="60" dur="500" fill="hold"/>
                                        <p:tgtEl>
                                          <p:spTgt spid="33"/>
                                        </p:tgtEl>
                                        <p:attrNameLst>
                                          <p:attrName>style.color</p:attrName>
                                        </p:attrNameLst>
                                      </p:cBhvr>
                                      <p:by>
                                        <p:hsl h="0" s="-12549" l="-25098"/>
                                      </p:by>
                                    </p:animClr>
                                    <p:animClr clrSpc="hsl" dir="cw">
                                      <p:cBhvr>
                                        <p:cTn id="61" dur="500" fill="hold"/>
                                        <p:tgtEl>
                                          <p:spTgt spid="33"/>
                                        </p:tgtEl>
                                        <p:attrNameLst>
                                          <p:attrName>fillcolor</p:attrName>
                                        </p:attrNameLst>
                                      </p:cBhvr>
                                      <p:by>
                                        <p:hsl h="0" s="-12549" l="-25098"/>
                                      </p:by>
                                    </p:animClr>
                                    <p:animClr clrSpc="hsl" dir="cw">
                                      <p:cBhvr>
                                        <p:cTn id="62" dur="500" fill="hold"/>
                                        <p:tgtEl>
                                          <p:spTgt spid="33"/>
                                        </p:tgtEl>
                                        <p:attrNameLst>
                                          <p:attrName>stroke.color</p:attrName>
                                        </p:attrNameLst>
                                      </p:cBhvr>
                                      <p:by>
                                        <p:hsl h="0" s="-12549" l="-25098"/>
                                      </p:by>
                                    </p:animClr>
                                    <p:set>
                                      <p:cBhvr>
                                        <p:cTn id="63" dur="500" fill="hold"/>
                                        <p:tgtEl>
                                          <p:spTgt spid="33"/>
                                        </p:tgtEl>
                                        <p:attrNameLst>
                                          <p:attrName>fill.type</p:attrName>
                                        </p:attrNameLst>
                                      </p:cBhvr>
                                      <p:to>
                                        <p:strVal val="solid"/>
                                      </p:to>
                                    </p:set>
                                  </p:childTnLst>
                                </p:cTn>
                              </p:par>
                              <p:par>
                                <p:cTn id="64" presetID="19" presetClass="emph" presetSubtype="0" fill="hold" grpId="0" nodeType="withEffect">
                                  <p:stCondLst>
                                    <p:cond delay="0"/>
                                  </p:stCondLst>
                                  <p:childTnLst>
                                    <p:animClr clrSpc="rgb" dir="cw">
                                      <p:cBhvr override="childStyle">
                                        <p:cTn id="65" dur="500" fill="hold"/>
                                        <p:tgtEl>
                                          <p:spTgt spid="31"/>
                                        </p:tgtEl>
                                        <p:attrNameLst>
                                          <p:attrName>style.color</p:attrName>
                                        </p:attrNameLst>
                                      </p:cBhvr>
                                      <p:to>
                                        <a:srgbClr val="FFC000"/>
                                      </p:to>
                                    </p:animClr>
                                    <p:animClr clrSpc="rgb" dir="cw">
                                      <p:cBhvr>
                                        <p:cTn id="66" dur="500" fill="hold"/>
                                        <p:tgtEl>
                                          <p:spTgt spid="31"/>
                                        </p:tgtEl>
                                        <p:attrNameLst>
                                          <p:attrName>fillcolor</p:attrName>
                                        </p:attrNameLst>
                                      </p:cBhvr>
                                      <p:to>
                                        <a:srgbClr val="FFC000"/>
                                      </p:to>
                                    </p:animClr>
                                    <p:set>
                                      <p:cBhvr>
                                        <p:cTn id="67" dur="500" fill="hold"/>
                                        <p:tgtEl>
                                          <p:spTgt spid="31"/>
                                        </p:tgtEl>
                                        <p:attrNameLst>
                                          <p:attrName>fill.type</p:attrName>
                                        </p:attrNameLst>
                                      </p:cBhvr>
                                      <p:to>
                                        <p:strVal val="solid"/>
                                      </p:to>
                                    </p:set>
                                    <p:set>
                                      <p:cBhvr>
                                        <p:cTn id="68" dur="500" fill="hold"/>
                                        <p:tgtEl>
                                          <p:spTgt spid="31"/>
                                        </p:tgtEl>
                                        <p:attrNameLst>
                                          <p:attrName>fill.on</p:attrName>
                                        </p:attrNameLst>
                                      </p:cBhvr>
                                      <p:to>
                                        <p:strVal val="true"/>
                                      </p:to>
                                    </p:set>
                                  </p:childTnLst>
                                </p:cTn>
                              </p:par>
                              <p:par>
                                <p:cTn id="69" presetID="1" presetClass="mediacall" presetSubtype="0" fill="hold" nodeType="withEffect">
                                  <p:stCondLst>
                                    <p:cond delay="0"/>
                                  </p:stCondLst>
                                  <p:childTnLst>
                                    <p:cmd type="call" cmd="playFrom(0.0)">
                                      <p:cBhvr>
                                        <p:cTn id="70" dur="20221" fill="hold"/>
                                        <p:tgtEl>
                                          <p:spTgt spid="39"/>
                                        </p:tgtEl>
                                      </p:cBhvr>
                                    </p:cmd>
                                  </p:childTnLst>
                                </p:cTn>
                              </p:par>
                              <p:par>
                                <p:cTn id="71" presetID="3" presetClass="mediacall" presetSubtype="0" fill="hold" nodeType="withEffect">
                                  <p:stCondLst>
                                    <p:cond delay="0"/>
                                  </p:stCondLst>
                                  <p:childTnLst>
                                    <p:cmd type="call" cmd="stop">
                                      <p:cBhvr>
                                        <p:cTn id="72" dur="1" fill="hold"/>
                                        <p:tgtEl>
                                          <p:spTgt spid="38"/>
                                        </p:tgtEl>
                                      </p:cBhvr>
                                    </p:cmd>
                                  </p:childTnLst>
                                </p:cTn>
                              </p:par>
                              <p:par>
                                <p:cTn id="73" presetID="19" presetClass="emph" presetSubtype="0" fill="hold" grpId="1" nodeType="withEffect">
                                  <p:stCondLst>
                                    <p:cond delay="3000"/>
                                  </p:stCondLst>
                                  <p:childTnLst>
                                    <p:animClr clrSpc="rgb" dir="cw">
                                      <p:cBhvr override="childStyle">
                                        <p:cTn id="74" dur="500" fill="hold"/>
                                        <p:tgtEl>
                                          <p:spTgt spid="31"/>
                                        </p:tgtEl>
                                        <p:attrNameLst>
                                          <p:attrName>style.color</p:attrName>
                                        </p:attrNameLst>
                                      </p:cBhvr>
                                      <p:to>
                                        <a:srgbClr val="FF0000"/>
                                      </p:to>
                                    </p:animClr>
                                    <p:animClr clrSpc="rgb" dir="cw">
                                      <p:cBhvr>
                                        <p:cTn id="75" dur="500" fill="hold"/>
                                        <p:tgtEl>
                                          <p:spTgt spid="31"/>
                                        </p:tgtEl>
                                        <p:attrNameLst>
                                          <p:attrName>fillcolor</p:attrName>
                                        </p:attrNameLst>
                                      </p:cBhvr>
                                      <p:to>
                                        <a:srgbClr val="FF0000"/>
                                      </p:to>
                                    </p:animClr>
                                    <p:set>
                                      <p:cBhvr>
                                        <p:cTn id="76" dur="500" fill="hold"/>
                                        <p:tgtEl>
                                          <p:spTgt spid="31"/>
                                        </p:tgtEl>
                                        <p:attrNameLst>
                                          <p:attrName>fill.type</p:attrName>
                                        </p:attrNameLst>
                                      </p:cBhvr>
                                      <p:to>
                                        <p:strVal val="solid"/>
                                      </p:to>
                                    </p:set>
                                    <p:set>
                                      <p:cBhvr>
                                        <p:cTn id="77" dur="500" fill="hold"/>
                                        <p:tgtEl>
                                          <p:spTgt spid="31"/>
                                        </p:tgtEl>
                                        <p:attrNameLst>
                                          <p:attrName>fill.on</p:attrName>
                                        </p:attrNameLst>
                                      </p:cBhvr>
                                      <p:to>
                                        <p:strVal val="true"/>
                                      </p:to>
                                    </p:set>
                                  </p:childTnLst>
                                </p:cTn>
                              </p:par>
                              <p:par>
                                <p:cTn id="78" presetID="1" presetClass="mediacall" presetSubtype="0" fill="hold" nodeType="withEffect">
                                  <p:stCondLst>
                                    <p:cond delay="3000"/>
                                  </p:stCondLst>
                                  <p:childTnLst>
                                    <p:cmd type="call" cmd="playFrom(0.0)">
                                      <p:cBhvr>
                                        <p:cTn id="79" dur="5906" fill="hold"/>
                                        <p:tgtEl>
                                          <p:spTgt spid="41"/>
                                        </p:tgtEl>
                                      </p:cBhvr>
                                    </p:cmd>
                                  </p:childTnLst>
                                </p:cTn>
                              </p:par>
                              <p:par>
                                <p:cTn id="80" presetID="3" presetClass="mediacall" presetSubtype="0" fill="hold" nodeType="withEffect">
                                  <p:stCondLst>
                                    <p:cond delay="3000"/>
                                  </p:stCondLst>
                                  <p:childTnLst>
                                    <p:cmd type="call" cmd="stop">
                                      <p:cBhvr>
                                        <p:cTn id="81" dur="1" fill="hold"/>
                                        <p:tgtEl>
                                          <p:spTgt spid="39"/>
                                        </p:tgtEl>
                                      </p:cBhvr>
                                    </p:cmd>
                                  </p:childTnLst>
                                </p:cTn>
                              </p:par>
                            </p:childTnLst>
                          </p:cTn>
                        </p:par>
                      </p:childTnLst>
                    </p:cTn>
                  </p:par>
                </p:childTnLst>
              </p:cTn>
              <p:nextCondLst>
                <p:cond evt="onClick" delay="0">
                  <p:tgtEl>
                    <p:spTgt spid="33"/>
                  </p:tgtEl>
                </p:cond>
              </p:nextCondLst>
            </p:seq>
            <p:seq concurrent="1" nextAc="seek">
              <p:cTn id="82" restart="whenNotActive" fill="hold" evtFilter="cancelBubble" nodeType="interactiveSeq">
                <p:stCondLst>
                  <p:cond evt="onClick" delay="0">
                    <p:tgtEl>
                      <p:spTgt spid="27"/>
                    </p:tgtEl>
                  </p:cond>
                </p:stCondLst>
                <p:endSync evt="end" delay="0">
                  <p:rtn val="all"/>
                </p:endSync>
                <p:childTnLst>
                  <p:par>
                    <p:cTn id="83" fill="hold">
                      <p:stCondLst>
                        <p:cond delay="0"/>
                      </p:stCondLst>
                      <p:childTnLst>
                        <p:par>
                          <p:cTn id="84" fill="hold">
                            <p:stCondLst>
                              <p:cond delay="0"/>
                            </p:stCondLst>
                            <p:childTnLst>
                              <p:par>
                                <p:cTn id="85" presetID="24" presetClass="emph" presetSubtype="0" fill="hold" grpId="1" nodeType="clickEffect">
                                  <p:stCondLst>
                                    <p:cond delay="0"/>
                                  </p:stCondLst>
                                  <p:childTnLst>
                                    <p:animClr clrSpc="hsl" dir="cw">
                                      <p:cBhvr override="childStyle">
                                        <p:cTn id="86" dur="500" fill="hold"/>
                                        <p:tgtEl>
                                          <p:spTgt spid="27"/>
                                        </p:tgtEl>
                                        <p:attrNameLst>
                                          <p:attrName>style.color</p:attrName>
                                        </p:attrNameLst>
                                      </p:cBhvr>
                                      <p:by>
                                        <p:hsl h="0" s="-12549" l="-25098"/>
                                      </p:by>
                                    </p:animClr>
                                    <p:animClr clrSpc="hsl" dir="cw">
                                      <p:cBhvr>
                                        <p:cTn id="87" dur="500" fill="hold"/>
                                        <p:tgtEl>
                                          <p:spTgt spid="27"/>
                                        </p:tgtEl>
                                        <p:attrNameLst>
                                          <p:attrName>fillcolor</p:attrName>
                                        </p:attrNameLst>
                                      </p:cBhvr>
                                      <p:by>
                                        <p:hsl h="0" s="-12549" l="-25098"/>
                                      </p:by>
                                    </p:animClr>
                                    <p:animClr clrSpc="hsl" dir="cw">
                                      <p:cBhvr>
                                        <p:cTn id="88" dur="500" fill="hold"/>
                                        <p:tgtEl>
                                          <p:spTgt spid="27"/>
                                        </p:tgtEl>
                                        <p:attrNameLst>
                                          <p:attrName>stroke.color</p:attrName>
                                        </p:attrNameLst>
                                      </p:cBhvr>
                                      <p:by>
                                        <p:hsl h="0" s="-12549" l="-25098"/>
                                      </p:by>
                                    </p:animClr>
                                    <p:set>
                                      <p:cBhvr>
                                        <p:cTn id="89" dur="500" fill="hold"/>
                                        <p:tgtEl>
                                          <p:spTgt spid="27"/>
                                        </p:tgtEl>
                                        <p:attrNameLst>
                                          <p:attrName>fill.type</p:attrName>
                                        </p:attrNameLst>
                                      </p:cBhvr>
                                      <p:to>
                                        <p:strVal val="solid"/>
                                      </p:to>
                                    </p:set>
                                  </p:childTnLst>
                                </p:cTn>
                              </p:par>
                              <p:par>
                                <p:cTn id="90" presetID="19" presetClass="emph" presetSubtype="0" fill="hold" grpId="0" nodeType="withEffect">
                                  <p:stCondLst>
                                    <p:cond delay="0"/>
                                  </p:stCondLst>
                                  <p:childTnLst>
                                    <p:animClr clrSpc="rgb" dir="cw">
                                      <p:cBhvr override="childStyle">
                                        <p:cTn id="91" dur="500" fill="hold"/>
                                        <p:tgtEl>
                                          <p:spTgt spid="16"/>
                                        </p:tgtEl>
                                        <p:attrNameLst>
                                          <p:attrName>style.color</p:attrName>
                                        </p:attrNameLst>
                                      </p:cBhvr>
                                      <p:to>
                                        <a:srgbClr val="FFC000"/>
                                      </p:to>
                                    </p:animClr>
                                    <p:animClr clrSpc="rgb" dir="cw">
                                      <p:cBhvr>
                                        <p:cTn id="92" dur="500" fill="hold"/>
                                        <p:tgtEl>
                                          <p:spTgt spid="16"/>
                                        </p:tgtEl>
                                        <p:attrNameLst>
                                          <p:attrName>fillcolor</p:attrName>
                                        </p:attrNameLst>
                                      </p:cBhvr>
                                      <p:to>
                                        <a:srgbClr val="FFC000"/>
                                      </p:to>
                                    </p:animClr>
                                    <p:set>
                                      <p:cBhvr>
                                        <p:cTn id="93" dur="500" fill="hold"/>
                                        <p:tgtEl>
                                          <p:spTgt spid="16"/>
                                        </p:tgtEl>
                                        <p:attrNameLst>
                                          <p:attrName>fill.type</p:attrName>
                                        </p:attrNameLst>
                                      </p:cBhvr>
                                      <p:to>
                                        <p:strVal val="solid"/>
                                      </p:to>
                                    </p:set>
                                    <p:set>
                                      <p:cBhvr>
                                        <p:cTn id="94" dur="500" fill="hold"/>
                                        <p:tgtEl>
                                          <p:spTgt spid="16"/>
                                        </p:tgtEl>
                                        <p:attrNameLst>
                                          <p:attrName>fill.on</p:attrName>
                                        </p:attrNameLst>
                                      </p:cBhvr>
                                      <p:to>
                                        <p:strVal val="true"/>
                                      </p:to>
                                    </p:set>
                                  </p:childTnLst>
                                </p:cTn>
                              </p:par>
                              <p:par>
                                <p:cTn id="95" presetID="1" presetClass="mediacall" presetSubtype="0" fill="hold" nodeType="withEffect">
                                  <p:stCondLst>
                                    <p:cond delay="0"/>
                                  </p:stCondLst>
                                  <p:childTnLst>
                                    <p:cmd type="call" cmd="playFrom(0.0)">
                                      <p:cBhvr>
                                        <p:cTn id="96" dur="20221" fill="hold"/>
                                        <p:tgtEl>
                                          <p:spTgt spid="39"/>
                                        </p:tgtEl>
                                      </p:cBhvr>
                                    </p:cmd>
                                  </p:childTnLst>
                                </p:cTn>
                              </p:par>
                              <p:par>
                                <p:cTn id="97" presetID="3" presetClass="mediacall" presetSubtype="0" fill="hold" nodeType="withEffect">
                                  <p:stCondLst>
                                    <p:cond delay="0"/>
                                  </p:stCondLst>
                                  <p:childTnLst>
                                    <p:cmd type="call" cmd="stop">
                                      <p:cBhvr>
                                        <p:cTn id="98" dur="1" fill="hold"/>
                                        <p:tgtEl>
                                          <p:spTgt spid="38"/>
                                        </p:tgtEl>
                                      </p:cBhvr>
                                    </p:cmd>
                                  </p:childTnLst>
                                </p:cTn>
                              </p:par>
                              <p:par>
                                <p:cTn id="99" presetID="19" presetClass="emph" presetSubtype="0" fill="hold" grpId="1" nodeType="withEffect">
                                  <p:stCondLst>
                                    <p:cond delay="3500"/>
                                  </p:stCondLst>
                                  <p:childTnLst>
                                    <p:animClr clrSpc="rgb" dir="cw">
                                      <p:cBhvr override="childStyle">
                                        <p:cTn id="100" dur="500" fill="hold"/>
                                        <p:tgtEl>
                                          <p:spTgt spid="16"/>
                                        </p:tgtEl>
                                        <p:attrNameLst>
                                          <p:attrName>style.color</p:attrName>
                                        </p:attrNameLst>
                                      </p:cBhvr>
                                      <p:to>
                                        <a:srgbClr val="FF0000"/>
                                      </p:to>
                                    </p:animClr>
                                    <p:animClr clrSpc="rgb" dir="cw">
                                      <p:cBhvr>
                                        <p:cTn id="101" dur="500" fill="hold"/>
                                        <p:tgtEl>
                                          <p:spTgt spid="16"/>
                                        </p:tgtEl>
                                        <p:attrNameLst>
                                          <p:attrName>fillcolor</p:attrName>
                                        </p:attrNameLst>
                                      </p:cBhvr>
                                      <p:to>
                                        <a:srgbClr val="FF0000"/>
                                      </p:to>
                                    </p:animClr>
                                    <p:set>
                                      <p:cBhvr>
                                        <p:cTn id="102" dur="500" fill="hold"/>
                                        <p:tgtEl>
                                          <p:spTgt spid="16"/>
                                        </p:tgtEl>
                                        <p:attrNameLst>
                                          <p:attrName>fill.type</p:attrName>
                                        </p:attrNameLst>
                                      </p:cBhvr>
                                      <p:to>
                                        <p:strVal val="solid"/>
                                      </p:to>
                                    </p:set>
                                    <p:set>
                                      <p:cBhvr>
                                        <p:cTn id="103" dur="500" fill="hold"/>
                                        <p:tgtEl>
                                          <p:spTgt spid="16"/>
                                        </p:tgtEl>
                                        <p:attrNameLst>
                                          <p:attrName>fill.on</p:attrName>
                                        </p:attrNameLst>
                                      </p:cBhvr>
                                      <p:to>
                                        <p:strVal val="true"/>
                                      </p:to>
                                    </p:set>
                                  </p:childTnLst>
                                </p:cTn>
                              </p:par>
                              <p:par>
                                <p:cTn id="104" presetID="1" presetClass="mediacall" presetSubtype="0" fill="hold" nodeType="withEffect">
                                  <p:stCondLst>
                                    <p:cond delay="3500"/>
                                  </p:stCondLst>
                                  <p:childTnLst>
                                    <p:cmd type="call" cmd="playFrom(0.0)">
                                      <p:cBhvr>
                                        <p:cTn id="105" dur="5906" fill="hold"/>
                                        <p:tgtEl>
                                          <p:spTgt spid="41"/>
                                        </p:tgtEl>
                                      </p:cBhvr>
                                    </p:cmd>
                                  </p:childTnLst>
                                </p:cTn>
                              </p:par>
                              <p:par>
                                <p:cTn id="106" presetID="3" presetClass="mediacall" presetSubtype="0" fill="hold" nodeType="withEffect">
                                  <p:stCondLst>
                                    <p:cond delay="3500"/>
                                  </p:stCondLst>
                                  <p:childTnLst>
                                    <p:cmd type="call" cmd="stop">
                                      <p:cBhvr>
                                        <p:cTn id="107" dur="1" fill="hold"/>
                                        <p:tgtEl>
                                          <p:spTgt spid="39"/>
                                        </p:tgtEl>
                                      </p:cBhvr>
                                    </p:cmd>
                                  </p:childTnLst>
                                </p:cTn>
                              </p:par>
                            </p:childTnLst>
                          </p:cTn>
                        </p:par>
                      </p:childTnLst>
                    </p:cTn>
                  </p:par>
                </p:childTnLst>
              </p:cTn>
              <p:nextCondLst>
                <p:cond evt="onClick" delay="0">
                  <p:tgtEl>
                    <p:spTgt spid="27"/>
                  </p:tgtEl>
                </p:cond>
              </p:nextCondLst>
            </p:seq>
            <p:seq concurrent="1" nextAc="seek">
              <p:cTn id="108" restart="whenNotActive" fill="hold" evtFilter="cancelBubble" nodeType="interactiveSeq">
                <p:stCondLst>
                  <p:cond evt="onClick" delay="0">
                    <p:tgtEl>
                      <p:spTgt spid="34"/>
                    </p:tgtEl>
                  </p:cond>
                </p:stCondLst>
                <p:endSync evt="end" delay="0">
                  <p:rtn val="all"/>
                </p:endSync>
                <p:childTnLst>
                  <p:par>
                    <p:cTn id="109" fill="hold">
                      <p:stCondLst>
                        <p:cond delay="0"/>
                      </p:stCondLst>
                      <p:childTnLst>
                        <p:par>
                          <p:cTn id="110" fill="hold">
                            <p:stCondLst>
                              <p:cond delay="0"/>
                            </p:stCondLst>
                            <p:childTnLst>
                              <p:par>
                                <p:cTn id="111" presetID="24" presetClass="emph" presetSubtype="0" fill="hold" grpId="1" nodeType="clickEffect">
                                  <p:stCondLst>
                                    <p:cond delay="0"/>
                                  </p:stCondLst>
                                  <p:childTnLst>
                                    <p:animClr clrSpc="hsl" dir="cw">
                                      <p:cBhvr override="childStyle">
                                        <p:cTn id="112" dur="500" fill="hold"/>
                                        <p:tgtEl>
                                          <p:spTgt spid="34"/>
                                        </p:tgtEl>
                                        <p:attrNameLst>
                                          <p:attrName>style.color</p:attrName>
                                        </p:attrNameLst>
                                      </p:cBhvr>
                                      <p:by>
                                        <p:hsl h="0" s="-12549" l="-25098"/>
                                      </p:by>
                                    </p:animClr>
                                    <p:animClr clrSpc="hsl" dir="cw">
                                      <p:cBhvr>
                                        <p:cTn id="113" dur="500" fill="hold"/>
                                        <p:tgtEl>
                                          <p:spTgt spid="34"/>
                                        </p:tgtEl>
                                        <p:attrNameLst>
                                          <p:attrName>fillcolor</p:attrName>
                                        </p:attrNameLst>
                                      </p:cBhvr>
                                      <p:by>
                                        <p:hsl h="0" s="-12549" l="-25098"/>
                                      </p:by>
                                    </p:animClr>
                                    <p:animClr clrSpc="hsl" dir="cw">
                                      <p:cBhvr>
                                        <p:cTn id="114" dur="500" fill="hold"/>
                                        <p:tgtEl>
                                          <p:spTgt spid="34"/>
                                        </p:tgtEl>
                                        <p:attrNameLst>
                                          <p:attrName>stroke.color</p:attrName>
                                        </p:attrNameLst>
                                      </p:cBhvr>
                                      <p:by>
                                        <p:hsl h="0" s="-12549" l="-25098"/>
                                      </p:by>
                                    </p:animClr>
                                    <p:set>
                                      <p:cBhvr>
                                        <p:cTn id="115" dur="500" fill="hold"/>
                                        <p:tgtEl>
                                          <p:spTgt spid="34"/>
                                        </p:tgtEl>
                                        <p:attrNameLst>
                                          <p:attrName>fill.type</p:attrName>
                                        </p:attrNameLst>
                                      </p:cBhvr>
                                      <p:to>
                                        <p:strVal val="solid"/>
                                      </p:to>
                                    </p:set>
                                  </p:childTnLst>
                                </p:cTn>
                              </p:par>
                              <p:par>
                                <p:cTn id="116" presetID="19" presetClass="emph" presetSubtype="0" fill="hold" grpId="0" nodeType="withEffect">
                                  <p:stCondLst>
                                    <p:cond delay="0"/>
                                  </p:stCondLst>
                                  <p:childTnLst>
                                    <p:animClr clrSpc="rgb" dir="cw">
                                      <p:cBhvr override="childStyle">
                                        <p:cTn id="117" dur="500" fill="hold"/>
                                        <p:tgtEl>
                                          <p:spTgt spid="32"/>
                                        </p:tgtEl>
                                        <p:attrNameLst>
                                          <p:attrName>style.color</p:attrName>
                                        </p:attrNameLst>
                                      </p:cBhvr>
                                      <p:to>
                                        <a:srgbClr val="EE9F22"/>
                                      </p:to>
                                    </p:animClr>
                                    <p:animClr clrSpc="rgb" dir="cw">
                                      <p:cBhvr>
                                        <p:cTn id="118" dur="500" fill="hold"/>
                                        <p:tgtEl>
                                          <p:spTgt spid="32"/>
                                        </p:tgtEl>
                                        <p:attrNameLst>
                                          <p:attrName>fillcolor</p:attrName>
                                        </p:attrNameLst>
                                      </p:cBhvr>
                                      <p:to>
                                        <a:srgbClr val="EE9F22"/>
                                      </p:to>
                                    </p:animClr>
                                    <p:set>
                                      <p:cBhvr>
                                        <p:cTn id="119" dur="500" fill="hold"/>
                                        <p:tgtEl>
                                          <p:spTgt spid="32"/>
                                        </p:tgtEl>
                                        <p:attrNameLst>
                                          <p:attrName>fill.type</p:attrName>
                                        </p:attrNameLst>
                                      </p:cBhvr>
                                      <p:to>
                                        <p:strVal val="solid"/>
                                      </p:to>
                                    </p:set>
                                    <p:set>
                                      <p:cBhvr>
                                        <p:cTn id="120" dur="500" fill="hold"/>
                                        <p:tgtEl>
                                          <p:spTgt spid="32"/>
                                        </p:tgtEl>
                                        <p:attrNameLst>
                                          <p:attrName>fill.on</p:attrName>
                                        </p:attrNameLst>
                                      </p:cBhvr>
                                      <p:to>
                                        <p:strVal val="true"/>
                                      </p:to>
                                    </p:set>
                                  </p:childTnLst>
                                </p:cTn>
                              </p:par>
                              <p:par>
                                <p:cTn id="121" presetID="1" presetClass="mediacall" presetSubtype="0" fill="hold" nodeType="withEffect">
                                  <p:stCondLst>
                                    <p:cond delay="0"/>
                                  </p:stCondLst>
                                  <p:childTnLst>
                                    <p:cmd type="call" cmd="playFrom(0.0)">
                                      <p:cBhvr>
                                        <p:cTn id="122" dur="20221" fill="hold"/>
                                        <p:tgtEl>
                                          <p:spTgt spid="39"/>
                                        </p:tgtEl>
                                      </p:cBhvr>
                                    </p:cmd>
                                  </p:childTnLst>
                                </p:cTn>
                              </p:par>
                              <p:par>
                                <p:cTn id="123" presetID="3" presetClass="mediacall" presetSubtype="0" fill="hold" nodeType="withEffect">
                                  <p:stCondLst>
                                    <p:cond delay="0"/>
                                  </p:stCondLst>
                                  <p:childTnLst>
                                    <p:cmd type="call" cmd="stop">
                                      <p:cBhvr>
                                        <p:cTn id="124" dur="1" fill="hold"/>
                                        <p:tgtEl>
                                          <p:spTgt spid="38"/>
                                        </p:tgtEl>
                                      </p:cBhvr>
                                    </p:cmd>
                                  </p:childTnLst>
                                </p:cTn>
                              </p:par>
                              <p:par>
                                <p:cTn id="125" presetID="19" presetClass="emph" presetSubtype="0" fill="hold" grpId="1" nodeType="withEffect">
                                  <p:stCondLst>
                                    <p:cond delay="3000"/>
                                  </p:stCondLst>
                                  <p:childTnLst>
                                    <p:animClr clrSpc="rgb" dir="cw">
                                      <p:cBhvr override="childStyle">
                                        <p:cTn id="126" dur="500" fill="hold"/>
                                        <p:tgtEl>
                                          <p:spTgt spid="32"/>
                                        </p:tgtEl>
                                        <p:attrNameLst>
                                          <p:attrName>style.color</p:attrName>
                                        </p:attrNameLst>
                                      </p:cBhvr>
                                      <p:to>
                                        <a:srgbClr val="FF0000"/>
                                      </p:to>
                                    </p:animClr>
                                    <p:animClr clrSpc="rgb" dir="cw">
                                      <p:cBhvr>
                                        <p:cTn id="127" dur="500" fill="hold"/>
                                        <p:tgtEl>
                                          <p:spTgt spid="32"/>
                                        </p:tgtEl>
                                        <p:attrNameLst>
                                          <p:attrName>fillcolor</p:attrName>
                                        </p:attrNameLst>
                                      </p:cBhvr>
                                      <p:to>
                                        <a:srgbClr val="FF0000"/>
                                      </p:to>
                                    </p:animClr>
                                    <p:set>
                                      <p:cBhvr>
                                        <p:cTn id="128" dur="500" fill="hold"/>
                                        <p:tgtEl>
                                          <p:spTgt spid="32"/>
                                        </p:tgtEl>
                                        <p:attrNameLst>
                                          <p:attrName>fill.type</p:attrName>
                                        </p:attrNameLst>
                                      </p:cBhvr>
                                      <p:to>
                                        <p:strVal val="solid"/>
                                      </p:to>
                                    </p:set>
                                    <p:set>
                                      <p:cBhvr>
                                        <p:cTn id="129" dur="500" fill="hold"/>
                                        <p:tgtEl>
                                          <p:spTgt spid="32"/>
                                        </p:tgtEl>
                                        <p:attrNameLst>
                                          <p:attrName>fill.on</p:attrName>
                                        </p:attrNameLst>
                                      </p:cBhvr>
                                      <p:to>
                                        <p:strVal val="true"/>
                                      </p:to>
                                    </p:set>
                                  </p:childTnLst>
                                </p:cTn>
                              </p:par>
                              <p:par>
                                <p:cTn id="130" presetID="1" presetClass="mediacall" presetSubtype="0" fill="hold" nodeType="withEffect">
                                  <p:stCondLst>
                                    <p:cond delay="3000"/>
                                  </p:stCondLst>
                                  <p:childTnLst>
                                    <p:cmd type="call" cmd="playFrom(0.0)">
                                      <p:cBhvr>
                                        <p:cTn id="131" dur="5906" fill="hold"/>
                                        <p:tgtEl>
                                          <p:spTgt spid="41"/>
                                        </p:tgtEl>
                                      </p:cBhvr>
                                    </p:cmd>
                                  </p:childTnLst>
                                </p:cTn>
                              </p:par>
                              <p:par>
                                <p:cTn id="132" presetID="3" presetClass="mediacall" presetSubtype="0" fill="hold" nodeType="withEffect">
                                  <p:stCondLst>
                                    <p:cond delay="3000"/>
                                  </p:stCondLst>
                                  <p:childTnLst>
                                    <p:cmd type="call" cmd="stop">
                                      <p:cBhvr>
                                        <p:cTn id="133" dur="1" fill="hold"/>
                                        <p:tgtEl>
                                          <p:spTgt spid="39"/>
                                        </p:tgtEl>
                                      </p:cBhvr>
                                    </p:cmd>
                                  </p:childTnLst>
                                </p:cTn>
                              </p:par>
                            </p:childTnLst>
                          </p:cTn>
                        </p:par>
                      </p:childTnLst>
                    </p:cTn>
                  </p:par>
                </p:childTnLst>
              </p:cTn>
              <p:nextCondLst>
                <p:cond evt="onClick" delay="0">
                  <p:tgtEl>
                    <p:spTgt spid="34"/>
                  </p:tgtEl>
                </p:cond>
              </p:nextCondLst>
            </p:seq>
            <p:audio>
              <p:cMediaNode vol="80000">
                <p:cTn id="134" fill="hold" display="0">
                  <p:stCondLst>
                    <p:cond delay="indefinite"/>
                  </p:stCondLst>
                  <p:endCondLst>
                    <p:cond evt="onStopAudio" delay="0">
                      <p:tgtEl>
                        <p:sldTgt/>
                      </p:tgtEl>
                    </p:cond>
                  </p:endCondLst>
                </p:cTn>
                <p:tgtEl>
                  <p:spTgt spid="39"/>
                </p:tgtEl>
              </p:cMediaNode>
            </p:audio>
            <p:audio>
              <p:cMediaNode vol="80000">
                <p:cTn id="135" fill="hold" display="0">
                  <p:stCondLst>
                    <p:cond delay="indefinite"/>
                  </p:stCondLst>
                  <p:endCondLst>
                    <p:cond evt="onStopAudio" delay="0">
                      <p:tgtEl>
                        <p:sldTgt/>
                      </p:tgtEl>
                    </p:cond>
                  </p:endCondLst>
                </p:cTn>
                <p:tgtEl>
                  <p:spTgt spid="40"/>
                </p:tgtEl>
              </p:cMediaNode>
            </p:audio>
            <p:audio>
              <p:cMediaNode vol="80000">
                <p:cTn id="136"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5" grpId="2"/>
      <p:bldP spid="27" grpId="0"/>
      <p:bldP spid="27" grpId="1"/>
      <p:bldP spid="31" grpId="0" animBg="1"/>
      <p:bldP spid="31" grpId="1" animBg="1"/>
      <p:bldP spid="32" grpId="0" animBg="1"/>
      <p:bldP spid="32" grpId="1" animBg="1"/>
      <p:bldP spid="33" grpId="0"/>
      <p:bldP spid="33" grpId="1"/>
      <p:bldP spid="34" grpId="0"/>
      <p:bldP spid="34"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Ảnh: Trẻ ngoại thành hồn nhiên bơi sông, tắm giế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Ảnh: Trẻ ngoại thành hồn nhiên bơi sông, tắm giế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6" name="Picture 2" descr="C:\Users\lg2\Desktop\tải xuống (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667" y="160337"/>
            <a:ext cx="5159375" cy="279943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lg2\Desktop\tải xuốn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667" y="3260558"/>
            <a:ext cx="5159375" cy="3316716"/>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lg2\Desktop\tải xuống (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8768" y="3260558"/>
            <a:ext cx="5329991" cy="331671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lg2\Desktop\tải xuống (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88768" y="160338"/>
            <a:ext cx="5329992" cy="27994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5365727"/>
      </p:ext>
    </p:extLst>
  </p:cSld>
  <p:clrMapOvr>
    <a:masterClrMapping/>
  </p:clrMapOvr>
  <p:transition spd="slow" advClick="0">
    <p:push di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1522" y="-48636"/>
            <a:ext cx="3467589" cy="2679955"/>
          </a:xfrm>
          <a:prstGeom prst="rect">
            <a:avLst/>
          </a:prstGeom>
        </p:spPr>
      </p:pic>
      <p:cxnSp>
        <p:nvCxnSpPr>
          <p:cNvPr id="23" name="Straight Connector 22"/>
          <p:cNvCxnSpPr/>
          <p:nvPr/>
        </p:nvCxnSpPr>
        <p:spPr>
          <a:xfrm>
            <a:off x="76845" y="6410274"/>
            <a:ext cx="12190413"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6946" y="4859317"/>
            <a:ext cx="12190413"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 y="3354318"/>
            <a:ext cx="12190413"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99709" y="2604916"/>
            <a:ext cx="10870774" cy="148124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TextBox 23"/>
          <p:cNvSpPr txBox="1"/>
          <p:nvPr/>
        </p:nvSpPr>
        <p:spPr>
          <a:xfrm>
            <a:off x="964584" y="2849677"/>
            <a:ext cx="10419287" cy="1077218"/>
          </a:xfrm>
          <a:prstGeom prst="rect">
            <a:avLst/>
          </a:prstGeom>
          <a:noFill/>
        </p:spPr>
        <p:txBody>
          <a:bodyPr wrap="square" rtlCol="0">
            <a:spAutoFit/>
          </a:bodyPr>
          <a:lstStyle/>
          <a:p>
            <a:pPr marL="0" marR="0" lvl="0" indent="0" algn="just" defTabSz="914309"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4. Phương án nào chưa chính xác khi nói về các điều kiện để học bơi?</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5" name="bang d"/>
          <p:cNvSpPr/>
          <p:nvPr/>
        </p:nvSpPr>
        <p:spPr>
          <a:xfrm flipH="1">
            <a:off x="6370858" y="5764565"/>
            <a:ext cx="5573836" cy="102098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21" marR="0" lvl="0" indent="-285721" algn="ctr" defTabSz="914309"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 name="bang b"/>
          <p:cNvSpPr/>
          <p:nvPr/>
        </p:nvSpPr>
        <p:spPr>
          <a:xfrm flipH="1">
            <a:off x="6459341" y="4420971"/>
            <a:ext cx="5485365" cy="96832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21" marR="0" lvl="0" indent="-285721" algn="ctr" defTabSz="914309"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 name="cau hoi d"/>
          <p:cNvSpPr txBox="1"/>
          <p:nvPr/>
        </p:nvSpPr>
        <p:spPr>
          <a:xfrm>
            <a:off x="6347526" y="5826881"/>
            <a:ext cx="5708972" cy="953983"/>
          </a:xfrm>
          <a:prstGeom prst="rect">
            <a:avLst/>
          </a:prstGeom>
          <a:noFill/>
        </p:spPr>
        <p:txBody>
          <a:bodyPr wrap="square" rtlCol="0">
            <a:spAutoFit/>
          </a:bodyPr>
          <a:lstStyle/>
          <a:p>
            <a:pPr marL="342866" lvl="0" indent="-342866" defTabSz="914309">
              <a:buClr>
                <a:prstClr val="white"/>
              </a:buClr>
              <a:buFont typeface="Wingdings" panose="05000000000000000000" pitchFamily="2" charset="2"/>
              <a:buChar char="w"/>
              <a:defRPr/>
            </a:pPr>
            <a:r>
              <a:rPr kumimoji="0" lang="en-US" sz="28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D.</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lang="vi-VN"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Cần đi bơi cùng các bạn trong nhóm. </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b"/>
          <p:cNvSpPr txBox="1"/>
          <p:nvPr/>
        </p:nvSpPr>
        <p:spPr>
          <a:xfrm>
            <a:off x="6622321" y="4436997"/>
            <a:ext cx="5056430" cy="954107"/>
          </a:xfrm>
          <a:prstGeom prst="rect">
            <a:avLst/>
          </a:prstGeom>
          <a:noFill/>
        </p:spPr>
        <p:txBody>
          <a:bodyPr wrap="square" rtlCol="0">
            <a:spAutoFit/>
          </a:bodyPr>
          <a:lstStyle/>
          <a:p>
            <a:pPr marL="342866" lvl="0" indent="-342866" defTabSz="914309">
              <a:buClr>
                <a:prstClr val="white"/>
              </a:buClr>
              <a:buFont typeface="Wingdings" panose="05000000000000000000" pitchFamily="2" charset="2"/>
              <a:buChar char="w"/>
              <a:defRPr/>
            </a:pPr>
            <a:r>
              <a:rPr kumimoji="0" lang="en-US" sz="2800" b="0"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B.</a:t>
            </a:r>
            <a:r>
              <a:rPr kumimoji="0" lang="vi-VN" sz="2800" b="0"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lang="vi-VN"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Mặc áo phao hoặc mang theo phao bơi. </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p:cNvSpPr/>
          <p:nvPr/>
        </p:nvSpPr>
        <p:spPr>
          <a:xfrm flipH="1">
            <a:off x="511661" y="4455296"/>
            <a:ext cx="5344964" cy="94954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2" name="bang c"/>
          <p:cNvSpPr/>
          <p:nvPr/>
        </p:nvSpPr>
        <p:spPr>
          <a:xfrm flipH="1">
            <a:off x="687906" y="5908039"/>
            <a:ext cx="5249089" cy="86559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3" name="cau hoi a"/>
          <p:cNvSpPr txBox="1"/>
          <p:nvPr/>
        </p:nvSpPr>
        <p:spPr>
          <a:xfrm>
            <a:off x="687914" y="4455286"/>
            <a:ext cx="5407301" cy="954107"/>
          </a:xfrm>
          <a:prstGeom prst="rect">
            <a:avLst/>
          </a:prstGeom>
          <a:noFill/>
        </p:spPr>
        <p:txBody>
          <a:bodyPr wrap="square" rtlCol="0">
            <a:spAutoFit/>
          </a:bodyPr>
          <a:lstStyle/>
          <a:p>
            <a:pPr marL="342866" lvl="0" indent="-342866" defTabSz="914309">
              <a:buClr>
                <a:prstClr val="white"/>
              </a:buClr>
              <a:buFont typeface="Wingdings" panose="05000000000000000000" pitchFamily="2" charset="2"/>
              <a:buChar char="w"/>
              <a:defRPr/>
            </a:pPr>
            <a:r>
              <a:rPr kumimoji="0" lang="en-US" sz="28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A.</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lang="vi-VN"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Chọn chỗ nước nông, xuống nước với người biết bơi. </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c"/>
          <p:cNvSpPr txBox="1"/>
          <p:nvPr/>
        </p:nvSpPr>
        <p:spPr>
          <a:xfrm>
            <a:off x="708955" y="5870009"/>
            <a:ext cx="5092915" cy="953983"/>
          </a:xfrm>
          <a:prstGeom prst="rect">
            <a:avLst/>
          </a:prstGeom>
          <a:noFill/>
        </p:spPr>
        <p:txBody>
          <a:bodyPr wrap="square" rtlCol="0">
            <a:spAutoFit/>
          </a:bodyPr>
          <a:lstStyle/>
          <a:p>
            <a:pPr marL="342866" lvl="0" indent="-342866" defTabSz="914309">
              <a:buClr>
                <a:prstClr val="white"/>
              </a:buClr>
              <a:buFont typeface="Wingdings" panose="05000000000000000000" pitchFamily="2" charset="2"/>
              <a:buChar char="w"/>
              <a:defRPr/>
            </a:pPr>
            <a:r>
              <a:rPr kumimoji="0" lang="en-US" sz="28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C. </a:t>
            </a:r>
            <a:r>
              <a:rPr lang="vi-VN"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Có người cứu hộ giám sát trên bờ. </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0413" y="864997"/>
            <a:ext cx="487300" cy="487300"/>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0413" y="1479751"/>
            <a:ext cx="487300" cy="487300"/>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1327" y="2075136"/>
            <a:ext cx="487300" cy="487300"/>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1327" y="2631319"/>
            <a:ext cx="487300" cy="487300"/>
          </a:xfrm>
          <a:prstGeom prst="rect">
            <a:avLst/>
          </a:prstGeom>
        </p:spPr>
      </p:pic>
      <p:pic>
        <p:nvPicPr>
          <p:cNvPr id="20" name="Picture 2" descr="Ảnh động Powerpoint CTU">
            <a:hlinkClick r:id="" action="ppaction://noaction"/>
          </p:cNvPr>
          <p:cNvPicPr>
            <a:picLocks noChangeAspect="1" noChangeArrowheads="1" noCrop="1"/>
          </p:cNvPicPr>
          <p:nvPr/>
        </p:nvPicPr>
        <p:blipFill>
          <a:blip r:embed="rId12"/>
          <a:srcRect/>
          <a:stretch>
            <a:fillRect/>
          </a:stretch>
        </p:blipFill>
        <p:spPr bwMode="auto">
          <a:xfrm>
            <a:off x="168135" y="36419"/>
            <a:ext cx="1276184" cy="828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5787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500"/>
                                        <p:tgtEl>
                                          <p:spTgt spid="3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8"/>
                </p:tgtEl>
              </p:cMediaNode>
            </p:audio>
            <p:seq concurrent="1" nextAc="seek">
              <p:cTn id="25" restart="whenNotActive" fill="hold" evtFilter="cancelBubble" nodeType="interactiveSeq">
                <p:stCondLst>
                  <p:cond evt="onClick" delay="0">
                    <p:tgtEl>
                      <p:spTgt spid="25"/>
                    </p:tgtEl>
                  </p:cond>
                </p:stCondLst>
                <p:endSync evt="end" delay="0">
                  <p:rtn val="all"/>
                </p:endSync>
                <p:childTnLst>
                  <p:par>
                    <p:cTn id="26" fill="hold">
                      <p:stCondLst>
                        <p:cond delay="0"/>
                      </p:stCondLst>
                      <p:childTnLst>
                        <p:par>
                          <p:cTn id="27" fill="hold">
                            <p:stCondLst>
                              <p:cond delay="0"/>
                            </p:stCondLst>
                            <p:childTnLst>
                              <p:par>
                                <p:cTn id="28" presetID="24" presetClass="emph" presetSubtype="0" fill="hold" grpId="1" nodeType="clickEffect">
                                  <p:stCondLst>
                                    <p:cond delay="0"/>
                                  </p:stCondLst>
                                  <p:childTnLst>
                                    <p:animClr clrSpc="hsl" dir="cw">
                                      <p:cBhvr override="childStyle">
                                        <p:cTn id="29" dur="500" fill="hold"/>
                                        <p:tgtEl>
                                          <p:spTgt spid="25"/>
                                        </p:tgtEl>
                                        <p:attrNameLst>
                                          <p:attrName>style.color</p:attrName>
                                        </p:attrNameLst>
                                      </p:cBhvr>
                                      <p:by>
                                        <p:hsl h="0" s="-12549" l="-25098"/>
                                      </p:by>
                                    </p:animClr>
                                    <p:animClr clrSpc="hsl" dir="cw">
                                      <p:cBhvr>
                                        <p:cTn id="30" dur="500" fill="hold"/>
                                        <p:tgtEl>
                                          <p:spTgt spid="25"/>
                                        </p:tgtEl>
                                        <p:attrNameLst>
                                          <p:attrName>fillcolor</p:attrName>
                                        </p:attrNameLst>
                                      </p:cBhvr>
                                      <p:by>
                                        <p:hsl h="0" s="-12549" l="-25098"/>
                                      </p:by>
                                    </p:animClr>
                                    <p:animClr clrSpc="hsl" dir="cw">
                                      <p:cBhvr>
                                        <p:cTn id="31" dur="500" fill="hold"/>
                                        <p:tgtEl>
                                          <p:spTgt spid="25"/>
                                        </p:tgtEl>
                                        <p:attrNameLst>
                                          <p:attrName>stroke.color</p:attrName>
                                        </p:attrNameLst>
                                      </p:cBhvr>
                                      <p:by>
                                        <p:hsl h="0" s="-12549" l="-25098"/>
                                      </p:by>
                                    </p:animClr>
                                    <p:set>
                                      <p:cBhvr>
                                        <p:cTn id="32" dur="500" fill="hold"/>
                                        <p:tgtEl>
                                          <p:spTgt spid="25"/>
                                        </p:tgtEl>
                                        <p:attrNameLst>
                                          <p:attrName>fill.type</p:attrName>
                                        </p:attrNameLst>
                                      </p:cBhvr>
                                      <p:to>
                                        <p:strVal val="solid"/>
                                      </p:to>
                                    </p:set>
                                  </p:childTnLst>
                                </p:cTn>
                              </p:par>
                              <p:par>
                                <p:cTn id="33" presetID="19" presetClass="emph" presetSubtype="0" fill="hold" grpId="0" nodeType="withEffect">
                                  <p:stCondLst>
                                    <p:cond delay="0"/>
                                  </p:stCondLst>
                                  <p:childTnLst>
                                    <p:animClr clrSpc="rgb" dir="cw">
                                      <p:cBhvr override="childStyle">
                                        <p:cTn id="34" dur="500" fill="hold"/>
                                        <p:tgtEl>
                                          <p:spTgt spid="15"/>
                                        </p:tgtEl>
                                        <p:attrNameLst>
                                          <p:attrName>style.color</p:attrName>
                                        </p:attrNameLst>
                                      </p:cBhvr>
                                      <p:to>
                                        <a:srgbClr val="FFC000"/>
                                      </p:to>
                                    </p:animClr>
                                    <p:animClr clrSpc="rgb" dir="cw">
                                      <p:cBhvr>
                                        <p:cTn id="35" dur="500" fill="hold"/>
                                        <p:tgtEl>
                                          <p:spTgt spid="15"/>
                                        </p:tgtEl>
                                        <p:attrNameLst>
                                          <p:attrName>fillcolor</p:attrName>
                                        </p:attrNameLst>
                                      </p:cBhvr>
                                      <p:to>
                                        <a:srgbClr val="FFC000"/>
                                      </p:to>
                                    </p:animClr>
                                    <p:set>
                                      <p:cBhvr>
                                        <p:cTn id="36" dur="500" fill="hold"/>
                                        <p:tgtEl>
                                          <p:spTgt spid="15"/>
                                        </p:tgtEl>
                                        <p:attrNameLst>
                                          <p:attrName>fill.type</p:attrName>
                                        </p:attrNameLst>
                                      </p:cBhvr>
                                      <p:to>
                                        <p:strVal val="solid"/>
                                      </p:to>
                                    </p:set>
                                    <p:set>
                                      <p:cBhvr>
                                        <p:cTn id="37" dur="500" fill="hold"/>
                                        <p:tgtEl>
                                          <p:spTgt spid="15"/>
                                        </p:tgtEl>
                                        <p:attrNameLst>
                                          <p:attrName>fill.on</p:attrName>
                                        </p:attrNameLst>
                                      </p:cBhvr>
                                      <p:to>
                                        <p:strVal val="true"/>
                                      </p:to>
                                    </p:set>
                                  </p:childTnLst>
                                </p:cTn>
                              </p:par>
                              <p:par>
                                <p:cTn id="38" presetID="1" presetClass="mediacall" presetSubtype="0" fill="hold" nodeType="withEffect">
                                  <p:stCondLst>
                                    <p:cond delay="0"/>
                                  </p:stCondLst>
                                  <p:childTnLst>
                                    <p:cmd type="call" cmd="playFrom(0.0)">
                                      <p:cBhvr>
                                        <p:cTn id="39" dur="20221" fill="hold"/>
                                        <p:tgtEl>
                                          <p:spTgt spid="39"/>
                                        </p:tgtEl>
                                      </p:cBhvr>
                                    </p:cmd>
                                  </p:childTnLst>
                                </p:cTn>
                              </p:par>
                              <p:par>
                                <p:cTn id="40" presetID="3" presetClass="mediacall" presetSubtype="0" fill="hold" nodeType="withEffect">
                                  <p:stCondLst>
                                    <p:cond delay="0"/>
                                  </p:stCondLst>
                                  <p:childTnLst>
                                    <p:cmd type="call" cmd="stop">
                                      <p:cBhvr>
                                        <p:cTn id="41" dur="1" fill="hold"/>
                                        <p:tgtEl>
                                          <p:spTgt spid="38"/>
                                        </p:tgtEl>
                                      </p:cBhvr>
                                    </p:cmd>
                                  </p:childTnLst>
                                </p:cTn>
                              </p:par>
                              <p:par>
                                <p:cTn id="42" presetID="19" presetClass="emph" presetSubtype="0" repeatCount="4000" fill="hold" grpId="1" nodeType="withEffect">
                                  <p:stCondLst>
                                    <p:cond delay="3000"/>
                                  </p:stCondLst>
                                  <p:childTnLst>
                                    <p:animClr clrSpc="rgb" dir="cw">
                                      <p:cBhvr override="childStyle">
                                        <p:cTn id="43" dur="500" fill="hold"/>
                                        <p:tgtEl>
                                          <p:spTgt spid="15"/>
                                        </p:tgtEl>
                                        <p:attrNameLst>
                                          <p:attrName>style.color</p:attrName>
                                        </p:attrNameLst>
                                      </p:cBhvr>
                                      <p:to>
                                        <a:srgbClr val="92D050"/>
                                      </p:to>
                                    </p:animClr>
                                    <p:animClr clrSpc="rgb" dir="cw">
                                      <p:cBhvr>
                                        <p:cTn id="44" dur="500" fill="hold"/>
                                        <p:tgtEl>
                                          <p:spTgt spid="15"/>
                                        </p:tgtEl>
                                        <p:attrNameLst>
                                          <p:attrName>fillcolor</p:attrName>
                                        </p:attrNameLst>
                                      </p:cBhvr>
                                      <p:to>
                                        <a:srgbClr val="92D05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3000"/>
                                  </p:stCondLst>
                                  <p:childTnLst>
                                    <p:cmd type="call" cmd="playFrom(0.0)">
                                      <p:cBhvr>
                                        <p:cTn id="48" dur="7734" fill="hold"/>
                                        <p:tgtEl>
                                          <p:spTgt spid="40"/>
                                        </p:tgtEl>
                                      </p:cBhvr>
                                    </p:cmd>
                                  </p:childTnLst>
                                </p:cTn>
                              </p:par>
                              <p:par>
                                <p:cTn id="49" presetID="3" presetClass="mediacall" presetSubtype="0" fill="hold" nodeType="withEffect">
                                  <p:stCondLst>
                                    <p:cond delay="3000"/>
                                  </p:stCondLst>
                                  <p:childTnLst>
                                    <p:cmd type="call" cmd="stop">
                                      <p:cBhvr>
                                        <p:cTn id="50" dur="1" fill="hold"/>
                                        <p:tgtEl>
                                          <p:spTgt spid="39"/>
                                        </p:tgtEl>
                                      </p:cBhvr>
                                    </p:cmd>
                                  </p:childTnLst>
                                </p:cTn>
                              </p:par>
                            </p:childTnLst>
                          </p:cTn>
                        </p:par>
                      </p:childTnLst>
                    </p:cTn>
                  </p:par>
                </p:childTnLst>
              </p:cTn>
              <p:nextCondLst>
                <p:cond evt="onClick" delay="0">
                  <p:tgtEl>
                    <p:spTgt spid="25"/>
                  </p:tgtEl>
                </p:cond>
              </p:nextCondLst>
            </p:seq>
            <p:seq concurrent="1" nextAc="seek">
              <p:cTn id="51" restart="whenNotActive" fill="hold" evtFilter="cancelBubble" nodeType="interactiveSeq">
                <p:stCondLst>
                  <p:cond evt="onClick" delay="0">
                    <p:tgtEl>
                      <p:spTgt spid="33"/>
                    </p:tgtEl>
                  </p:cond>
                </p:stCondLst>
                <p:endSync evt="end" delay="0">
                  <p:rtn val="all"/>
                </p:endSync>
                <p:childTnLst>
                  <p:par>
                    <p:cTn id="52" fill="hold">
                      <p:stCondLst>
                        <p:cond delay="0"/>
                      </p:stCondLst>
                      <p:childTnLst>
                        <p:par>
                          <p:cTn id="53" fill="hold">
                            <p:stCondLst>
                              <p:cond delay="0"/>
                            </p:stCondLst>
                            <p:childTnLst>
                              <p:par>
                                <p:cTn id="54" presetID="24" presetClass="emph" presetSubtype="0" fill="hold" grpId="1" nodeType="clickEffect">
                                  <p:stCondLst>
                                    <p:cond delay="0"/>
                                  </p:stCondLst>
                                  <p:childTnLst>
                                    <p:animClr clrSpc="hsl" dir="cw">
                                      <p:cBhvr override="childStyle">
                                        <p:cTn id="55" dur="500" fill="hold"/>
                                        <p:tgtEl>
                                          <p:spTgt spid="33"/>
                                        </p:tgtEl>
                                        <p:attrNameLst>
                                          <p:attrName>style.color</p:attrName>
                                        </p:attrNameLst>
                                      </p:cBhvr>
                                      <p:by>
                                        <p:hsl h="0" s="-12549" l="-25098"/>
                                      </p:by>
                                    </p:animClr>
                                    <p:animClr clrSpc="hsl" dir="cw">
                                      <p:cBhvr>
                                        <p:cTn id="56" dur="500" fill="hold"/>
                                        <p:tgtEl>
                                          <p:spTgt spid="33"/>
                                        </p:tgtEl>
                                        <p:attrNameLst>
                                          <p:attrName>fillcolor</p:attrName>
                                        </p:attrNameLst>
                                      </p:cBhvr>
                                      <p:by>
                                        <p:hsl h="0" s="-12549" l="-25098"/>
                                      </p:by>
                                    </p:animClr>
                                    <p:animClr clrSpc="hsl" dir="cw">
                                      <p:cBhvr>
                                        <p:cTn id="57" dur="500" fill="hold"/>
                                        <p:tgtEl>
                                          <p:spTgt spid="33"/>
                                        </p:tgtEl>
                                        <p:attrNameLst>
                                          <p:attrName>stroke.color</p:attrName>
                                        </p:attrNameLst>
                                      </p:cBhvr>
                                      <p:by>
                                        <p:hsl h="0" s="-12549" l="-25098"/>
                                      </p:by>
                                    </p:animClr>
                                    <p:set>
                                      <p:cBhvr>
                                        <p:cTn id="58" dur="500" fill="hold"/>
                                        <p:tgtEl>
                                          <p:spTgt spid="33"/>
                                        </p:tgtEl>
                                        <p:attrNameLst>
                                          <p:attrName>fill.type</p:attrName>
                                        </p:attrNameLst>
                                      </p:cBhvr>
                                      <p:to>
                                        <p:strVal val="solid"/>
                                      </p:to>
                                    </p:set>
                                  </p:childTnLst>
                                </p:cTn>
                              </p:par>
                              <p:par>
                                <p:cTn id="59" presetID="19" presetClass="emph" presetSubtype="0" fill="hold" grpId="0" nodeType="withEffect">
                                  <p:stCondLst>
                                    <p:cond delay="0"/>
                                  </p:stCondLst>
                                  <p:childTnLst>
                                    <p:animClr clrSpc="rgb" dir="cw">
                                      <p:cBhvr override="childStyle">
                                        <p:cTn id="60" dur="500" fill="hold"/>
                                        <p:tgtEl>
                                          <p:spTgt spid="31"/>
                                        </p:tgtEl>
                                        <p:attrNameLst>
                                          <p:attrName>style.color</p:attrName>
                                        </p:attrNameLst>
                                      </p:cBhvr>
                                      <p:to>
                                        <a:srgbClr val="FFC000"/>
                                      </p:to>
                                    </p:animClr>
                                    <p:animClr clrSpc="rgb" dir="cw">
                                      <p:cBhvr>
                                        <p:cTn id="61" dur="500" fill="hold"/>
                                        <p:tgtEl>
                                          <p:spTgt spid="31"/>
                                        </p:tgtEl>
                                        <p:attrNameLst>
                                          <p:attrName>fillcolor</p:attrName>
                                        </p:attrNameLst>
                                      </p:cBhvr>
                                      <p:to>
                                        <a:srgbClr val="FFC000"/>
                                      </p:to>
                                    </p:animClr>
                                    <p:set>
                                      <p:cBhvr>
                                        <p:cTn id="62" dur="500" fill="hold"/>
                                        <p:tgtEl>
                                          <p:spTgt spid="31"/>
                                        </p:tgtEl>
                                        <p:attrNameLst>
                                          <p:attrName>fill.type</p:attrName>
                                        </p:attrNameLst>
                                      </p:cBhvr>
                                      <p:to>
                                        <p:strVal val="solid"/>
                                      </p:to>
                                    </p:set>
                                    <p:set>
                                      <p:cBhvr>
                                        <p:cTn id="63" dur="500" fill="hold"/>
                                        <p:tgtEl>
                                          <p:spTgt spid="31"/>
                                        </p:tgtEl>
                                        <p:attrNameLst>
                                          <p:attrName>fill.on</p:attrName>
                                        </p:attrNameLst>
                                      </p:cBhvr>
                                      <p:to>
                                        <p:strVal val="true"/>
                                      </p:to>
                                    </p:set>
                                  </p:childTnLst>
                                </p:cTn>
                              </p:par>
                              <p:par>
                                <p:cTn id="64" presetID="1" presetClass="mediacall" presetSubtype="0" fill="hold" nodeType="withEffect">
                                  <p:stCondLst>
                                    <p:cond delay="0"/>
                                  </p:stCondLst>
                                  <p:childTnLst>
                                    <p:cmd type="call" cmd="playFrom(0.0)">
                                      <p:cBhvr>
                                        <p:cTn id="65" dur="20221" fill="hold"/>
                                        <p:tgtEl>
                                          <p:spTgt spid="39"/>
                                        </p:tgtEl>
                                      </p:cBhvr>
                                    </p:cmd>
                                  </p:childTnLst>
                                </p:cTn>
                              </p:par>
                              <p:par>
                                <p:cTn id="66" presetID="3" presetClass="mediacall" presetSubtype="0" fill="hold" nodeType="withEffect">
                                  <p:stCondLst>
                                    <p:cond delay="0"/>
                                  </p:stCondLst>
                                  <p:childTnLst>
                                    <p:cmd type="call" cmd="stop">
                                      <p:cBhvr>
                                        <p:cTn id="67" dur="1" fill="hold"/>
                                        <p:tgtEl>
                                          <p:spTgt spid="38"/>
                                        </p:tgtEl>
                                      </p:cBhvr>
                                    </p:cmd>
                                  </p:childTnLst>
                                </p:cTn>
                              </p:par>
                              <p:par>
                                <p:cTn id="68" presetID="19" presetClass="emph" presetSubtype="0" fill="hold" grpId="1" nodeType="withEffect">
                                  <p:stCondLst>
                                    <p:cond delay="3000"/>
                                  </p:stCondLst>
                                  <p:childTnLst>
                                    <p:animClr clrSpc="rgb" dir="cw">
                                      <p:cBhvr override="childStyle">
                                        <p:cTn id="69" dur="500" fill="hold"/>
                                        <p:tgtEl>
                                          <p:spTgt spid="31"/>
                                        </p:tgtEl>
                                        <p:attrNameLst>
                                          <p:attrName>style.color</p:attrName>
                                        </p:attrNameLst>
                                      </p:cBhvr>
                                      <p:to>
                                        <a:srgbClr val="FF0000"/>
                                      </p:to>
                                    </p:animClr>
                                    <p:animClr clrSpc="rgb" dir="cw">
                                      <p:cBhvr>
                                        <p:cTn id="70" dur="500" fill="hold"/>
                                        <p:tgtEl>
                                          <p:spTgt spid="31"/>
                                        </p:tgtEl>
                                        <p:attrNameLst>
                                          <p:attrName>fillcolor</p:attrName>
                                        </p:attrNameLst>
                                      </p:cBhvr>
                                      <p:to>
                                        <a:srgbClr val="FF0000"/>
                                      </p:to>
                                    </p:animClr>
                                    <p:set>
                                      <p:cBhvr>
                                        <p:cTn id="71" dur="500" fill="hold"/>
                                        <p:tgtEl>
                                          <p:spTgt spid="31"/>
                                        </p:tgtEl>
                                        <p:attrNameLst>
                                          <p:attrName>fill.type</p:attrName>
                                        </p:attrNameLst>
                                      </p:cBhvr>
                                      <p:to>
                                        <p:strVal val="solid"/>
                                      </p:to>
                                    </p:set>
                                    <p:set>
                                      <p:cBhvr>
                                        <p:cTn id="72" dur="500" fill="hold"/>
                                        <p:tgtEl>
                                          <p:spTgt spid="31"/>
                                        </p:tgtEl>
                                        <p:attrNameLst>
                                          <p:attrName>fill.on</p:attrName>
                                        </p:attrNameLst>
                                      </p:cBhvr>
                                      <p:to>
                                        <p:strVal val="true"/>
                                      </p:to>
                                    </p:set>
                                  </p:childTnLst>
                                </p:cTn>
                              </p:par>
                              <p:par>
                                <p:cTn id="73" presetID="1" presetClass="mediacall" presetSubtype="0" fill="hold" nodeType="withEffect">
                                  <p:stCondLst>
                                    <p:cond delay="3000"/>
                                  </p:stCondLst>
                                  <p:childTnLst>
                                    <p:cmd type="call" cmd="playFrom(0.0)">
                                      <p:cBhvr>
                                        <p:cTn id="74" dur="5906" fill="hold"/>
                                        <p:tgtEl>
                                          <p:spTgt spid="41"/>
                                        </p:tgtEl>
                                      </p:cBhvr>
                                    </p:cmd>
                                  </p:childTnLst>
                                </p:cTn>
                              </p:par>
                              <p:par>
                                <p:cTn id="75" presetID="3" presetClass="mediacall" presetSubtype="0" fill="hold" nodeType="withEffect">
                                  <p:stCondLst>
                                    <p:cond delay="3000"/>
                                  </p:stCondLst>
                                  <p:childTnLst>
                                    <p:cmd type="call" cmd="stop">
                                      <p:cBhvr>
                                        <p:cTn id="76" dur="1" fill="hold"/>
                                        <p:tgtEl>
                                          <p:spTgt spid="39"/>
                                        </p:tgtEl>
                                      </p:cBhvr>
                                    </p:cmd>
                                  </p:childTnLst>
                                </p:cTn>
                              </p:par>
                            </p:childTnLst>
                          </p:cTn>
                        </p:par>
                      </p:childTnLst>
                    </p:cTn>
                  </p:par>
                </p:childTnLst>
              </p:cTn>
              <p:nextCondLst>
                <p:cond evt="onClick" delay="0">
                  <p:tgtEl>
                    <p:spTgt spid="33"/>
                  </p:tgtEl>
                </p:cond>
              </p:nextCondLst>
            </p:seq>
            <p:seq concurrent="1" nextAc="seek">
              <p:cTn id="77" restart="whenNotActive" fill="hold" evtFilter="cancelBubble" nodeType="interactiveSeq">
                <p:stCondLst>
                  <p:cond evt="onClick" delay="0">
                    <p:tgtEl>
                      <p:spTgt spid="27"/>
                    </p:tgtEl>
                  </p:cond>
                </p:stCondLst>
                <p:endSync evt="end" delay="0">
                  <p:rtn val="all"/>
                </p:endSync>
                <p:childTnLst>
                  <p:par>
                    <p:cTn id="78" fill="hold">
                      <p:stCondLst>
                        <p:cond delay="0"/>
                      </p:stCondLst>
                      <p:childTnLst>
                        <p:par>
                          <p:cTn id="79" fill="hold">
                            <p:stCondLst>
                              <p:cond delay="0"/>
                            </p:stCondLst>
                            <p:childTnLst>
                              <p:par>
                                <p:cTn id="80" presetID="24" presetClass="emph" presetSubtype="0" fill="hold" grpId="1" nodeType="clickEffect">
                                  <p:stCondLst>
                                    <p:cond delay="0"/>
                                  </p:stCondLst>
                                  <p:childTnLst>
                                    <p:animClr clrSpc="hsl" dir="cw">
                                      <p:cBhvr override="childStyle">
                                        <p:cTn id="81" dur="500" fill="hold"/>
                                        <p:tgtEl>
                                          <p:spTgt spid="27"/>
                                        </p:tgtEl>
                                        <p:attrNameLst>
                                          <p:attrName>style.color</p:attrName>
                                        </p:attrNameLst>
                                      </p:cBhvr>
                                      <p:by>
                                        <p:hsl h="0" s="-12549" l="-25098"/>
                                      </p:by>
                                    </p:animClr>
                                    <p:animClr clrSpc="hsl" dir="cw">
                                      <p:cBhvr>
                                        <p:cTn id="82" dur="500" fill="hold"/>
                                        <p:tgtEl>
                                          <p:spTgt spid="27"/>
                                        </p:tgtEl>
                                        <p:attrNameLst>
                                          <p:attrName>fillcolor</p:attrName>
                                        </p:attrNameLst>
                                      </p:cBhvr>
                                      <p:by>
                                        <p:hsl h="0" s="-12549" l="-25098"/>
                                      </p:by>
                                    </p:animClr>
                                    <p:animClr clrSpc="hsl" dir="cw">
                                      <p:cBhvr>
                                        <p:cTn id="83" dur="500" fill="hold"/>
                                        <p:tgtEl>
                                          <p:spTgt spid="27"/>
                                        </p:tgtEl>
                                        <p:attrNameLst>
                                          <p:attrName>stroke.color</p:attrName>
                                        </p:attrNameLst>
                                      </p:cBhvr>
                                      <p:by>
                                        <p:hsl h="0" s="-12549" l="-25098"/>
                                      </p:by>
                                    </p:animClr>
                                    <p:set>
                                      <p:cBhvr>
                                        <p:cTn id="84" dur="500" fill="hold"/>
                                        <p:tgtEl>
                                          <p:spTgt spid="27"/>
                                        </p:tgtEl>
                                        <p:attrNameLst>
                                          <p:attrName>fill.type</p:attrName>
                                        </p:attrNameLst>
                                      </p:cBhvr>
                                      <p:to>
                                        <p:strVal val="solid"/>
                                      </p:to>
                                    </p:set>
                                  </p:childTnLst>
                                </p:cTn>
                              </p:par>
                              <p:par>
                                <p:cTn id="85" presetID="19" presetClass="emph" presetSubtype="0" fill="hold" grpId="0" nodeType="withEffect">
                                  <p:stCondLst>
                                    <p:cond delay="0"/>
                                  </p:stCondLst>
                                  <p:childTnLst>
                                    <p:animClr clrSpc="rgb" dir="cw">
                                      <p:cBhvr override="childStyle">
                                        <p:cTn id="86" dur="500" fill="hold"/>
                                        <p:tgtEl>
                                          <p:spTgt spid="16"/>
                                        </p:tgtEl>
                                        <p:attrNameLst>
                                          <p:attrName>style.color</p:attrName>
                                        </p:attrNameLst>
                                      </p:cBhvr>
                                      <p:to>
                                        <a:srgbClr val="FFC000"/>
                                      </p:to>
                                    </p:animClr>
                                    <p:animClr clrSpc="rgb" dir="cw">
                                      <p:cBhvr>
                                        <p:cTn id="87" dur="500" fill="hold"/>
                                        <p:tgtEl>
                                          <p:spTgt spid="16"/>
                                        </p:tgtEl>
                                        <p:attrNameLst>
                                          <p:attrName>fillcolor</p:attrName>
                                        </p:attrNameLst>
                                      </p:cBhvr>
                                      <p:to>
                                        <a:srgbClr val="FFC000"/>
                                      </p:to>
                                    </p:animClr>
                                    <p:set>
                                      <p:cBhvr>
                                        <p:cTn id="88" dur="500" fill="hold"/>
                                        <p:tgtEl>
                                          <p:spTgt spid="16"/>
                                        </p:tgtEl>
                                        <p:attrNameLst>
                                          <p:attrName>fill.type</p:attrName>
                                        </p:attrNameLst>
                                      </p:cBhvr>
                                      <p:to>
                                        <p:strVal val="solid"/>
                                      </p:to>
                                    </p:set>
                                    <p:set>
                                      <p:cBhvr>
                                        <p:cTn id="89" dur="500" fill="hold"/>
                                        <p:tgtEl>
                                          <p:spTgt spid="16"/>
                                        </p:tgtEl>
                                        <p:attrNameLst>
                                          <p:attrName>fill.on</p:attrName>
                                        </p:attrNameLst>
                                      </p:cBhvr>
                                      <p:to>
                                        <p:strVal val="true"/>
                                      </p:to>
                                    </p:set>
                                  </p:childTnLst>
                                </p:cTn>
                              </p:par>
                              <p:par>
                                <p:cTn id="90" presetID="1" presetClass="mediacall" presetSubtype="0" fill="hold" nodeType="withEffect">
                                  <p:stCondLst>
                                    <p:cond delay="0"/>
                                  </p:stCondLst>
                                  <p:childTnLst>
                                    <p:cmd type="call" cmd="playFrom(0.0)">
                                      <p:cBhvr>
                                        <p:cTn id="91" dur="20221" fill="hold"/>
                                        <p:tgtEl>
                                          <p:spTgt spid="39"/>
                                        </p:tgtEl>
                                      </p:cBhvr>
                                    </p:cmd>
                                  </p:childTnLst>
                                </p:cTn>
                              </p:par>
                              <p:par>
                                <p:cTn id="92" presetID="3" presetClass="mediacall" presetSubtype="0" fill="hold" nodeType="withEffect">
                                  <p:stCondLst>
                                    <p:cond delay="0"/>
                                  </p:stCondLst>
                                  <p:childTnLst>
                                    <p:cmd type="call" cmd="stop">
                                      <p:cBhvr>
                                        <p:cTn id="93" dur="1" fill="hold"/>
                                        <p:tgtEl>
                                          <p:spTgt spid="38"/>
                                        </p:tgtEl>
                                      </p:cBhvr>
                                    </p:cmd>
                                  </p:childTnLst>
                                </p:cTn>
                              </p:par>
                              <p:par>
                                <p:cTn id="94" presetID="19" presetClass="emph" presetSubtype="0" fill="hold" grpId="1" nodeType="withEffect">
                                  <p:stCondLst>
                                    <p:cond delay="3500"/>
                                  </p:stCondLst>
                                  <p:childTnLst>
                                    <p:animClr clrSpc="rgb" dir="cw">
                                      <p:cBhvr override="childStyle">
                                        <p:cTn id="95" dur="500" fill="hold"/>
                                        <p:tgtEl>
                                          <p:spTgt spid="16"/>
                                        </p:tgtEl>
                                        <p:attrNameLst>
                                          <p:attrName>style.color</p:attrName>
                                        </p:attrNameLst>
                                      </p:cBhvr>
                                      <p:to>
                                        <a:srgbClr val="FF0000"/>
                                      </p:to>
                                    </p:animClr>
                                    <p:animClr clrSpc="rgb" dir="cw">
                                      <p:cBhvr>
                                        <p:cTn id="96" dur="500" fill="hold"/>
                                        <p:tgtEl>
                                          <p:spTgt spid="16"/>
                                        </p:tgtEl>
                                        <p:attrNameLst>
                                          <p:attrName>fillcolor</p:attrName>
                                        </p:attrNameLst>
                                      </p:cBhvr>
                                      <p:to>
                                        <a:srgbClr val="FF0000"/>
                                      </p:to>
                                    </p:animClr>
                                    <p:set>
                                      <p:cBhvr>
                                        <p:cTn id="97" dur="500" fill="hold"/>
                                        <p:tgtEl>
                                          <p:spTgt spid="16"/>
                                        </p:tgtEl>
                                        <p:attrNameLst>
                                          <p:attrName>fill.type</p:attrName>
                                        </p:attrNameLst>
                                      </p:cBhvr>
                                      <p:to>
                                        <p:strVal val="solid"/>
                                      </p:to>
                                    </p:set>
                                    <p:set>
                                      <p:cBhvr>
                                        <p:cTn id="98" dur="500" fill="hold"/>
                                        <p:tgtEl>
                                          <p:spTgt spid="16"/>
                                        </p:tgtEl>
                                        <p:attrNameLst>
                                          <p:attrName>fill.on</p:attrName>
                                        </p:attrNameLst>
                                      </p:cBhvr>
                                      <p:to>
                                        <p:strVal val="true"/>
                                      </p:to>
                                    </p:set>
                                  </p:childTnLst>
                                </p:cTn>
                              </p:par>
                              <p:par>
                                <p:cTn id="99" presetID="1" presetClass="mediacall" presetSubtype="0" fill="hold" nodeType="withEffect">
                                  <p:stCondLst>
                                    <p:cond delay="3500"/>
                                  </p:stCondLst>
                                  <p:childTnLst>
                                    <p:cmd type="call" cmd="playFrom(0.0)">
                                      <p:cBhvr>
                                        <p:cTn id="100" dur="5906" fill="hold"/>
                                        <p:tgtEl>
                                          <p:spTgt spid="41"/>
                                        </p:tgtEl>
                                      </p:cBhvr>
                                    </p:cmd>
                                  </p:childTnLst>
                                </p:cTn>
                              </p:par>
                              <p:par>
                                <p:cTn id="101" presetID="3" presetClass="mediacall" presetSubtype="0" fill="hold" nodeType="withEffect">
                                  <p:stCondLst>
                                    <p:cond delay="3500"/>
                                  </p:stCondLst>
                                  <p:childTnLst>
                                    <p:cmd type="call" cmd="stop">
                                      <p:cBhvr>
                                        <p:cTn id="102" dur="1" fill="hold"/>
                                        <p:tgtEl>
                                          <p:spTgt spid="39"/>
                                        </p:tgtEl>
                                      </p:cBhvr>
                                    </p:cmd>
                                  </p:childTnLst>
                                </p:cTn>
                              </p:par>
                            </p:childTnLst>
                          </p:cTn>
                        </p:par>
                      </p:childTnLst>
                    </p:cTn>
                  </p:par>
                </p:childTnLst>
              </p:cTn>
              <p:nextCondLst>
                <p:cond evt="onClick" delay="0">
                  <p:tgtEl>
                    <p:spTgt spid="27"/>
                  </p:tgtEl>
                </p:cond>
              </p:nextCondLst>
            </p:seq>
            <p:seq concurrent="1" nextAc="seek">
              <p:cTn id="103" restart="whenNotActive" fill="hold" evtFilter="cancelBubble" nodeType="interactiveSeq">
                <p:stCondLst>
                  <p:cond evt="onClick" delay="0">
                    <p:tgtEl>
                      <p:spTgt spid="34"/>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34"/>
                                        </p:tgtEl>
                                        <p:attrNameLst>
                                          <p:attrName>style.color</p:attrName>
                                        </p:attrNameLst>
                                      </p:cBhvr>
                                      <p:by>
                                        <p:hsl h="0" s="-12549" l="-25098"/>
                                      </p:by>
                                    </p:animClr>
                                    <p:animClr clrSpc="hsl" dir="cw">
                                      <p:cBhvr>
                                        <p:cTn id="108" dur="500" fill="hold"/>
                                        <p:tgtEl>
                                          <p:spTgt spid="34"/>
                                        </p:tgtEl>
                                        <p:attrNameLst>
                                          <p:attrName>fillcolor</p:attrName>
                                        </p:attrNameLst>
                                      </p:cBhvr>
                                      <p:by>
                                        <p:hsl h="0" s="-12549" l="-25098"/>
                                      </p:by>
                                    </p:animClr>
                                    <p:animClr clrSpc="hsl" dir="cw">
                                      <p:cBhvr>
                                        <p:cTn id="109" dur="500" fill="hold"/>
                                        <p:tgtEl>
                                          <p:spTgt spid="34"/>
                                        </p:tgtEl>
                                        <p:attrNameLst>
                                          <p:attrName>stroke.color</p:attrName>
                                        </p:attrNameLst>
                                      </p:cBhvr>
                                      <p:by>
                                        <p:hsl h="0" s="-12549" l="-25098"/>
                                      </p:by>
                                    </p:animClr>
                                    <p:set>
                                      <p:cBhvr>
                                        <p:cTn id="110" dur="500" fill="hold"/>
                                        <p:tgtEl>
                                          <p:spTgt spid="34"/>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32"/>
                                        </p:tgtEl>
                                        <p:attrNameLst>
                                          <p:attrName>style.color</p:attrName>
                                        </p:attrNameLst>
                                      </p:cBhvr>
                                      <p:to>
                                        <a:schemeClr val="accent2"/>
                                      </p:to>
                                    </p:animClr>
                                    <p:animClr clrSpc="rgb" dir="cw">
                                      <p:cBhvr>
                                        <p:cTn id="113" dur="500" fill="hold"/>
                                        <p:tgtEl>
                                          <p:spTgt spid="32"/>
                                        </p:tgtEl>
                                        <p:attrNameLst>
                                          <p:attrName>fillcolor</p:attrName>
                                        </p:attrNameLst>
                                      </p:cBhvr>
                                      <p:to>
                                        <a:schemeClr val="accent2"/>
                                      </p:to>
                                    </p:animClr>
                                    <p:set>
                                      <p:cBhvr>
                                        <p:cTn id="114" dur="500" fill="hold"/>
                                        <p:tgtEl>
                                          <p:spTgt spid="32"/>
                                        </p:tgtEl>
                                        <p:attrNameLst>
                                          <p:attrName>fill.type</p:attrName>
                                        </p:attrNameLst>
                                      </p:cBhvr>
                                      <p:to>
                                        <p:strVal val="solid"/>
                                      </p:to>
                                    </p:set>
                                    <p:set>
                                      <p:cBhvr>
                                        <p:cTn id="115" dur="500" fill="hold"/>
                                        <p:tgtEl>
                                          <p:spTgt spid="32"/>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000"/>
                                  </p:stCondLst>
                                  <p:childTnLst>
                                    <p:animClr clrSpc="rgb" dir="cw">
                                      <p:cBhvr override="childStyle">
                                        <p:cTn id="121" dur="500" fill="hold"/>
                                        <p:tgtEl>
                                          <p:spTgt spid="32"/>
                                        </p:tgtEl>
                                        <p:attrNameLst>
                                          <p:attrName>style.color</p:attrName>
                                        </p:attrNameLst>
                                      </p:cBhvr>
                                      <p:to>
                                        <a:srgbClr val="FF0000"/>
                                      </p:to>
                                    </p:animClr>
                                    <p:animClr clrSpc="rgb" dir="cw">
                                      <p:cBhvr>
                                        <p:cTn id="122" dur="500" fill="hold"/>
                                        <p:tgtEl>
                                          <p:spTgt spid="32"/>
                                        </p:tgtEl>
                                        <p:attrNameLst>
                                          <p:attrName>fillcolor</p:attrName>
                                        </p:attrNameLst>
                                      </p:cBhvr>
                                      <p:to>
                                        <a:srgbClr val="FF0000"/>
                                      </p:to>
                                    </p:animClr>
                                    <p:set>
                                      <p:cBhvr>
                                        <p:cTn id="123" dur="500" fill="hold"/>
                                        <p:tgtEl>
                                          <p:spTgt spid="32"/>
                                        </p:tgtEl>
                                        <p:attrNameLst>
                                          <p:attrName>fill.type</p:attrName>
                                        </p:attrNameLst>
                                      </p:cBhvr>
                                      <p:to>
                                        <p:strVal val="solid"/>
                                      </p:to>
                                    </p:set>
                                    <p:set>
                                      <p:cBhvr>
                                        <p:cTn id="124" dur="500" fill="hold"/>
                                        <p:tgtEl>
                                          <p:spTgt spid="32"/>
                                        </p:tgtEl>
                                        <p:attrNameLst>
                                          <p:attrName>fill.on</p:attrName>
                                        </p:attrNameLst>
                                      </p:cBhvr>
                                      <p:to>
                                        <p:strVal val="true"/>
                                      </p:to>
                                    </p:set>
                                  </p:childTnLst>
                                </p:cTn>
                              </p:par>
                              <p:par>
                                <p:cTn id="125" presetID="1" presetClass="mediacall" presetSubtype="0" fill="hold" nodeType="withEffect">
                                  <p:stCondLst>
                                    <p:cond delay="3000"/>
                                  </p:stCondLst>
                                  <p:childTnLst>
                                    <p:cmd type="call" cmd="playFrom(0.0)">
                                      <p:cBhvr>
                                        <p:cTn id="126" dur="5906" fill="hold"/>
                                        <p:tgtEl>
                                          <p:spTgt spid="41"/>
                                        </p:tgtEl>
                                      </p:cBhvr>
                                    </p:cmd>
                                  </p:childTnLst>
                                </p:cTn>
                              </p:par>
                              <p:par>
                                <p:cTn id="127" presetID="3" presetClass="mediacall" presetSubtype="0" fill="hold" nodeType="withEffect">
                                  <p:stCondLst>
                                    <p:cond delay="3000"/>
                                  </p:stCondLst>
                                  <p:childTnLst>
                                    <p:cmd type="call" cmd="stop">
                                      <p:cBhvr>
                                        <p:cTn id="128" dur="1" fill="hold"/>
                                        <p:tgtEl>
                                          <p:spTgt spid="39"/>
                                        </p:tgtEl>
                                      </p:cBhvr>
                                    </p:cmd>
                                  </p:childTnLst>
                                </p:cTn>
                              </p:par>
                            </p:childTnLst>
                          </p:cTn>
                        </p:par>
                      </p:childTnLst>
                    </p:cTn>
                  </p:par>
                </p:childTnLst>
              </p:cTn>
              <p:nextCondLst>
                <p:cond evt="onClick" delay="0">
                  <p:tgtEl>
                    <p:spTgt spid="34"/>
                  </p:tgtEl>
                </p:cond>
              </p:nextCondLst>
            </p:seq>
            <p:audio>
              <p:cMediaNode vol="80000">
                <p:cTn id="129" fill="hold" display="0">
                  <p:stCondLst>
                    <p:cond delay="indefinite"/>
                  </p:stCondLst>
                  <p:endCondLst>
                    <p:cond evt="onStopAudio" delay="0">
                      <p:tgtEl>
                        <p:sldTgt/>
                      </p:tgtEl>
                    </p:cond>
                  </p:endCondLst>
                </p:cTn>
                <p:tgtEl>
                  <p:spTgt spid="39"/>
                </p:tgtEl>
              </p:cMediaNode>
            </p:audio>
            <p:audio>
              <p:cMediaNode vol="80000">
                <p:cTn id="130" fill="hold" display="0">
                  <p:stCondLst>
                    <p:cond delay="indefinite"/>
                  </p:stCondLst>
                  <p:endCondLst>
                    <p:cond evt="onStopAudio" delay="0">
                      <p:tgtEl>
                        <p:sldTgt/>
                      </p:tgtEl>
                    </p:cond>
                  </p:endCondLst>
                </p:cTn>
                <p:tgtEl>
                  <p:spTgt spid="40"/>
                </p:tgtEl>
              </p:cMediaNode>
            </p:audio>
            <p:audio>
              <p:cMediaNode vol="80000">
                <p:cTn id="131"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7" grpId="0"/>
      <p:bldP spid="27" grpId="1"/>
      <p:bldP spid="31" grpId="0" animBg="1"/>
      <p:bldP spid="31" grpId="1" animBg="1"/>
      <p:bldP spid="32" grpId="0" animBg="1"/>
      <p:bldP spid="32" grpId="1" animBg="1"/>
      <p:bldP spid="33" grpId="0"/>
      <p:bldP spid="33" grpId="1"/>
      <p:bldP spid="34" grpId="0"/>
      <p:bldP spid="34" grpId="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45" name="Picture 4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21867" y="-48647"/>
            <a:ext cx="1867254" cy="1867254"/>
          </a:xfrm>
          <a:prstGeom prst="rect">
            <a:avLst/>
          </a:prstGeom>
        </p:spPr>
      </p:pic>
      <p:cxnSp>
        <p:nvCxnSpPr>
          <p:cNvPr id="23" name="Straight Connector 22"/>
          <p:cNvCxnSpPr/>
          <p:nvPr/>
        </p:nvCxnSpPr>
        <p:spPr>
          <a:xfrm>
            <a:off x="-39890" y="5591979"/>
            <a:ext cx="12190413"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9890" y="3928402"/>
            <a:ext cx="12190413"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9231" y="2396695"/>
            <a:ext cx="12190413"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718950" y="1770819"/>
            <a:ext cx="10870774" cy="125177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a:endParaRPr>
          </a:p>
        </p:txBody>
      </p:sp>
      <p:sp>
        <p:nvSpPr>
          <p:cNvPr id="24" name="TextBox 23"/>
          <p:cNvSpPr txBox="1"/>
          <p:nvPr/>
        </p:nvSpPr>
        <p:spPr>
          <a:xfrm>
            <a:off x="1403979" y="1818617"/>
            <a:ext cx="9382475" cy="1323267"/>
          </a:xfrm>
          <a:prstGeom prst="rect">
            <a:avLst/>
          </a:prstGeom>
          <a:noFill/>
        </p:spPr>
        <p:txBody>
          <a:bodyPr wrap="square" rtlCol="0">
            <a:spAutoFit/>
          </a:bodyPr>
          <a:lstStyle/>
          <a:p>
            <a:pPr defTabSz="914309"/>
            <a:r>
              <a:rPr lang="vi-VN" sz="4000" b="1" dirty="0">
                <a:solidFill>
                  <a:prstClr val="white"/>
                </a:solidFill>
                <a:latin typeface="Times New Roman" panose="02020603050405020304" pitchFamily="18" charset="0"/>
                <a:cs typeface="Times New Roman" panose="02020603050405020304" pitchFamily="18" charset="0"/>
              </a:rPr>
              <a:t>5. Khi đi bơi tại bể bơi công </a:t>
            </a:r>
            <a:r>
              <a:rPr lang="vi-VN" sz="4000" b="1" dirty="0" smtClean="0">
                <a:solidFill>
                  <a:prstClr val="white"/>
                </a:solidFill>
                <a:latin typeface="Times New Roman" panose="02020603050405020304" pitchFamily="18" charset="0"/>
                <a:cs typeface="Times New Roman" panose="02020603050405020304" pitchFamily="18" charset="0"/>
              </a:rPr>
              <a:t>c</a:t>
            </a:r>
            <a:r>
              <a:rPr lang="en-US" sz="4000" b="1" dirty="0" smtClean="0">
                <a:solidFill>
                  <a:prstClr val="white"/>
                </a:solidFill>
                <a:latin typeface="Times New Roman" panose="02020603050405020304" pitchFamily="18" charset="0"/>
                <a:cs typeface="Times New Roman" panose="02020603050405020304" pitchFamily="18" charset="0"/>
              </a:rPr>
              <a:t>ộ</a:t>
            </a:r>
            <a:r>
              <a:rPr lang="vi-VN" sz="4000" b="1" dirty="0" smtClean="0">
                <a:solidFill>
                  <a:prstClr val="white"/>
                </a:solidFill>
                <a:latin typeface="Times New Roman" panose="02020603050405020304" pitchFamily="18" charset="0"/>
                <a:cs typeface="Times New Roman" panose="02020603050405020304" pitchFamily="18" charset="0"/>
              </a:rPr>
              <a:t>ng </a:t>
            </a:r>
            <a:r>
              <a:rPr lang="vi-VN" sz="4000" b="1" dirty="0">
                <a:solidFill>
                  <a:prstClr val="white"/>
                </a:solidFill>
                <a:latin typeface="Times New Roman" panose="02020603050405020304" pitchFamily="18" charset="0"/>
                <a:cs typeface="Times New Roman" panose="02020603050405020304" pitchFamily="18" charset="0"/>
              </a:rPr>
              <a:t>cần kiểm tra an toàn như thế nào?</a:t>
            </a:r>
            <a:endParaRPr lang="en-US" sz="4000" b="1" dirty="0">
              <a:solidFill>
                <a:prstClr val="white"/>
              </a:solidFill>
              <a:latin typeface="Times New Roman" panose="02020603050405020304" pitchFamily="18" charset="0"/>
              <a:cs typeface="Times New Roman" panose="02020603050405020304" pitchFamily="18" charset="0"/>
            </a:endParaRPr>
          </a:p>
        </p:txBody>
      </p:sp>
      <p:sp>
        <p:nvSpPr>
          <p:cNvPr id="15" name="bang a"/>
          <p:cNvSpPr/>
          <p:nvPr/>
        </p:nvSpPr>
        <p:spPr>
          <a:xfrm flipH="1">
            <a:off x="672768" y="3341913"/>
            <a:ext cx="5249089" cy="12158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sz="3200">
              <a:solidFill>
                <a:prstClr val="white"/>
              </a:solidFill>
              <a:latin typeface="Times New Roman" panose="02020603050405020304" pitchFamily="18" charset="0"/>
              <a:cs typeface="Times New Roman" panose="02020603050405020304" pitchFamily="18" charset="0"/>
            </a:endParaRPr>
          </a:p>
        </p:txBody>
      </p:sp>
      <p:sp>
        <p:nvSpPr>
          <p:cNvPr id="16" name="bang c"/>
          <p:cNvSpPr/>
          <p:nvPr/>
        </p:nvSpPr>
        <p:spPr>
          <a:xfrm flipH="1">
            <a:off x="766336" y="5128906"/>
            <a:ext cx="5249089" cy="100240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sz="3200">
              <a:solidFill>
                <a:prstClr val="white"/>
              </a:solidFill>
              <a:latin typeface="Times New Roman" panose="02020603050405020304" pitchFamily="18" charset="0"/>
              <a:cs typeface="Times New Roman" panose="02020603050405020304" pitchFamily="18" charset="0"/>
            </a:endParaRPr>
          </a:p>
        </p:txBody>
      </p:sp>
      <p:sp>
        <p:nvSpPr>
          <p:cNvPr id="25" name="dap an a"/>
          <p:cNvSpPr txBox="1"/>
          <p:nvPr/>
        </p:nvSpPr>
        <p:spPr>
          <a:xfrm>
            <a:off x="565801" y="3378467"/>
            <a:ext cx="5103020" cy="1200329"/>
          </a:xfrm>
          <a:prstGeom prst="rect">
            <a:avLst/>
          </a:prstGeom>
          <a:noFill/>
        </p:spPr>
        <p:txBody>
          <a:bodyPr wrap="square" rtlCol="0">
            <a:spAutoFit/>
          </a:bodyPr>
          <a:lstStyle/>
          <a:p>
            <a:pPr marL="342866" indent="-342866" algn="just" defTabSz="914309">
              <a:buClr>
                <a:prstClr val="white"/>
              </a:buClr>
              <a:buFont typeface="Wingdings" panose="05000000000000000000" pitchFamily="2" charset="2"/>
              <a:buChar char=""/>
            </a:pPr>
            <a:r>
              <a:rPr lang="en-US" b="1"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A. </a:t>
            </a:r>
            <a:r>
              <a:rPr lang="vi-VN" b="1" dirty="0">
                <a:solidFill>
                  <a:prstClr val="white"/>
                </a:solidFill>
                <a:latin typeface="Times New Roman" panose="02020603050405020304" pitchFamily="18" charset="0"/>
                <a:cs typeface="Times New Roman" panose="02020603050405020304" pitchFamily="18" charset="0"/>
              </a:rPr>
              <a:t>Cần quan sát để biết chắc chắn rằng bể bơi có đầy đủ người cứu hộ và những người này ở khoảng cách đủ gần để có thể cứu hộ ngay lập tức.</a:t>
            </a:r>
            <a:endParaRPr lang="en-US"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dap an c"/>
          <p:cNvSpPr txBox="1"/>
          <p:nvPr/>
        </p:nvSpPr>
        <p:spPr>
          <a:xfrm>
            <a:off x="1065973" y="5142319"/>
            <a:ext cx="4649813" cy="1077218"/>
          </a:xfrm>
          <a:prstGeom prst="rect">
            <a:avLst/>
          </a:prstGeom>
          <a:noFill/>
        </p:spPr>
        <p:txBody>
          <a:bodyPr wrap="square" rtlCol="0">
            <a:spAutoFit/>
          </a:bodyPr>
          <a:lstStyle/>
          <a:p>
            <a:pPr marL="342866" indent="-342866" defTabSz="914309">
              <a:buClr>
                <a:prstClr val="white"/>
              </a:buClr>
              <a:buFont typeface="Wingdings" panose="05000000000000000000" pitchFamily="2" charset="2"/>
              <a:buChar char="w"/>
            </a:pPr>
            <a:r>
              <a:rPr lang="en-US" sz="32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C. </a:t>
            </a:r>
            <a:r>
              <a:rPr lang="vi-VN" sz="3200" b="1" dirty="0">
                <a:solidFill>
                  <a:prstClr val="white"/>
                </a:solidFill>
                <a:latin typeface="Times New Roman" panose="02020603050405020304" pitchFamily="18" charset="0"/>
                <a:cs typeface="Times New Roman" panose="02020603050405020304" pitchFamily="18" charset="0"/>
              </a:rPr>
              <a:t>Luôn bơi gần với người giám hộ.</a:t>
            </a:r>
            <a:endParaRPr lang="en-US" sz="32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b"/>
          <p:cNvSpPr/>
          <p:nvPr/>
        </p:nvSpPr>
        <p:spPr>
          <a:xfrm flipH="1">
            <a:off x="6114448" y="3357260"/>
            <a:ext cx="5249089" cy="117926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sz="3200">
              <a:solidFill>
                <a:prstClr val="white"/>
              </a:solidFill>
              <a:latin typeface="Times New Roman" panose="02020603050405020304" pitchFamily="18" charset="0"/>
              <a:cs typeface="Times New Roman" panose="02020603050405020304" pitchFamily="18" charset="0"/>
            </a:endParaRPr>
          </a:p>
        </p:txBody>
      </p:sp>
      <p:sp>
        <p:nvSpPr>
          <p:cNvPr id="32" name="bang d"/>
          <p:cNvSpPr/>
          <p:nvPr/>
        </p:nvSpPr>
        <p:spPr>
          <a:xfrm flipH="1">
            <a:off x="6095206" y="5142319"/>
            <a:ext cx="5249089" cy="125403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sz="3200">
              <a:solidFill>
                <a:prstClr val="white"/>
              </a:solidFill>
              <a:latin typeface="Times New Roman" panose="02020603050405020304" pitchFamily="18" charset="0"/>
              <a:cs typeface="Times New Roman" panose="02020603050405020304" pitchFamily="18" charset="0"/>
            </a:endParaRPr>
          </a:p>
        </p:txBody>
      </p:sp>
      <p:sp>
        <p:nvSpPr>
          <p:cNvPr id="33" name="dap an b"/>
          <p:cNvSpPr txBox="1"/>
          <p:nvPr/>
        </p:nvSpPr>
        <p:spPr>
          <a:xfrm>
            <a:off x="6414085" y="3518268"/>
            <a:ext cx="4842485" cy="954107"/>
          </a:xfrm>
          <a:prstGeom prst="rect">
            <a:avLst/>
          </a:prstGeom>
          <a:noFill/>
        </p:spPr>
        <p:txBody>
          <a:bodyPr wrap="square" rtlCol="0">
            <a:spAutoFit/>
          </a:bodyPr>
          <a:lstStyle/>
          <a:p>
            <a:pPr marL="342866" indent="-342866" algn="just" defTabSz="914309">
              <a:buClr>
                <a:prstClr val="white"/>
              </a:buClr>
              <a:buFont typeface="Wingdings" panose="05000000000000000000" pitchFamily="2" charset="2"/>
              <a:buChar char="w"/>
            </a:pPr>
            <a:r>
              <a:rPr lang="en-US" sz="3200" b="1"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B. </a:t>
            </a:r>
            <a:r>
              <a:rPr lang="en-US" sz="2400" b="1" dirty="0" err="1">
                <a:solidFill>
                  <a:prstClr val="white"/>
                </a:solidFill>
                <a:latin typeface="Times New Roman" panose="02020603050405020304" pitchFamily="18" charset="0"/>
                <a:cs typeface="Times New Roman" panose="02020603050405020304" pitchFamily="18" charset="0"/>
              </a:rPr>
              <a:t>Luôn</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tuân</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thủ</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các</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cảnh</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báo</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và</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ký</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hiệu</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của</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đội</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cứu</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hộ</a:t>
            </a:r>
            <a:r>
              <a:rPr lang="en-US" sz="2400" b="1" dirty="0">
                <a:solidFill>
                  <a:prstClr val="white"/>
                </a:solidFill>
                <a:latin typeface="Times New Roman" panose="02020603050405020304" pitchFamily="18" charset="0"/>
                <a:cs typeface="Times New Roman" panose="02020603050405020304" pitchFamily="18" charset="0"/>
              </a:rPr>
              <a:t>. </a:t>
            </a:r>
            <a:endPar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dap an d"/>
          <p:cNvSpPr txBox="1"/>
          <p:nvPr/>
        </p:nvSpPr>
        <p:spPr>
          <a:xfrm>
            <a:off x="6315073" y="5230807"/>
            <a:ext cx="5109013" cy="1077218"/>
          </a:xfrm>
          <a:prstGeom prst="rect">
            <a:avLst/>
          </a:prstGeom>
          <a:noFill/>
        </p:spPr>
        <p:txBody>
          <a:bodyPr wrap="square" rtlCol="0">
            <a:spAutoFit/>
          </a:bodyPr>
          <a:lstStyle/>
          <a:p>
            <a:pPr marL="342866" indent="-342866" defTabSz="914309">
              <a:buClr>
                <a:prstClr val="white"/>
              </a:buClr>
              <a:buFont typeface="Wingdings" panose="05000000000000000000" pitchFamily="2" charset="2"/>
              <a:buChar char="w"/>
            </a:pPr>
            <a:r>
              <a:rPr lang="en-US" sz="32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D. </a:t>
            </a:r>
            <a:r>
              <a:rPr lang="vi-VN" sz="32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Luôn đứng ở vị trí nông hơn người giám hộ. </a:t>
            </a:r>
            <a:endParaRPr lang="en-US" sz="32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0413" y="864997"/>
            <a:ext cx="487300" cy="487300"/>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0413" y="1479751"/>
            <a:ext cx="487300" cy="487300"/>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1327" y="2075136"/>
            <a:ext cx="487300" cy="487300"/>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1327" y="2631319"/>
            <a:ext cx="487300" cy="487300"/>
          </a:xfrm>
          <a:prstGeom prst="rect">
            <a:avLst/>
          </a:prstGeom>
        </p:spPr>
      </p:pic>
      <p:pic>
        <p:nvPicPr>
          <p:cNvPr id="20" name="Picture 2" descr="Ảnh động Powerpoint CTU">
            <a:hlinkClick r:id="" action="ppaction://noaction"/>
          </p:cNvPr>
          <p:cNvPicPr>
            <a:picLocks noChangeAspect="1" noChangeArrowheads="1" noCrop="1"/>
          </p:cNvPicPr>
          <p:nvPr/>
        </p:nvPicPr>
        <p:blipFill>
          <a:blip r:embed="rId12"/>
          <a:srcRect/>
          <a:stretch>
            <a:fillRect/>
          </a:stretch>
        </p:blipFill>
        <p:spPr bwMode="auto">
          <a:xfrm>
            <a:off x="168135" y="36419"/>
            <a:ext cx="1276184" cy="82856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8"/>
                </p:tgtEl>
              </p:cMediaNode>
            </p:audio>
            <p:seq concurrent="1" nextAc="seek">
              <p:cTn id="25" restart="whenNotActive" fill="hold" evtFilter="cancelBubble" nodeType="interactiveSeq">
                <p:stCondLst>
                  <p:cond evt="onClick" delay="0">
                    <p:tgtEl>
                      <p:spTgt spid="25"/>
                    </p:tgtEl>
                  </p:cond>
                </p:stCondLst>
                <p:endSync evt="end" delay="0">
                  <p:rtn val="all"/>
                </p:endSync>
                <p:childTnLst>
                  <p:par>
                    <p:cTn id="26" fill="hold">
                      <p:stCondLst>
                        <p:cond delay="0"/>
                      </p:stCondLst>
                      <p:childTnLst>
                        <p:par>
                          <p:cTn id="27" fill="hold">
                            <p:stCondLst>
                              <p:cond delay="0"/>
                            </p:stCondLst>
                            <p:childTnLst>
                              <p:par>
                                <p:cTn id="28" presetID="24" presetClass="emph" presetSubtype="0" fill="hold" grpId="1" nodeType="clickEffect">
                                  <p:stCondLst>
                                    <p:cond delay="0"/>
                                  </p:stCondLst>
                                  <p:childTnLst>
                                    <p:animClr clrSpc="hsl" dir="cw">
                                      <p:cBhvr override="childStyle">
                                        <p:cTn id="29" dur="500" fill="hold"/>
                                        <p:tgtEl>
                                          <p:spTgt spid="25"/>
                                        </p:tgtEl>
                                        <p:attrNameLst>
                                          <p:attrName>style.color</p:attrName>
                                        </p:attrNameLst>
                                      </p:cBhvr>
                                      <p:by>
                                        <p:hsl h="0" s="-12549" l="-25098"/>
                                      </p:by>
                                    </p:animClr>
                                    <p:animClr clrSpc="hsl" dir="cw">
                                      <p:cBhvr>
                                        <p:cTn id="30" dur="500" fill="hold"/>
                                        <p:tgtEl>
                                          <p:spTgt spid="25"/>
                                        </p:tgtEl>
                                        <p:attrNameLst>
                                          <p:attrName>fillcolor</p:attrName>
                                        </p:attrNameLst>
                                      </p:cBhvr>
                                      <p:by>
                                        <p:hsl h="0" s="-12549" l="-25098"/>
                                      </p:by>
                                    </p:animClr>
                                    <p:animClr clrSpc="hsl" dir="cw">
                                      <p:cBhvr>
                                        <p:cTn id="31" dur="500" fill="hold"/>
                                        <p:tgtEl>
                                          <p:spTgt spid="25"/>
                                        </p:tgtEl>
                                        <p:attrNameLst>
                                          <p:attrName>stroke.color</p:attrName>
                                        </p:attrNameLst>
                                      </p:cBhvr>
                                      <p:by>
                                        <p:hsl h="0" s="-12549" l="-25098"/>
                                      </p:by>
                                    </p:animClr>
                                    <p:set>
                                      <p:cBhvr>
                                        <p:cTn id="32" dur="500" fill="hold"/>
                                        <p:tgtEl>
                                          <p:spTgt spid="25"/>
                                        </p:tgtEl>
                                        <p:attrNameLst>
                                          <p:attrName>fill.type</p:attrName>
                                        </p:attrNameLst>
                                      </p:cBhvr>
                                      <p:to>
                                        <p:strVal val="solid"/>
                                      </p:to>
                                    </p:set>
                                  </p:childTnLst>
                                </p:cTn>
                              </p:par>
                              <p:par>
                                <p:cTn id="33" presetID="19" presetClass="emph" presetSubtype="0" fill="hold" grpId="0" nodeType="withEffect">
                                  <p:stCondLst>
                                    <p:cond delay="0"/>
                                  </p:stCondLst>
                                  <p:childTnLst>
                                    <p:animClr clrSpc="rgb" dir="cw">
                                      <p:cBhvr override="childStyle">
                                        <p:cTn id="34" dur="500" fill="hold"/>
                                        <p:tgtEl>
                                          <p:spTgt spid="15"/>
                                        </p:tgtEl>
                                        <p:attrNameLst>
                                          <p:attrName>style.color</p:attrName>
                                        </p:attrNameLst>
                                      </p:cBhvr>
                                      <p:to>
                                        <a:srgbClr val="FFC000"/>
                                      </p:to>
                                    </p:animClr>
                                    <p:animClr clrSpc="rgb" dir="cw">
                                      <p:cBhvr>
                                        <p:cTn id="35" dur="500" fill="hold"/>
                                        <p:tgtEl>
                                          <p:spTgt spid="15"/>
                                        </p:tgtEl>
                                        <p:attrNameLst>
                                          <p:attrName>fillcolor</p:attrName>
                                        </p:attrNameLst>
                                      </p:cBhvr>
                                      <p:to>
                                        <a:srgbClr val="FFC000"/>
                                      </p:to>
                                    </p:animClr>
                                    <p:set>
                                      <p:cBhvr>
                                        <p:cTn id="36" dur="500" fill="hold"/>
                                        <p:tgtEl>
                                          <p:spTgt spid="15"/>
                                        </p:tgtEl>
                                        <p:attrNameLst>
                                          <p:attrName>fill.type</p:attrName>
                                        </p:attrNameLst>
                                      </p:cBhvr>
                                      <p:to>
                                        <p:strVal val="solid"/>
                                      </p:to>
                                    </p:set>
                                    <p:set>
                                      <p:cBhvr>
                                        <p:cTn id="37" dur="500" fill="hold"/>
                                        <p:tgtEl>
                                          <p:spTgt spid="15"/>
                                        </p:tgtEl>
                                        <p:attrNameLst>
                                          <p:attrName>fill.on</p:attrName>
                                        </p:attrNameLst>
                                      </p:cBhvr>
                                      <p:to>
                                        <p:strVal val="true"/>
                                      </p:to>
                                    </p:set>
                                  </p:childTnLst>
                                </p:cTn>
                              </p:par>
                              <p:par>
                                <p:cTn id="38" presetID="1" presetClass="mediacall" presetSubtype="0" fill="hold" nodeType="withEffect">
                                  <p:stCondLst>
                                    <p:cond delay="0"/>
                                  </p:stCondLst>
                                  <p:childTnLst>
                                    <p:cmd type="call" cmd="playFrom(0.0)">
                                      <p:cBhvr>
                                        <p:cTn id="39" dur="20218" fill="hold"/>
                                        <p:tgtEl>
                                          <p:spTgt spid="39"/>
                                        </p:tgtEl>
                                      </p:cBhvr>
                                    </p:cmd>
                                  </p:childTnLst>
                                </p:cTn>
                              </p:par>
                              <p:par>
                                <p:cTn id="40" presetID="3" presetClass="mediacall" presetSubtype="0" fill="hold" nodeType="withEffect">
                                  <p:stCondLst>
                                    <p:cond delay="0"/>
                                  </p:stCondLst>
                                  <p:childTnLst>
                                    <p:cmd type="call" cmd="stop">
                                      <p:cBhvr>
                                        <p:cTn id="41" dur="1" fill="hold"/>
                                        <p:tgtEl>
                                          <p:spTgt spid="38"/>
                                        </p:tgtEl>
                                      </p:cBhvr>
                                    </p:cmd>
                                  </p:childTnLst>
                                </p:cTn>
                              </p:par>
                              <p:par>
                                <p:cTn id="42" presetID="19" presetClass="emph" presetSubtype="0" repeatCount="4000" fill="hold" grpId="1" nodeType="withEffect">
                                  <p:stCondLst>
                                    <p:cond delay="3000"/>
                                  </p:stCondLst>
                                  <p:childTnLst>
                                    <p:animClr clrSpc="rgb" dir="cw">
                                      <p:cBhvr override="childStyle">
                                        <p:cTn id="43" dur="500" fill="hold"/>
                                        <p:tgtEl>
                                          <p:spTgt spid="15"/>
                                        </p:tgtEl>
                                        <p:attrNameLst>
                                          <p:attrName>style.color</p:attrName>
                                        </p:attrNameLst>
                                      </p:cBhvr>
                                      <p:to>
                                        <a:srgbClr val="92D050"/>
                                      </p:to>
                                    </p:animClr>
                                    <p:animClr clrSpc="rgb" dir="cw">
                                      <p:cBhvr>
                                        <p:cTn id="44" dur="500" fill="hold"/>
                                        <p:tgtEl>
                                          <p:spTgt spid="15"/>
                                        </p:tgtEl>
                                        <p:attrNameLst>
                                          <p:attrName>fillcolor</p:attrName>
                                        </p:attrNameLst>
                                      </p:cBhvr>
                                      <p:to>
                                        <a:srgbClr val="92D05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3000"/>
                                  </p:stCondLst>
                                  <p:childTnLst>
                                    <p:cmd type="call" cmd="playFrom(0.0)">
                                      <p:cBhvr>
                                        <p:cTn id="48" dur="7732" fill="hold"/>
                                        <p:tgtEl>
                                          <p:spTgt spid="40"/>
                                        </p:tgtEl>
                                      </p:cBhvr>
                                    </p:cmd>
                                  </p:childTnLst>
                                </p:cTn>
                              </p:par>
                              <p:par>
                                <p:cTn id="49" presetID="3" presetClass="mediacall" presetSubtype="0" fill="hold" nodeType="withEffect">
                                  <p:stCondLst>
                                    <p:cond delay="3000"/>
                                  </p:stCondLst>
                                  <p:childTnLst>
                                    <p:cmd type="call" cmd="stop">
                                      <p:cBhvr>
                                        <p:cTn id="50" dur="1" fill="hold"/>
                                        <p:tgtEl>
                                          <p:spTgt spid="39"/>
                                        </p:tgtEl>
                                      </p:cBhvr>
                                    </p:cmd>
                                  </p:childTnLst>
                                </p:cTn>
                              </p:par>
                              <p:par>
                                <p:cTn id="51" presetID="24" presetClass="emph" presetSubtype="0" fill="hold" grpId="2" nodeType="withEffect">
                                  <p:stCondLst>
                                    <p:cond delay="3000"/>
                                  </p:stCondLst>
                                  <p:childTnLst>
                                    <p:animClr clrSpc="hsl" dir="cw">
                                      <p:cBhvr override="childStyle">
                                        <p:cTn id="52" dur="500" fill="hold"/>
                                        <p:tgtEl>
                                          <p:spTgt spid="25"/>
                                        </p:tgtEl>
                                        <p:attrNameLst>
                                          <p:attrName>style.color</p:attrName>
                                        </p:attrNameLst>
                                      </p:cBhvr>
                                      <p:by>
                                        <p:hsl h="0" s="-12549" l="-25098"/>
                                      </p:by>
                                    </p:animClr>
                                    <p:animClr clrSpc="hsl" dir="cw">
                                      <p:cBhvr>
                                        <p:cTn id="53" dur="500" fill="hold"/>
                                        <p:tgtEl>
                                          <p:spTgt spid="25"/>
                                        </p:tgtEl>
                                        <p:attrNameLst>
                                          <p:attrName>fillcolor</p:attrName>
                                        </p:attrNameLst>
                                      </p:cBhvr>
                                      <p:by>
                                        <p:hsl h="0" s="-12549" l="-25098"/>
                                      </p:by>
                                    </p:animClr>
                                    <p:animClr clrSpc="hsl" dir="cw">
                                      <p:cBhvr>
                                        <p:cTn id="54" dur="500" fill="hold"/>
                                        <p:tgtEl>
                                          <p:spTgt spid="25"/>
                                        </p:tgtEl>
                                        <p:attrNameLst>
                                          <p:attrName>stroke.color</p:attrName>
                                        </p:attrNameLst>
                                      </p:cBhvr>
                                      <p:by>
                                        <p:hsl h="0" s="-12549" l="-25098"/>
                                      </p:by>
                                    </p:animClr>
                                    <p:set>
                                      <p:cBhvr>
                                        <p:cTn id="55"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24" presetClass="emph" presetSubtype="0" fill="hold" grpId="1" nodeType="clickEffect">
                                  <p:stCondLst>
                                    <p:cond delay="0"/>
                                  </p:stCondLst>
                                  <p:childTnLst>
                                    <p:animClr clrSpc="hsl" dir="cw">
                                      <p:cBhvr override="childStyle">
                                        <p:cTn id="60" dur="500" fill="hold"/>
                                        <p:tgtEl>
                                          <p:spTgt spid="33"/>
                                        </p:tgtEl>
                                        <p:attrNameLst>
                                          <p:attrName>style.color</p:attrName>
                                        </p:attrNameLst>
                                      </p:cBhvr>
                                      <p:by>
                                        <p:hsl h="0" s="-12549" l="-25098"/>
                                      </p:by>
                                    </p:animClr>
                                    <p:animClr clrSpc="hsl" dir="cw">
                                      <p:cBhvr>
                                        <p:cTn id="61" dur="500" fill="hold"/>
                                        <p:tgtEl>
                                          <p:spTgt spid="33"/>
                                        </p:tgtEl>
                                        <p:attrNameLst>
                                          <p:attrName>fillcolor</p:attrName>
                                        </p:attrNameLst>
                                      </p:cBhvr>
                                      <p:by>
                                        <p:hsl h="0" s="-12549" l="-25098"/>
                                      </p:by>
                                    </p:animClr>
                                    <p:animClr clrSpc="hsl" dir="cw">
                                      <p:cBhvr>
                                        <p:cTn id="62" dur="500" fill="hold"/>
                                        <p:tgtEl>
                                          <p:spTgt spid="33"/>
                                        </p:tgtEl>
                                        <p:attrNameLst>
                                          <p:attrName>stroke.color</p:attrName>
                                        </p:attrNameLst>
                                      </p:cBhvr>
                                      <p:by>
                                        <p:hsl h="0" s="-12549" l="-25098"/>
                                      </p:by>
                                    </p:animClr>
                                    <p:set>
                                      <p:cBhvr>
                                        <p:cTn id="63" dur="500" fill="hold"/>
                                        <p:tgtEl>
                                          <p:spTgt spid="33"/>
                                        </p:tgtEl>
                                        <p:attrNameLst>
                                          <p:attrName>fill.type</p:attrName>
                                        </p:attrNameLst>
                                      </p:cBhvr>
                                      <p:to>
                                        <p:strVal val="solid"/>
                                      </p:to>
                                    </p:set>
                                  </p:childTnLst>
                                </p:cTn>
                              </p:par>
                              <p:par>
                                <p:cTn id="64" presetID="19" presetClass="emph" presetSubtype="0" fill="hold" grpId="0" nodeType="withEffect">
                                  <p:stCondLst>
                                    <p:cond delay="0"/>
                                  </p:stCondLst>
                                  <p:childTnLst>
                                    <p:animClr clrSpc="rgb" dir="cw">
                                      <p:cBhvr override="childStyle">
                                        <p:cTn id="65" dur="500" fill="hold"/>
                                        <p:tgtEl>
                                          <p:spTgt spid="31"/>
                                        </p:tgtEl>
                                        <p:attrNameLst>
                                          <p:attrName>style.color</p:attrName>
                                        </p:attrNameLst>
                                      </p:cBhvr>
                                      <p:to>
                                        <a:srgbClr val="FFC000"/>
                                      </p:to>
                                    </p:animClr>
                                    <p:animClr clrSpc="rgb" dir="cw">
                                      <p:cBhvr>
                                        <p:cTn id="66" dur="500" fill="hold"/>
                                        <p:tgtEl>
                                          <p:spTgt spid="31"/>
                                        </p:tgtEl>
                                        <p:attrNameLst>
                                          <p:attrName>fillcolor</p:attrName>
                                        </p:attrNameLst>
                                      </p:cBhvr>
                                      <p:to>
                                        <a:srgbClr val="FFC000"/>
                                      </p:to>
                                    </p:animClr>
                                    <p:set>
                                      <p:cBhvr>
                                        <p:cTn id="67" dur="500" fill="hold"/>
                                        <p:tgtEl>
                                          <p:spTgt spid="31"/>
                                        </p:tgtEl>
                                        <p:attrNameLst>
                                          <p:attrName>fill.type</p:attrName>
                                        </p:attrNameLst>
                                      </p:cBhvr>
                                      <p:to>
                                        <p:strVal val="solid"/>
                                      </p:to>
                                    </p:set>
                                    <p:set>
                                      <p:cBhvr>
                                        <p:cTn id="68" dur="500" fill="hold"/>
                                        <p:tgtEl>
                                          <p:spTgt spid="31"/>
                                        </p:tgtEl>
                                        <p:attrNameLst>
                                          <p:attrName>fill.on</p:attrName>
                                        </p:attrNameLst>
                                      </p:cBhvr>
                                      <p:to>
                                        <p:strVal val="true"/>
                                      </p:to>
                                    </p:set>
                                  </p:childTnLst>
                                </p:cTn>
                              </p:par>
                              <p:par>
                                <p:cTn id="69" presetID="1" presetClass="mediacall" presetSubtype="0" fill="hold" nodeType="withEffect">
                                  <p:stCondLst>
                                    <p:cond delay="0"/>
                                  </p:stCondLst>
                                  <p:childTnLst>
                                    <p:cmd type="call" cmd="playFrom(0.0)">
                                      <p:cBhvr>
                                        <p:cTn id="70" dur="20218" fill="hold"/>
                                        <p:tgtEl>
                                          <p:spTgt spid="39"/>
                                        </p:tgtEl>
                                      </p:cBhvr>
                                    </p:cmd>
                                  </p:childTnLst>
                                </p:cTn>
                              </p:par>
                              <p:par>
                                <p:cTn id="71" presetID="3" presetClass="mediacall" presetSubtype="0" fill="hold" nodeType="withEffect">
                                  <p:stCondLst>
                                    <p:cond delay="0"/>
                                  </p:stCondLst>
                                  <p:childTnLst>
                                    <p:cmd type="call" cmd="stop">
                                      <p:cBhvr>
                                        <p:cTn id="72" dur="1" fill="hold"/>
                                        <p:tgtEl>
                                          <p:spTgt spid="38"/>
                                        </p:tgtEl>
                                      </p:cBhvr>
                                    </p:cmd>
                                  </p:childTnLst>
                                </p:cTn>
                              </p:par>
                              <p:par>
                                <p:cTn id="73" presetID="19" presetClass="emph" presetSubtype="0" fill="hold" grpId="1" nodeType="withEffect">
                                  <p:stCondLst>
                                    <p:cond delay="3000"/>
                                  </p:stCondLst>
                                  <p:childTnLst>
                                    <p:animClr clrSpc="rgb" dir="cw">
                                      <p:cBhvr override="childStyle">
                                        <p:cTn id="74" dur="500" fill="hold"/>
                                        <p:tgtEl>
                                          <p:spTgt spid="31"/>
                                        </p:tgtEl>
                                        <p:attrNameLst>
                                          <p:attrName>style.color</p:attrName>
                                        </p:attrNameLst>
                                      </p:cBhvr>
                                      <p:to>
                                        <a:srgbClr val="FF0000"/>
                                      </p:to>
                                    </p:animClr>
                                    <p:animClr clrSpc="rgb" dir="cw">
                                      <p:cBhvr>
                                        <p:cTn id="75" dur="500" fill="hold"/>
                                        <p:tgtEl>
                                          <p:spTgt spid="31"/>
                                        </p:tgtEl>
                                        <p:attrNameLst>
                                          <p:attrName>fillcolor</p:attrName>
                                        </p:attrNameLst>
                                      </p:cBhvr>
                                      <p:to>
                                        <a:srgbClr val="FF0000"/>
                                      </p:to>
                                    </p:animClr>
                                    <p:set>
                                      <p:cBhvr>
                                        <p:cTn id="76" dur="500" fill="hold"/>
                                        <p:tgtEl>
                                          <p:spTgt spid="31"/>
                                        </p:tgtEl>
                                        <p:attrNameLst>
                                          <p:attrName>fill.type</p:attrName>
                                        </p:attrNameLst>
                                      </p:cBhvr>
                                      <p:to>
                                        <p:strVal val="solid"/>
                                      </p:to>
                                    </p:set>
                                    <p:set>
                                      <p:cBhvr>
                                        <p:cTn id="77" dur="500" fill="hold"/>
                                        <p:tgtEl>
                                          <p:spTgt spid="31"/>
                                        </p:tgtEl>
                                        <p:attrNameLst>
                                          <p:attrName>fill.on</p:attrName>
                                        </p:attrNameLst>
                                      </p:cBhvr>
                                      <p:to>
                                        <p:strVal val="true"/>
                                      </p:to>
                                    </p:set>
                                  </p:childTnLst>
                                </p:cTn>
                              </p:par>
                              <p:par>
                                <p:cTn id="78" presetID="1" presetClass="mediacall" presetSubtype="0" fill="hold" nodeType="withEffect">
                                  <p:stCondLst>
                                    <p:cond delay="3000"/>
                                  </p:stCondLst>
                                  <p:childTnLst>
                                    <p:cmd type="call" cmd="playFrom(0.0)">
                                      <p:cBhvr>
                                        <p:cTn id="79" dur="5903" fill="hold"/>
                                        <p:tgtEl>
                                          <p:spTgt spid="41"/>
                                        </p:tgtEl>
                                      </p:cBhvr>
                                    </p:cmd>
                                  </p:childTnLst>
                                </p:cTn>
                              </p:par>
                              <p:par>
                                <p:cTn id="80" presetID="3" presetClass="mediacall" presetSubtype="0" fill="hold" nodeType="withEffect">
                                  <p:stCondLst>
                                    <p:cond delay="3000"/>
                                  </p:stCondLst>
                                  <p:childTnLst>
                                    <p:cmd type="call" cmd="stop">
                                      <p:cBhvr>
                                        <p:cTn id="81" dur="1" fill="hold"/>
                                        <p:tgtEl>
                                          <p:spTgt spid="39"/>
                                        </p:tgtEl>
                                      </p:cBhvr>
                                    </p:cmd>
                                  </p:childTnLst>
                                </p:cTn>
                              </p:par>
                            </p:childTnLst>
                          </p:cTn>
                        </p:par>
                      </p:childTnLst>
                    </p:cTn>
                  </p:par>
                </p:childTnLst>
              </p:cTn>
              <p:nextCondLst>
                <p:cond evt="onClick" delay="0">
                  <p:tgtEl>
                    <p:spTgt spid="33"/>
                  </p:tgtEl>
                </p:cond>
              </p:nextCondLst>
            </p:seq>
            <p:seq concurrent="1" nextAc="seek">
              <p:cTn id="82" restart="whenNotActive" fill="hold" evtFilter="cancelBubble" nodeType="interactiveSeq">
                <p:stCondLst>
                  <p:cond evt="onClick" delay="0">
                    <p:tgtEl>
                      <p:spTgt spid="27"/>
                    </p:tgtEl>
                  </p:cond>
                </p:stCondLst>
                <p:endSync evt="end" delay="0">
                  <p:rtn val="all"/>
                </p:endSync>
                <p:childTnLst>
                  <p:par>
                    <p:cTn id="83" fill="hold">
                      <p:stCondLst>
                        <p:cond delay="0"/>
                      </p:stCondLst>
                      <p:childTnLst>
                        <p:par>
                          <p:cTn id="84" fill="hold">
                            <p:stCondLst>
                              <p:cond delay="0"/>
                            </p:stCondLst>
                            <p:childTnLst>
                              <p:par>
                                <p:cTn id="85" presetID="24" presetClass="emph" presetSubtype="0" fill="hold" grpId="1" nodeType="clickEffect">
                                  <p:stCondLst>
                                    <p:cond delay="0"/>
                                  </p:stCondLst>
                                  <p:childTnLst>
                                    <p:animClr clrSpc="hsl" dir="cw">
                                      <p:cBhvr override="childStyle">
                                        <p:cTn id="86" dur="500" fill="hold"/>
                                        <p:tgtEl>
                                          <p:spTgt spid="27"/>
                                        </p:tgtEl>
                                        <p:attrNameLst>
                                          <p:attrName>style.color</p:attrName>
                                        </p:attrNameLst>
                                      </p:cBhvr>
                                      <p:by>
                                        <p:hsl h="0" s="-12549" l="-25098"/>
                                      </p:by>
                                    </p:animClr>
                                    <p:animClr clrSpc="hsl" dir="cw">
                                      <p:cBhvr>
                                        <p:cTn id="87" dur="500" fill="hold"/>
                                        <p:tgtEl>
                                          <p:spTgt spid="27"/>
                                        </p:tgtEl>
                                        <p:attrNameLst>
                                          <p:attrName>fillcolor</p:attrName>
                                        </p:attrNameLst>
                                      </p:cBhvr>
                                      <p:by>
                                        <p:hsl h="0" s="-12549" l="-25098"/>
                                      </p:by>
                                    </p:animClr>
                                    <p:animClr clrSpc="hsl" dir="cw">
                                      <p:cBhvr>
                                        <p:cTn id="88" dur="500" fill="hold"/>
                                        <p:tgtEl>
                                          <p:spTgt spid="27"/>
                                        </p:tgtEl>
                                        <p:attrNameLst>
                                          <p:attrName>stroke.color</p:attrName>
                                        </p:attrNameLst>
                                      </p:cBhvr>
                                      <p:by>
                                        <p:hsl h="0" s="-12549" l="-25098"/>
                                      </p:by>
                                    </p:animClr>
                                    <p:set>
                                      <p:cBhvr>
                                        <p:cTn id="89" dur="500" fill="hold"/>
                                        <p:tgtEl>
                                          <p:spTgt spid="27"/>
                                        </p:tgtEl>
                                        <p:attrNameLst>
                                          <p:attrName>fill.type</p:attrName>
                                        </p:attrNameLst>
                                      </p:cBhvr>
                                      <p:to>
                                        <p:strVal val="solid"/>
                                      </p:to>
                                    </p:set>
                                  </p:childTnLst>
                                </p:cTn>
                              </p:par>
                              <p:par>
                                <p:cTn id="90" presetID="19" presetClass="emph" presetSubtype="0" fill="hold" grpId="0" nodeType="withEffect">
                                  <p:stCondLst>
                                    <p:cond delay="0"/>
                                  </p:stCondLst>
                                  <p:childTnLst>
                                    <p:animClr clrSpc="rgb" dir="cw">
                                      <p:cBhvr override="childStyle">
                                        <p:cTn id="91" dur="500" fill="hold"/>
                                        <p:tgtEl>
                                          <p:spTgt spid="16"/>
                                        </p:tgtEl>
                                        <p:attrNameLst>
                                          <p:attrName>style.color</p:attrName>
                                        </p:attrNameLst>
                                      </p:cBhvr>
                                      <p:to>
                                        <a:srgbClr val="FFC000"/>
                                      </p:to>
                                    </p:animClr>
                                    <p:animClr clrSpc="rgb" dir="cw">
                                      <p:cBhvr>
                                        <p:cTn id="92" dur="500" fill="hold"/>
                                        <p:tgtEl>
                                          <p:spTgt spid="16"/>
                                        </p:tgtEl>
                                        <p:attrNameLst>
                                          <p:attrName>fillcolor</p:attrName>
                                        </p:attrNameLst>
                                      </p:cBhvr>
                                      <p:to>
                                        <a:srgbClr val="FFC000"/>
                                      </p:to>
                                    </p:animClr>
                                    <p:set>
                                      <p:cBhvr>
                                        <p:cTn id="93" dur="500" fill="hold"/>
                                        <p:tgtEl>
                                          <p:spTgt spid="16"/>
                                        </p:tgtEl>
                                        <p:attrNameLst>
                                          <p:attrName>fill.type</p:attrName>
                                        </p:attrNameLst>
                                      </p:cBhvr>
                                      <p:to>
                                        <p:strVal val="solid"/>
                                      </p:to>
                                    </p:set>
                                    <p:set>
                                      <p:cBhvr>
                                        <p:cTn id="94" dur="500" fill="hold"/>
                                        <p:tgtEl>
                                          <p:spTgt spid="16"/>
                                        </p:tgtEl>
                                        <p:attrNameLst>
                                          <p:attrName>fill.on</p:attrName>
                                        </p:attrNameLst>
                                      </p:cBhvr>
                                      <p:to>
                                        <p:strVal val="true"/>
                                      </p:to>
                                    </p:set>
                                  </p:childTnLst>
                                </p:cTn>
                              </p:par>
                              <p:par>
                                <p:cTn id="95" presetID="1" presetClass="mediacall" presetSubtype="0" fill="hold" nodeType="withEffect">
                                  <p:stCondLst>
                                    <p:cond delay="0"/>
                                  </p:stCondLst>
                                  <p:childTnLst>
                                    <p:cmd type="call" cmd="playFrom(0.0)">
                                      <p:cBhvr>
                                        <p:cTn id="96" dur="20218" fill="hold"/>
                                        <p:tgtEl>
                                          <p:spTgt spid="39"/>
                                        </p:tgtEl>
                                      </p:cBhvr>
                                    </p:cmd>
                                  </p:childTnLst>
                                </p:cTn>
                              </p:par>
                              <p:par>
                                <p:cTn id="97" presetID="3" presetClass="mediacall" presetSubtype="0" fill="hold" nodeType="withEffect">
                                  <p:stCondLst>
                                    <p:cond delay="0"/>
                                  </p:stCondLst>
                                  <p:childTnLst>
                                    <p:cmd type="call" cmd="stop">
                                      <p:cBhvr>
                                        <p:cTn id="98" dur="1" fill="hold"/>
                                        <p:tgtEl>
                                          <p:spTgt spid="38"/>
                                        </p:tgtEl>
                                      </p:cBhvr>
                                    </p:cmd>
                                  </p:childTnLst>
                                </p:cTn>
                              </p:par>
                              <p:par>
                                <p:cTn id="99" presetID="19" presetClass="emph" presetSubtype="0" fill="hold" grpId="1" nodeType="withEffect">
                                  <p:stCondLst>
                                    <p:cond delay="3500"/>
                                  </p:stCondLst>
                                  <p:childTnLst>
                                    <p:animClr clrSpc="rgb" dir="cw">
                                      <p:cBhvr override="childStyle">
                                        <p:cTn id="100" dur="500" fill="hold"/>
                                        <p:tgtEl>
                                          <p:spTgt spid="16"/>
                                        </p:tgtEl>
                                        <p:attrNameLst>
                                          <p:attrName>style.color</p:attrName>
                                        </p:attrNameLst>
                                      </p:cBhvr>
                                      <p:to>
                                        <a:srgbClr val="FF0000"/>
                                      </p:to>
                                    </p:animClr>
                                    <p:animClr clrSpc="rgb" dir="cw">
                                      <p:cBhvr>
                                        <p:cTn id="101" dur="500" fill="hold"/>
                                        <p:tgtEl>
                                          <p:spTgt spid="16"/>
                                        </p:tgtEl>
                                        <p:attrNameLst>
                                          <p:attrName>fillcolor</p:attrName>
                                        </p:attrNameLst>
                                      </p:cBhvr>
                                      <p:to>
                                        <a:srgbClr val="FF0000"/>
                                      </p:to>
                                    </p:animClr>
                                    <p:set>
                                      <p:cBhvr>
                                        <p:cTn id="102" dur="500" fill="hold"/>
                                        <p:tgtEl>
                                          <p:spTgt spid="16"/>
                                        </p:tgtEl>
                                        <p:attrNameLst>
                                          <p:attrName>fill.type</p:attrName>
                                        </p:attrNameLst>
                                      </p:cBhvr>
                                      <p:to>
                                        <p:strVal val="solid"/>
                                      </p:to>
                                    </p:set>
                                    <p:set>
                                      <p:cBhvr>
                                        <p:cTn id="103" dur="500" fill="hold"/>
                                        <p:tgtEl>
                                          <p:spTgt spid="16"/>
                                        </p:tgtEl>
                                        <p:attrNameLst>
                                          <p:attrName>fill.on</p:attrName>
                                        </p:attrNameLst>
                                      </p:cBhvr>
                                      <p:to>
                                        <p:strVal val="true"/>
                                      </p:to>
                                    </p:set>
                                  </p:childTnLst>
                                </p:cTn>
                              </p:par>
                              <p:par>
                                <p:cTn id="104" presetID="1" presetClass="mediacall" presetSubtype="0" fill="hold" nodeType="withEffect">
                                  <p:stCondLst>
                                    <p:cond delay="3500"/>
                                  </p:stCondLst>
                                  <p:childTnLst>
                                    <p:cmd type="call" cmd="playFrom(0.0)">
                                      <p:cBhvr>
                                        <p:cTn id="105" dur="5903" fill="hold"/>
                                        <p:tgtEl>
                                          <p:spTgt spid="41"/>
                                        </p:tgtEl>
                                      </p:cBhvr>
                                    </p:cmd>
                                  </p:childTnLst>
                                </p:cTn>
                              </p:par>
                              <p:par>
                                <p:cTn id="106" presetID="3" presetClass="mediacall" presetSubtype="0" fill="hold" nodeType="withEffect">
                                  <p:stCondLst>
                                    <p:cond delay="3500"/>
                                  </p:stCondLst>
                                  <p:childTnLst>
                                    <p:cmd type="call" cmd="stop">
                                      <p:cBhvr>
                                        <p:cTn id="107" dur="1" fill="hold"/>
                                        <p:tgtEl>
                                          <p:spTgt spid="39"/>
                                        </p:tgtEl>
                                      </p:cBhvr>
                                    </p:cmd>
                                  </p:childTnLst>
                                </p:cTn>
                              </p:par>
                            </p:childTnLst>
                          </p:cTn>
                        </p:par>
                      </p:childTnLst>
                    </p:cTn>
                  </p:par>
                </p:childTnLst>
              </p:cTn>
              <p:nextCondLst>
                <p:cond evt="onClick" delay="0">
                  <p:tgtEl>
                    <p:spTgt spid="27"/>
                  </p:tgtEl>
                </p:cond>
              </p:nextCondLst>
            </p:seq>
            <p:seq concurrent="1" nextAc="seek">
              <p:cTn id="108" restart="whenNotActive" fill="hold" evtFilter="cancelBubble" nodeType="interactiveSeq">
                <p:stCondLst>
                  <p:cond evt="onClick" delay="0">
                    <p:tgtEl>
                      <p:spTgt spid="34"/>
                    </p:tgtEl>
                  </p:cond>
                </p:stCondLst>
                <p:endSync evt="end" delay="0">
                  <p:rtn val="all"/>
                </p:endSync>
                <p:childTnLst>
                  <p:par>
                    <p:cTn id="109" fill="hold">
                      <p:stCondLst>
                        <p:cond delay="0"/>
                      </p:stCondLst>
                      <p:childTnLst>
                        <p:par>
                          <p:cTn id="110" fill="hold">
                            <p:stCondLst>
                              <p:cond delay="0"/>
                            </p:stCondLst>
                            <p:childTnLst>
                              <p:par>
                                <p:cTn id="111" presetID="24" presetClass="emph" presetSubtype="0" fill="hold" grpId="1" nodeType="clickEffect">
                                  <p:stCondLst>
                                    <p:cond delay="0"/>
                                  </p:stCondLst>
                                  <p:childTnLst>
                                    <p:animClr clrSpc="hsl" dir="cw">
                                      <p:cBhvr override="childStyle">
                                        <p:cTn id="112" dur="500" fill="hold"/>
                                        <p:tgtEl>
                                          <p:spTgt spid="34"/>
                                        </p:tgtEl>
                                        <p:attrNameLst>
                                          <p:attrName>style.color</p:attrName>
                                        </p:attrNameLst>
                                      </p:cBhvr>
                                      <p:by>
                                        <p:hsl h="0" s="-12549" l="-25098"/>
                                      </p:by>
                                    </p:animClr>
                                    <p:animClr clrSpc="hsl" dir="cw">
                                      <p:cBhvr>
                                        <p:cTn id="113" dur="500" fill="hold"/>
                                        <p:tgtEl>
                                          <p:spTgt spid="34"/>
                                        </p:tgtEl>
                                        <p:attrNameLst>
                                          <p:attrName>fillcolor</p:attrName>
                                        </p:attrNameLst>
                                      </p:cBhvr>
                                      <p:by>
                                        <p:hsl h="0" s="-12549" l="-25098"/>
                                      </p:by>
                                    </p:animClr>
                                    <p:animClr clrSpc="hsl" dir="cw">
                                      <p:cBhvr>
                                        <p:cTn id="114" dur="500" fill="hold"/>
                                        <p:tgtEl>
                                          <p:spTgt spid="34"/>
                                        </p:tgtEl>
                                        <p:attrNameLst>
                                          <p:attrName>stroke.color</p:attrName>
                                        </p:attrNameLst>
                                      </p:cBhvr>
                                      <p:by>
                                        <p:hsl h="0" s="-12549" l="-25098"/>
                                      </p:by>
                                    </p:animClr>
                                    <p:set>
                                      <p:cBhvr>
                                        <p:cTn id="115" dur="500" fill="hold"/>
                                        <p:tgtEl>
                                          <p:spTgt spid="34"/>
                                        </p:tgtEl>
                                        <p:attrNameLst>
                                          <p:attrName>fill.type</p:attrName>
                                        </p:attrNameLst>
                                      </p:cBhvr>
                                      <p:to>
                                        <p:strVal val="solid"/>
                                      </p:to>
                                    </p:set>
                                  </p:childTnLst>
                                </p:cTn>
                              </p:par>
                              <p:par>
                                <p:cTn id="116" presetID="19" presetClass="emph" presetSubtype="0" fill="hold" grpId="0" nodeType="withEffect">
                                  <p:stCondLst>
                                    <p:cond delay="0"/>
                                  </p:stCondLst>
                                  <p:childTnLst>
                                    <p:animClr clrSpc="rgb" dir="cw">
                                      <p:cBhvr override="childStyle">
                                        <p:cTn id="117" dur="500" fill="hold"/>
                                        <p:tgtEl>
                                          <p:spTgt spid="32"/>
                                        </p:tgtEl>
                                        <p:attrNameLst>
                                          <p:attrName>style.color</p:attrName>
                                        </p:attrNameLst>
                                      </p:cBhvr>
                                      <p:to>
                                        <a:schemeClr val="accent2"/>
                                      </p:to>
                                    </p:animClr>
                                    <p:animClr clrSpc="rgb" dir="cw">
                                      <p:cBhvr>
                                        <p:cTn id="118" dur="500" fill="hold"/>
                                        <p:tgtEl>
                                          <p:spTgt spid="32"/>
                                        </p:tgtEl>
                                        <p:attrNameLst>
                                          <p:attrName>fillcolor</p:attrName>
                                        </p:attrNameLst>
                                      </p:cBhvr>
                                      <p:to>
                                        <a:schemeClr val="accent2"/>
                                      </p:to>
                                    </p:animClr>
                                    <p:set>
                                      <p:cBhvr>
                                        <p:cTn id="119" dur="500" fill="hold"/>
                                        <p:tgtEl>
                                          <p:spTgt spid="32"/>
                                        </p:tgtEl>
                                        <p:attrNameLst>
                                          <p:attrName>fill.type</p:attrName>
                                        </p:attrNameLst>
                                      </p:cBhvr>
                                      <p:to>
                                        <p:strVal val="solid"/>
                                      </p:to>
                                    </p:set>
                                    <p:set>
                                      <p:cBhvr>
                                        <p:cTn id="120" dur="500" fill="hold"/>
                                        <p:tgtEl>
                                          <p:spTgt spid="32"/>
                                        </p:tgtEl>
                                        <p:attrNameLst>
                                          <p:attrName>fill.on</p:attrName>
                                        </p:attrNameLst>
                                      </p:cBhvr>
                                      <p:to>
                                        <p:strVal val="true"/>
                                      </p:to>
                                    </p:set>
                                  </p:childTnLst>
                                </p:cTn>
                              </p:par>
                              <p:par>
                                <p:cTn id="121" presetID="1" presetClass="mediacall" presetSubtype="0" fill="hold" nodeType="withEffect">
                                  <p:stCondLst>
                                    <p:cond delay="0"/>
                                  </p:stCondLst>
                                  <p:childTnLst>
                                    <p:cmd type="call" cmd="playFrom(0.0)">
                                      <p:cBhvr>
                                        <p:cTn id="122" dur="20218" fill="hold"/>
                                        <p:tgtEl>
                                          <p:spTgt spid="39"/>
                                        </p:tgtEl>
                                      </p:cBhvr>
                                    </p:cmd>
                                  </p:childTnLst>
                                </p:cTn>
                              </p:par>
                              <p:par>
                                <p:cTn id="123" presetID="3" presetClass="mediacall" presetSubtype="0" fill="hold" nodeType="withEffect">
                                  <p:stCondLst>
                                    <p:cond delay="0"/>
                                  </p:stCondLst>
                                  <p:childTnLst>
                                    <p:cmd type="call" cmd="stop">
                                      <p:cBhvr>
                                        <p:cTn id="124" dur="1" fill="hold"/>
                                        <p:tgtEl>
                                          <p:spTgt spid="38"/>
                                        </p:tgtEl>
                                      </p:cBhvr>
                                    </p:cmd>
                                  </p:childTnLst>
                                </p:cTn>
                              </p:par>
                              <p:par>
                                <p:cTn id="125" presetID="19" presetClass="emph" presetSubtype="0" fill="hold" grpId="1" nodeType="withEffect">
                                  <p:stCondLst>
                                    <p:cond delay="3000"/>
                                  </p:stCondLst>
                                  <p:childTnLst>
                                    <p:animClr clrSpc="rgb" dir="cw">
                                      <p:cBhvr override="childStyle">
                                        <p:cTn id="126" dur="500" fill="hold"/>
                                        <p:tgtEl>
                                          <p:spTgt spid="32"/>
                                        </p:tgtEl>
                                        <p:attrNameLst>
                                          <p:attrName>style.color</p:attrName>
                                        </p:attrNameLst>
                                      </p:cBhvr>
                                      <p:to>
                                        <a:srgbClr val="FF0000"/>
                                      </p:to>
                                    </p:animClr>
                                    <p:animClr clrSpc="rgb" dir="cw">
                                      <p:cBhvr>
                                        <p:cTn id="127" dur="500" fill="hold"/>
                                        <p:tgtEl>
                                          <p:spTgt spid="32"/>
                                        </p:tgtEl>
                                        <p:attrNameLst>
                                          <p:attrName>fillcolor</p:attrName>
                                        </p:attrNameLst>
                                      </p:cBhvr>
                                      <p:to>
                                        <a:srgbClr val="FF0000"/>
                                      </p:to>
                                    </p:animClr>
                                    <p:set>
                                      <p:cBhvr>
                                        <p:cTn id="128" dur="500" fill="hold"/>
                                        <p:tgtEl>
                                          <p:spTgt spid="32"/>
                                        </p:tgtEl>
                                        <p:attrNameLst>
                                          <p:attrName>fill.type</p:attrName>
                                        </p:attrNameLst>
                                      </p:cBhvr>
                                      <p:to>
                                        <p:strVal val="solid"/>
                                      </p:to>
                                    </p:set>
                                    <p:set>
                                      <p:cBhvr>
                                        <p:cTn id="129" dur="500" fill="hold"/>
                                        <p:tgtEl>
                                          <p:spTgt spid="32"/>
                                        </p:tgtEl>
                                        <p:attrNameLst>
                                          <p:attrName>fill.on</p:attrName>
                                        </p:attrNameLst>
                                      </p:cBhvr>
                                      <p:to>
                                        <p:strVal val="true"/>
                                      </p:to>
                                    </p:set>
                                  </p:childTnLst>
                                </p:cTn>
                              </p:par>
                              <p:par>
                                <p:cTn id="130" presetID="1" presetClass="mediacall" presetSubtype="0" fill="hold" nodeType="withEffect">
                                  <p:stCondLst>
                                    <p:cond delay="3000"/>
                                  </p:stCondLst>
                                  <p:childTnLst>
                                    <p:cmd type="call" cmd="playFrom(0.0)">
                                      <p:cBhvr>
                                        <p:cTn id="131" dur="5903" fill="hold"/>
                                        <p:tgtEl>
                                          <p:spTgt spid="41"/>
                                        </p:tgtEl>
                                      </p:cBhvr>
                                    </p:cmd>
                                  </p:childTnLst>
                                </p:cTn>
                              </p:par>
                              <p:par>
                                <p:cTn id="132" presetID="3" presetClass="mediacall" presetSubtype="0" fill="hold" nodeType="withEffect">
                                  <p:stCondLst>
                                    <p:cond delay="3000"/>
                                  </p:stCondLst>
                                  <p:childTnLst>
                                    <p:cmd type="call" cmd="stop">
                                      <p:cBhvr>
                                        <p:cTn id="133" dur="1" fill="hold"/>
                                        <p:tgtEl>
                                          <p:spTgt spid="39"/>
                                        </p:tgtEl>
                                      </p:cBhvr>
                                    </p:cmd>
                                  </p:childTnLst>
                                </p:cTn>
                              </p:par>
                            </p:childTnLst>
                          </p:cTn>
                        </p:par>
                      </p:childTnLst>
                    </p:cTn>
                  </p:par>
                </p:childTnLst>
              </p:cTn>
              <p:nextCondLst>
                <p:cond evt="onClick" delay="0">
                  <p:tgtEl>
                    <p:spTgt spid="34"/>
                  </p:tgtEl>
                </p:cond>
              </p:nextCondLst>
            </p:seq>
            <p:audio>
              <p:cMediaNode vol="80000">
                <p:cTn id="134" fill="hold" display="0">
                  <p:stCondLst>
                    <p:cond delay="indefinite"/>
                  </p:stCondLst>
                  <p:endCondLst>
                    <p:cond evt="onStopAudio" delay="0">
                      <p:tgtEl>
                        <p:sldTgt/>
                      </p:tgtEl>
                    </p:cond>
                  </p:endCondLst>
                </p:cTn>
                <p:tgtEl>
                  <p:spTgt spid="39"/>
                </p:tgtEl>
              </p:cMediaNode>
            </p:audio>
            <p:audio>
              <p:cMediaNode vol="80000">
                <p:cTn id="135" fill="hold" display="0">
                  <p:stCondLst>
                    <p:cond delay="indefinite"/>
                  </p:stCondLst>
                  <p:endCondLst>
                    <p:cond evt="onStopAudio" delay="0">
                      <p:tgtEl>
                        <p:sldTgt/>
                      </p:tgtEl>
                    </p:cond>
                  </p:endCondLst>
                </p:cTn>
                <p:tgtEl>
                  <p:spTgt spid="40"/>
                </p:tgtEl>
              </p:cMediaNode>
            </p:audio>
            <p:audio>
              <p:cMediaNode vol="80000">
                <p:cTn id="136"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5" grpId="2"/>
      <p:bldP spid="27" grpId="0"/>
      <p:bldP spid="27" grpId="1"/>
      <p:bldP spid="31" grpId="0" animBg="1"/>
      <p:bldP spid="31" grpId="1" animBg="1"/>
      <p:bldP spid="32" grpId="0" animBg="1"/>
      <p:bldP spid="32" grpId="1" animBg="1"/>
      <p:bldP spid="33" grpId="0"/>
      <p:bldP spid="33" grpId="1"/>
      <p:bldP spid="34" grpId="0"/>
      <p:bldP spid="34" grpId="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78500" y="131011"/>
            <a:ext cx="2033433" cy="2033433"/>
          </a:xfrm>
          <a:prstGeom prst="rect">
            <a:avLst/>
          </a:prstGeom>
        </p:spPr>
      </p:pic>
      <p:cxnSp>
        <p:nvCxnSpPr>
          <p:cNvPr id="23" name="Straight Connector 22"/>
          <p:cNvCxnSpPr/>
          <p:nvPr/>
        </p:nvCxnSpPr>
        <p:spPr>
          <a:xfrm>
            <a:off x="10" y="5908137"/>
            <a:ext cx="12190413"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0" y="3987756"/>
            <a:ext cx="12190413"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9890" y="2374307"/>
            <a:ext cx="12190413"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99709" y="1734273"/>
            <a:ext cx="10870774" cy="120183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TextBox 23"/>
          <p:cNvSpPr txBox="1"/>
          <p:nvPr/>
        </p:nvSpPr>
        <p:spPr>
          <a:xfrm>
            <a:off x="1375446" y="2014616"/>
            <a:ext cx="9891892" cy="584775"/>
          </a:xfrm>
          <a:prstGeom prst="rect">
            <a:avLst/>
          </a:prstGeom>
          <a:noFill/>
        </p:spPr>
        <p:txBody>
          <a:bodyPr wrap="square" rtlCol="0">
            <a:spAutoFit/>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6. Khi đi bơi tại đi bơi tại bãi biển cần chú ý điều gì?</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5" name="bang b"/>
          <p:cNvSpPr/>
          <p:nvPr/>
        </p:nvSpPr>
        <p:spPr>
          <a:xfrm flipH="1">
            <a:off x="6321392" y="3216101"/>
            <a:ext cx="5722611" cy="162635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6" name="bang c"/>
          <p:cNvSpPr/>
          <p:nvPr/>
        </p:nvSpPr>
        <p:spPr>
          <a:xfrm flipH="1">
            <a:off x="653008" y="5054970"/>
            <a:ext cx="5249089" cy="18158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5" name="cau hoi b"/>
          <p:cNvSpPr txBox="1"/>
          <p:nvPr/>
        </p:nvSpPr>
        <p:spPr>
          <a:xfrm>
            <a:off x="6547843" y="3252664"/>
            <a:ext cx="5569375" cy="1692771"/>
          </a:xfrm>
          <a:prstGeom prst="rect">
            <a:avLst/>
          </a:prstGeom>
          <a:noFill/>
        </p:spPr>
        <p:txBody>
          <a:bodyPr wrap="square" rtlCol="0">
            <a:spAutoFit/>
          </a:bodyPr>
          <a:lstStyle/>
          <a:p>
            <a:pPr marL="342866" lvl="0" indent="-342866" defTabSz="914309">
              <a:buClr>
                <a:prstClr val="white"/>
              </a:buClr>
              <a:buFont typeface="Wingdings" panose="05000000000000000000" pitchFamily="2" charset="2"/>
              <a:buChar char="w"/>
              <a:defRPr/>
            </a:pPr>
            <a:r>
              <a:rPr kumimoji="0" lang="en-US" sz="28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B</a:t>
            </a:r>
            <a:r>
              <a:rPr kumimoji="0" lang="en-US" sz="24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lang="vi-VN"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Luôn tuân thủ các cảnh báo và kí hiệu của đội cứu hộ, luôn bơi gần với người giám hộ và đứng ở vị trí nông hơn người giám hộ.</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c"/>
          <p:cNvSpPr txBox="1"/>
          <p:nvPr/>
        </p:nvSpPr>
        <p:spPr>
          <a:xfrm>
            <a:off x="916164" y="5474074"/>
            <a:ext cx="4649813" cy="954107"/>
          </a:xfrm>
          <a:prstGeom prst="rect">
            <a:avLst/>
          </a:prstGeom>
          <a:noFill/>
        </p:spPr>
        <p:txBody>
          <a:bodyPr wrap="square" rtlCol="0">
            <a:spAutoFit/>
          </a:bodyPr>
          <a:lstStyle/>
          <a:p>
            <a:pPr marL="342866" lvl="0" indent="-342866" defTabSz="914309">
              <a:buClr>
                <a:prstClr val="white"/>
              </a:buClr>
              <a:buFont typeface="Wingdings" panose="05000000000000000000" pitchFamily="2" charset="2"/>
              <a:buChar char="w"/>
              <a:defRPr/>
            </a:pPr>
            <a:r>
              <a:rPr kumimoji="0" lang="en-US" sz="28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C. </a:t>
            </a:r>
            <a:r>
              <a:rPr lang="vi-VN"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Cần phải trang bị các phương tiện cứu hộ.</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p:cNvSpPr/>
          <p:nvPr/>
        </p:nvSpPr>
        <p:spPr>
          <a:xfrm flipH="1">
            <a:off x="766335" y="3313892"/>
            <a:ext cx="5249089" cy="135315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2" name="bang d"/>
          <p:cNvSpPr/>
          <p:nvPr/>
        </p:nvSpPr>
        <p:spPr>
          <a:xfrm flipH="1">
            <a:off x="6321402" y="5039424"/>
            <a:ext cx="5249089" cy="168916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3" name="cau hoi a"/>
          <p:cNvSpPr txBox="1"/>
          <p:nvPr/>
        </p:nvSpPr>
        <p:spPr>
          <a:xfrm>
            <a:off x="766336" y="3320620"/>
            <a:ext cx="4949450" cy="1384995"/>
          </a:xfrm>
          <a:prstGeom prst="rect">
            <a:avLst/>
          </a:prstGeom>
          <a:noFill/>
        </p:spPr>
        <p:txBody>
          <a:bodyPr wrap="square" rtlCol="0">
            <a:spAutoFit/>
          </a:bodyPr>
          <a:lstStyle/>
          <a:p>
            <a:pPr marL="342866" lvl="0" indent="-342866" defTabSz="914309">
              <a:buClr>
                <a:prstClr val="white"/>
              </a:buClr>
              <a:buFont typeface="Wingdings" panose="05000000000000000000" pitchFamily="2" charset="2"/>
              <a:buChar char="w"/>
              <a:defRPr/>
            </a:pPr>
            <a:r>
              <a:rPr kumimoji="0" lang="en-US" sz="28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A. </a:t>
            </a:r>
            <a:r>
              <a:rPr lang="vi-VN"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Cần quan sát để biết chắc chắn rằng trên bãi biển bơi có nhều người đang bơi.</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d"/>
          <p:cNvSpPr txBox="1"/>
          <p:nvPr/>
        </p:nvSpPr>
        <p:spPr>
          <a:xfrm>
            <a:off x="6417960" y="5215639"/>
            <a:ext cx="5055971" cy="1384995"/>
          </a:xfrm>
          <a:prstGeom prst="rect">
            <a:avLst/>
          </a:prstGeom>
          <a:noFill/>
        </p:spPr>
        <p:txBody>
          <a:bodyPr wrap="square" rtlCol="0">
            <a:spAutoFit/>
          </a:bodyPr>
          <a:lstStyle/>
          <a:p>
            <a:pPr marL="342866" lvl="0" indent="-342866" defTabSz="914309">
              <a:buClr>
                <a:prstClr val="white"/>
              </a:buClr>
              <a:buFont typeface="Wingdings" panose="05000000000000000000" pitchFamily="2" charset="2"/>
              <a:buChar char="w"/>
              <a:defRPr/>
            </a:pPr>
            <a:r>
              <a:rPr kumimoji="0" lang="en-US" sz="28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D. </a:t>
            </a:r>
            <a:r>
              <a:rPr lang="vi-VN"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Cần biết nhảy sóng khi có các con sóng to để tránh nguy hiểm.</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0413" y="864997"/>
            <a:ext cx="487300" cy="487300"/>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0413" y="1479751"/>
            <a:ext cx="487300" cy="487300"/>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41216" y="1818123"/>
            <a:ext cx="487300" cy="487300"/>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41216" y="2374307"/>
            <a:ext cx="487300" cy="487300"/>
          </a:xfrm>
          <a:prstGeom prst="rect">
            <a:avLst/>
          </a:prstGeom>
        </p:spPr>
      </p:pic>
      <p:pic>
        <p:nvPicPr>
          <p:cNvPr id="2050" name="Picture 2" descr="Ảnh động Powerpoint CTU">
            <a:hlinkClick r:id="" action="ppaction://noaction"/>
          </p:cNvPr>
          <p:cNvPicPr>
            <a:picLocks noChangeAspect="1" noChangeArrowheads="1" noCrop="1"/>
          </p:cNvPicPr>
          <p:nvPr/>
        </p:nvPicPr>
        <p:blipFill>
          <a:blip r:embed="rId12"/>
          <a:srcRect/>
          <a:stretch>
            <a:fillRect/>
          </a:stretch>
        </p:blipFill>
        <p:spPr bwMode="auto">
          <a:xfrm>
            <a:off x="168135" y="36419"/>
            <a:ext cx="1276184" cy="828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5634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8"/>
                </p:tgtEl>
              </p:cMediaNode>
            </p:audio>
            <p:seq concurrent="1" nextAc="seek">
              <p:cTn id="25" restart="whenNotActive" fill="hold" evtFilter="cancelBubble" nodeType="interactiveSeq">
                <p:stCondLst>
                  <p:cond evt="onClick" delay="0">
                    <p:tgtEl>
                      <p:spTgt spid="25"/>
                    </p:tgtEl>
                  </p:cond>
                </p:stCondLst>
                <p:endSync evt="end" delay="0">
                  <p:rtn val="all"/>
                </p:endSync>
                <p:childTnLst>
                  <p:par>
                    <p:cTn id="26" fill="hold">
                      <p:stCondLst>
                        <p:cond delay="0"/>
                      </p:stCondLst>
                      <p:childTnLst>
                        <p:par>
                          <p:cTn id="27" fill="hold">
                            <p:stCondLst>
                              <p:cond delay="0"/>
                            </p:stCondLst>
                            <p:childTnLst>
                              <p:par>
                                <p:cTn id="28" presetID="24" presetClass="emph" presetSubtype="0" fill="hold" grpId="1" nodeType="clickEffect">
                                  <p:stCondLst>
                                    <p:cond delay="0"/>
                                  </p:stCondLst>
                                  <p:childTnLst>
                                    <p:animClr clrSpc="hsl" dir="cw">
                                      <p:cBhvr override="childStyle">
                                        <p:cTn id="29" dur="500" fill="hold"/>
                                        <p:tgtEl>
                                          <p:spTgt spid="25"/>
                                        </p:tgtEl>
                                        <p:attrNameLst>
                                          <p:attrName>style.color</p:attrName>
                                        </p:attrNameLst>
                                      </p:cBhvr>
                                      <p:by>
                                        <p:hsl h="0" s="-12549" l="-25098"/>
                                      </p:by>
                                    </p:animClr>
                                    <p:animClr clrSpc="hsl" dir="cw">
                                      <p:cBhvr>
                                        <p:cTn id="30" dur="500" fill="hold"/>
                                        <p:tgtEl>
                                          <p:spTgt spid="25"/>
                                        </p:tgtEl>
                                        <p:attrNameLst>
                                          <p:attrName>fillcolor</p:attrName>
                                        </p:attrNameLst>
                                      </p:cBhvr>
                                      <p:by>
                                        <p:hsl h="0" s="-12549" l="-25098"/>
                                      </p:by>
                                    </p:animClr>
                                    <p:animClr clrSpc="hsl" dir="cw">
                                      <p:cBhvr>
                                        <p:cTn id="31" dur="500" fill="hold"/>
                                        <p:tgtEl>
                                          <p:spTgt spid="25"/>
                                        </p:tgtEl>
                                        <p:attrNameLst>
                                          <p:attrName>stroke.color</p:attrName>
                                        </p:attrNameLst>
                                      </p:cBhvr>
                                      <p:by>
                                        <p:hsl h="0" s="-12549" l="-25098"/>
                                      </p:by>
                                    </p:animClr>
                                    <p:set>
                                      <p:cBhvr>
                                        <p:cTn id="32" dur="500" fill="hold"/>
                                        <p:tgtEl>
                                          <p:spTgt spid="25"/>
                                        </p:tgtEl>
                                        <p:attrNameLst>
                                          <p:attrName>fill.type</p:attrName>
                                        </p:attrNameLst>
                                      </p:cBhvr>
                                      <p:to>
                                        <p:strVal val="solid"/>
                                      </p:to>
                                    </p:set>
                                  </p:childTnLst>
                                </p:cTn>
                              </p:par>
                              <p:par>
                                <p:cTn id="33" presetID="19" presetClass="emph" presetSubtype="0" fill="hold" grpId="0" nodeType="withEffect">
                                  <p:stCondLst>
                                    <p:cond delay="0"/>
                                  </p:stCondLst>
                                  <p:childTnLst>
                                    <p:animClr clrSpc="rgb" dir="cw">
                                      <p:cBhvr override="childStyle">
                                        <p:cTn id="34" dur="500" fill="hold"/>
                                        <p:tgtEl>
                                          <p:spTgt spid="15"/>
                                        </p:tgtEl>
                                        <p:attrNameLst>
                                          <p:attrName>style.color</p:attrName>
                                        </p:attrNameLst>
                                      </p:cBhvr>
                                      <p:to>
                                        <a:srgbClr val="FFC000"/>
                                      </p:to>
                                    </p:animClr>
                                    <p:animClr clrSpc="rgb" dir="cw">
                                      <p:cBhvr>
                                        <p:cTn id="35" dur="500" fill="hold"/>
                                        <p:tgtEl>
                                          <p:spTgt spid="15"/>
                                        </p:tgtEl>
                                        <p:attrNameLst>
                                          <p:attrName>fillcolor</p:attrName>
                                        </p:attrNameLst>
                                      </p:cBhvr>
                                      <p:to>
                                        <a:srgbClr val="FFC000"/>
                                      </p:to>
                                    </p:animClr>
                                    <p:set>
                                      <p:cBhvr>
                                        <p:cTn id="36" dur="500" fill="hold"/>
                                        <p:tgtEl>
                                          <p:spTgt spid="15"/>
                                        </p:tgtEl>
                                        <p:attrNameLst>
                                          <p:attrName>fill.type</p:attrName>
                                        </p:attrNameLst>
                                      </p:cBhvr>
                                      <p:to>
                                        <p:strVal val="solid"/>
                                      </p:to>
                                    </p:set>
                                    <p:set>
                                      <p:cBhvr>
                                        <p:cTn id="37" dur="500" fill="hold"/>
                                        <p:tgtEl>
                                          <p:spTgt spid="15"/>
                                        </p:tgtEl>
                                        <p:attrNameLst>
                                          <p:attrName>fill.on</p:attrName>
                                        </p:attrNameLst>
                                      </p:cBhvr>
                                      <p:to>
                                        <p:strVal val="true"/>
                                      </p:to>
                                    </p:set>
                                  </p:childTnLst>
                                </p:cTn>
                              </p:par>
                              <p:par>
                                <p:cTn id="38" presetID="1" presetClass="mediacall" presetSubtype="0" fill="hold" nodeType="withEffect">
                                  <p:stCondLst>
                                    <p:cond delay="0"/>
                                  </p:stCondLst>
                                  <p:childTnLst>
                                    <p:cmd type="call" cmd="playFrom(0.0)">
                                      <p:cBhvr>
                                        <p:cTn id="39" dur="20221" fill="hold"/>
                                        <p:tgtEl>
                                          <p:spTgt spid="39"/>
                                        </p:tgtEl>
                                      </p:cBhvr>
                                    </p:cmd>
                                  </p:childTnLst>
                                </p:cTn>
                              </p:par>
                              <p:par>
                                <p:cTn id="40" presetID="3" presetClass="mediacall" presetSubtype="0" fill="hold" nodeType="withEffect">
                                  <p:stCondLst>
                                    <p:cond delay="0"/>
                                  </p:stCondLst>
                                  <p:childTnLst>
                                    <p:cmd type="call" cmd="stop">
                                      <p:cBhvr>
                                        <p:cTn id="41" dur="1" fill="hold"/>
                                        <p:tgtEl>
                                          <p:spTgt spid="38"/>
                                        </p:tgtEl>
                                      </p:cBhvr>
                                    </p:cmd>
                                  </p:childTnLst>
                                </p:cTn>
                              </p:par>
                              <p:par>
                                <p:cTn id="42" presetID="19" presetClass="emph" presetSubtype="0" repeatCount="4000" fill="hold" grpId="1" nodeType="withEffect">
                                  <p:stCondLst>
                                    <p:cond delay="3000"/>
                                  </p:stCondLst>
                                  <p:childTnLst>
                                    <p:animClr clrSpc="rgb" dir="cw">
                                      <p:cBhvr override="childStyle">
                                        <p:cTn id="43" dur="500" fill="hold"/>
                                        <p:tgtEl>
                                          <p:spTgt spid="15"/>
                                        </p:tgtEl>
                                        <p:attrNameLst>
                                          <p:attrName>style.color</p:attrName>
                                        </p:attrNameLst>
                                      </p:cBhvr>
                                      <p:to>
                                        <a:srgbClr val="92D050"/>
                                      </p:to>
                                    </p:animClr>
                                    <p:animClr clrSpc="rgb" dir="cw">
                                      <p:cBhvr>
                                        <p:cTn id="44" dur="500" fill="hold"/>
                                        <p:tgtEl>
                                          <p:spTgt spid="15"/>
                                        </p:tgtEl>
                                        <p:attrNameLst>
                                          <p:attrName>fillcolor</p:attrName>
                                        </p:attrNameLst>
                                      </p:cBhvr>
                                      <p:to>
                                        <a:srgbClr val="92D05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3000"/>
                                  </p:stCondLst>
                                  <p:childTnLst>
                                    <p:cmd type="call" cmd="playFrom(0.0)">
                                      <p:cBhvr>
                                        <p:cTn id="48" dur="7734" fill="hold"/>
                                        <p:tgtEl>
                                          <p:spTgt spid="40"/>
                                        </p:tgtEl>
                                      </p:cBhvr>
                                    </p:cmd>
                                  </p:childTnLst>
                                </p:cTn>
                              </p:par>
                              <p:par>
                                <p:cTn id="49" presetID="3" presetClass="mediacall" presetSubtype="0" fill="hold" nodeType="withEffect">
                                  <p:stCondLst>
                                    <p:cond delay="3000"/>
                                  </p:stCondLst>
                                  <p:childTnLst>
                                    <p:cmd type="call" cmd="stop">
                                      <p:cBhvr>
                                        <p:cTn id="50" dur="1" fill="hold"/>
                                        <p:tgtEl>
                                          <p:spTgt spid="39"/>
                                        </p:tgtEl>
                                      </p:cBhvr>
                                    </p:cmd>
                                  </p:childTnLst>
                                </p:cTn>
                              </p:par>
                              <p:par>
                                <p:cTn id="51" presetID="24" presetClass="emph" presetSubtype="0" fill="hold" grpId="2" nodeType="withEffect">
                                  <p:stCondLst>
                                    <p:cond delay="3000"/>
                                  </p:stCondLst>
                                  <p:childTnLst>
                                    <p:animClr clrSpc="hsl" dir="cw">
                                      <p:cBhvr override="childStyle">
                                        <p:cTn id="52" dur="500" fill="hold"/>
                                        <p:tgtEl>
                                          <p:spTgt spid="25"/>
                                        </p:tgtEl>
                                        <p:attrNameLst>
                                          <p:attrName>style.color</p:attrName>
                                        </p:attrNameLst>
                                      </p:cBhvr>
                                      <p:by>
                                        <p:hsl h="0" s="-12549" l="-25098"/>
                                      </p:by>
                                    </p:animClr>
                                    <p:animClr clrSpc="hsl" dir="cw">
                                      <p:cBhvr>
                                        <p:cTn id="53" dur="500" fill="hold"/>
                                        <p:tgtEl>
                                          <p:spTgt spid="25"/>
                                        </p:tgtEl>
                                        <p:attrNameLst>
                                          <p:attrName>fillcolor</p:attrName>
                                        </p:attrNameLst>
                                      </p:cBhvr>
                                      <p:by>
                                        <p:hsl h="0" s="-12549" l="-25098"/>
                                      </p:by>
                                    </p:animClr>
                                    <p:animClr clrSpc="hsl" dir="cw">
                                      <p:cBhvr>
                                        <p:cTn id="54" dur="500" fill="hold"/>
                                        <p:tgtEl>
                                          <p:spTgt spid="25"/>
                                        </p:tgtEl>
                                        <p:attrNameLst>
                                          <p:attrName>stroke.color</p:attrName>
                                        </p:attrNameLst>
                                      </p:cBhvr>
                                      <p:by>
                                        <p:hsl h="0" s="-12549" l="-25098"/>
                                      </p:by>
                                    </p:animClr>
                                    <p:set>
                                      <p:cBhvr>
                                        <p:cTn id="55"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24" presetClass="emph" presetSubtype="0" fill="hold" grpId="1" nodeType="clickEffect">
                                  <p:stCondLst>
                                    <p:cond delay="0"/>
                                  </p:stCondLst>
                                  <p:childTnLst>
                                    <p:animClr clrSpc="hsl" dir="cw">
                                      <p:cBhvr override="childStyle">
                                        <p:cTn id="60" dur="500" fill="hold"/>
                                        <p:tgtEl>
                                          <p:spTgt spid="33"/>
                                        </p:tgtEl>
                                        <p:attrNameLst>
                                          <p:attrName>style.color</p:attrName>
                                        </p:attrNameLst>
                                      </p:cBhvr>
                                      <p:by>
                                        <p:hsl h="0" s="-12549" l="-25098"/>
                                      </p:by>
                                    </p:animClr>
                                    <p:animClr clrSpc="hsl" dir="cw">
                                      <p:cBhvr>
                                        <p:cTn id="61" dur="500" fill="hold"/>
                                        <p:tgtEl>
                                          <p:spTgt spid="33"/>
                                        </p:tgtEl>
                                        <p:attrNameLst>
                                          <p:attrName>fillcolor</p:attrName>
                                        </p:attrNameLst>
                                      </p:cBhvr>
                                      <p:by>
                                        <p:hsl h="0" s="-12549" l="-25098"/>
                                      </p:by>
                                    </p:animClr>
                                    <p:animClr clrSpc="hsl" dir="cw">
                                      <p:cBhvr>
                                        <p:cTn id="62" dur="500" fill="hold"/>
                                        <p:tgtEl>
                                          <p:spTgt spid="33"/>
                                        </p:tgtEl>
                                        <p:attrNameLst>
                                          <p:attrName>stroke.color</p:attrName>
                                        </p:attrNameLst>
                                      </p:cBhvr>
                                      <p:by>
                                        <p:hsl h="0" s="-12549" l="-25098"/>
                                      </p:by>
                                    </p:animClr>
                                    <p:set>
                                      <p:cBhvr>
                                        <p:cTn id="63" dur="500" fill="hold"/>
                                        <p:tgtEl>
                                          <p:spTgt spid="33"/>
                                        </p:tgtEl>
                                        <p:attrNameLst>
                                          <p:attrName>fill.type</p:attrName>
                                        </p:attrNameLst>
                                      </p:cBhvr>
                                      <p:to>
                                        <p:strVal val="solid"/>
                                      </p:to>
                                    </p:set>
                                  </p:childTnLst>
                                </p:cTn>
                              </p:par>
                              <p:par>
                                <p:cTn id="64" presetID="19" presetClass="emph" presetSubtype="0" fill="hold" grpId="0" nodeType="withEffect">
                                  <p:stCondLst>
                                    <p:cond delay="0"/>
                                  </p:stCondLst>
                                  <p:childTnLst>
                                    <p:animClr clrSpc="rgb" dir="cw">
                                      <p:cBhvr override="childStyle">
                                        <p:cTn id="65" dur="500" fill="hold"/>
                                        <p:tgtEl>
                                          <p:spTgt spid="31"/>
                                        </p:tgtEl>
                                        <p:attrNameLst>
                                          <p:attrName>style.color</p:attrName>
                                        </p:attrNameLst>
                                      </p:cBhvr>
                                      <p:to>
                                        <a:srgbClr val="FFC000"/>
                                      </p:to>
                                    </p:animClr>
                                    <p:animClr clrSpc="rgb" dir="cw">
                                      <p:cBhvr>
                                        <p:cTn id="66" dur="500" fill="hold"/>
                                        <p:tgtEl>
                                          <p:spTgt spid="31"/>
                                        </p:tgtEl>
                                        <p:attrNameLst>
                                          <p:attrName>fillcolor</p:attrName>
                                        </p:attrNameLst>
                                      </p:cBhvr>
                                      <p:to>
                                        <a:srgbClr val="FFC000"/>
                                      </p:to>
                                    </p:animClr>
                                    <p:set>
                                      <p:cBhvr>
                                        <p:cTn id="67" dur="500" fill="hold"/>
                                        <p:tgtEl>
                                          <p:spTgt spid="31"/>
                                        </p:tgtEl>
                                        <p:attrNameLst>
                                          <p:attrName>fill.type</p:attrName>
                                        </p:attrNameLst>
                                      </p:cBhvr>
                                      <p:to>
                                        <p:strVal val="solid"/>
                                      </p:to>
                                    </p:set>
                                    <p:set>
                                      <p:cBhvr>
                                        <p:cTn id="68" dur="500" fill="hold"/>
                                        <p:tgtEl>
                                          <p:spTgt spid="31"/>
                                        </p:tgtEl>
                                        <p:attrNameLst>
                                          <p:attrName>fill.on</p:attrName>
                                        </p:attrNameLst>
                                      </p:cBhvr>
                                      <p:to>
                                        <p:strVal val="true"/>
                                      </p:to>
                                    </p:set>
                                  </p:childTnLst>
                                </p:cTn>
                              </p:par>
                              <p:par>
                                <p:cTn id="69" presetID="1" presetClass="mediacall" presetSubtype="0" fill="hold" nodeType="withEffect">
                                  <p:stCondLst>
                                    <p:cond delay="0"/>
                                  </p:stCondLst>
                                  <p:childTnLst>
                                    <p:cmd type="call" cmd="playFrom(0.0)">
                                      <p:cBhvr>
                                        <p:cTn id="70" dur="20221" fill="hold"/>
                                        <p:tgtEl>
                                          <p:spTgt spid="39"/>
                                        </p:tgtEl>
                                      </p:cBhvr>
                                    </p:cmd>
                                  </p:childTnLst>
                                </p:cTn>
                              </p:par>
                              <p:par>
                                <p:cTn id="71" presetID="3" presetClass="mediacall" presetSubtype="0" fill="hold" nodeType="withEffect">
                                  <p:stCondLst>
                                    <p:cond delay="0"/>
                                  </p:stCondLst>
                                  <p:childTnLst>
                                    <p:cmd type="call" cmd="stop">
                                      <p:cBhvr>
                                        <p:cTn id="72" dur="1" fill="hold"/>
                                        <p:tgtEl>
                                          <p:spTgt spid="38"/>
                                        </p:tgtEl>
                                      </p:cBhvr>
                                    </p:cmd>
                                  </p:childTnLst>
                                </p:cTn>
                              </p:par>
                              <p:par>
                                <p:cTn id="73" presetID="19" presetClass="emph" presetSubtype="0" fill="hold" grpId="1" nodeType="withEffect">
                                  <p:stCondLst>
                                    <p:cond delay="3000"/>
                                  </p:stCondLst>
                                  <p:childTnLst>
                                    <p:animClr clrSpc="rgb" dir="cw">
                                      <p:cBhvr override="childStyle">
                                        <p:cTn id="74" dur="500" fill="hold"/>
                                        <p:tgtEl>
                                          <p:spTgt spid="31"/>
                                        </p:tgtEl>
                                        <p:attrNameLst>
                                          <p:attrName>style.color</p:attrName>
                                        </p:attrNameLst>
                                      </p:cBhvr>
                                      <p:to>
                                        <a:srgbClr val="FF0000"/>
                                      </p:to>
                                    </p:animClr>
                                    <p:animClr clrSpc="rgb" dir="cw">
                                      <p:cBhvr>
                                        <p:cTn id="75" dur="500" fill="hold"/>
                                        <p:tgtEl>
                                          <p:spTgt spid="31"/>
                                        </p:tgtEl>
                                        <p:attrNameLst>
                                          <p:attrName>fillcolor</p:attrName>
                                        </p:attrNameLst>
                                      </p:cBhvr>
                                      <p:to>
                                        <a:srgbClr val="FF0000"/>
                                      </p:to>
                                    </p:animClr>
                                    <p:set>
                                      <p:cBhvr>
                                        <p:cTn id="76" dur="500" fill="hold"/>
                                        <p:tgtEl>
                                          <p:spTgt spid="31"/>
                                        </p:tgtEl>
                                        <p:attrNameLst>
                                          <p:attrName>fill.type</p:attrName>
                                        </p:attrNameLst>
                                      </p:cBhvr>
                                      <p:to>
                                        <p:strVal val="solid"/>
                                      </p:to>
                                    </p:set>
                                    <p:set>
                                      <p:cBhvr>
                                        <p:cTn id="77" dur="500" fill="hold"/>
                                        <p:tgtEl>
                                          <p:spTgt spid="31"/>
                                        </p:tgtEl>
                                        <p:attrNameLst>
                                          <p:attrName>fill.on</p:attrName>
                                        </p:attrNameLst>
                                      </p:cBhvr>
                                      <p:to>
                                        <p:strVal val="true"/>
                                      </p:to>
                                    </p:set>
                                  </p:childTnLst>
                                </p:cTn>
                              </p:par>
                              <p:par>
                                <p:cTn id="78" presetID="1" presetClass="mediacall" presetSubtype="0" fill="hold" nodeType="withEffect">
                                  <p:stCondLst>
                                    <p:cond delay="3000"/>
                                  </p:stCondLst>
                                  <p:childTnLst>
                                    <p:cmd type="call" cmd="playFrom(0.0)">
                                      <p:cBhvr>
                                        <p:cTn id="79" dur="5906" fill="hold"/>
                                        <p:tgtEl>
                                          <p:spTgt spid="41"/>
                                        </p:tgtEl>
                                      </p:cBhvr>
                                    </p:cmd>
                                  </p:childTnLst>
                                </p:cTn>
                              </p:par>
                              <p:par>
                                <p:cTn id="80" presetID="3" presetClass="mediacall" presetSubtype="0" fill="hold" nodeType="withEffect">
                                  <p:stCondLst>
                                    <p:cond delay="3000"/>
                                  </p:stCondLst>
                                  <p:childTnLst>
                                    <p:cmd type="call" cmd="stop">
                                      <p:cBhvr>
                                        <p:cTn id="81" dur="1" fill="hold"/>
                                        <p:tgtEl>
                                          <p:spTgt spid="39"/>
                                        </p:tgtEl>
                                      </p:cBhvr>
                                    </p:cmd>
                                  </p:childTnLst>
                                </p:cTn>
                              </p:par>
                            </p:childTnLst>
                          </p:cTn>
                        </p:par>
                      </p:childTnLst>
                    </p:cTn>
                  </p:par>
                </p:childTnLst>
              </p:cTn>
              <p:nextCondLst>
                <p:cond evt="onClick" delay="0">
                  <p:tgtEl>
                    <p:spTgt spid="33"/>
                  </p:tgtEl>
                </p:cond>
              </p:nextCondLst>
            </p:seq>
            <p:seq concurrent="1" nextAc="seek">
              <p:cTn id="82" restart="whenNotActive" fill="hold" evtFilter="cancelBubble" nodeType="interactiveSeq">
                <p:stCondLst>
                  <p:cond evt="onClick" delay="0">
                    <p:tgtEl>
                      <p:spTgt spid="27"/>
                    </p:tgtEl>
                  </p:cond>
                </p:stCondLst>
                <p:endSync evt="end" delay="0">
                  <p:rtn val="all"/>
                </p:endSync>
                <p:childTnLst>
                  <p:par>
                    <p:cTn id="83" fill="hold">
                      <p:stCondLst>
                        <p:cond delay="0"/>
                      </p:stCondLst>
                      <p:childTnLst>
                        <p:par>
                          <p:cTn id="84" fill="hold">
                            <p:stCondLst>
                              <p:cond delay="0"/>
                            </p:stCondLst>
                            <p:childTnLst>
                              <p:par>
                                <p:cTn id="85" presetID="24" presetClass="emph" presetSubtype="0" fill="hold" grpId="1" nodeType="clickEffect">
                                  <p:stCondLst>
                                    <p:cond delay="0"/>
                                  </p:stCondLst>
                                  <p:childTnLst>
                                    <p:animClr clrSpc="hsl" dir="cw">
                                      <p:cBhvr override="childStyle">
                                        <p:cTn id="86" dur="500" fill="hold"/>
                                        <p:tgtEl>
                                          <p:spTgt spid="27"/>
                                        </p:tgtEl>
                                        <p:attrNameLst>
                                          <p:attrName>style.color</p:attrName>
                                        </p:attrNameLst>
                                      </p:cBhvr>
                                      <p:by>
                                        <p:hsl h="0" s="-12549" l="-25098"/>
                                      </p:by>
                                    </p:animClr>
                                    <p:animClr clrSpc="hsl" dir="cw">
                                      <p:cBhvr>
                                        <p:cTn id="87" dur="500" fill="hold"/>
                                        <p:tgtEl>
                                          <p:spTgt spid="27"/>
                                        </p:tgtEl>
                                        <p:attrNameLst>
                                          <p:attrName>fillcolor</p:attrName>
                                        </p:attrNameLst>
                                      </p:cBhvr>
                                      <p:by>
                                        <p:hsl h="0" s="-12549" l="-25098"/>
                                      </p:by>
                                    </p:animClr>
                                    <p:animClr clrSpc="hsl" dir="cw">
                                      <p:cBhvr>
                                        <p:cTn id="88" dur="500" fill="hold"/>
                                        <p:tgtEl>
                                          <p:spTgt spid="27"/>
                                        </p:tgtEl>
                                        <p:attrNameLst>
                                          <p:attrName>stroke.color</p:attrName>
                                        </p:attrNameLst>
                                      </p:cBhvr>
                                      <p:by>
                                        <p:hsl h="0" s="-12549" l="-25098"/>
                                      </p:by>
                                    </p:animClr>
                                    <p:set>
                                      <p:cBhvr>
                                        <p:cTn id="89" dur="500" fill="hold"/>
                                        <p:tgtEl>
                                          <p:spTgt spid="27"/>
                                        </p:tgtEl>
                                        <p:attrNameLst>
                                          <p:attrName>fill.type</p:attrName>
                                        </p:attrNameLst>
                                      </p:cBhvr>
                                      <p:to>
                                        <p:strVal val="solid"/>
                                      </p:to>
                                    </p:set>
                                  </p:childTnLst>
                                </p:cTn>
                              </p:par>
                              <p:par>
                                <p:cTn id="90" presetID="19" presetClass="emph" presetSubtype="0" fill="hold" grpId="0" nodeType="withEffect">
                                  <p:stCondLst>
                                    <p:cond delay="0"/>
                                  </p:stCondLst>
                                  <p:childTnLst>
                                    <p:animClr clrSpc="rgb" dir="cw">
                                      <p:cBhvr override="childStyle">
                                        <p:cTn id="91" dur="500" fill="hold"/>
                                        <p:tgtEl>
                                          <p:spTgt spid="16"/>
                                        </p:tgtEl>
                                        <p:attrNameLst>
                                          <p:attrName>style.color</p:attrName>
                                        </p:attrNameLst>
                                      </p:cBhvr>
                                      <p:to>
                                        <a:srgbClr val="FFC000"/>
                                      </p:to>
                                    </p:animClr>
                                    <p:animClr clrSpc="rgb" dir="cw">
                                      <p:cBhvr>
                                        <p:cTn id="92" dur="500" fill="hold"/>
                                        <p:tgtEl>
                                          <p:spTgt spid="16"/>
                                        </p:tgtEl>
                                        <p:attrNameLst>
                                          <p:attrName>fillcolor</p:attrName>
                                        </p:attrNameLst>
                                      </p:cBhvr>
                                      <p:to>
                                        <a:srgbClr val="FFC000"/>
                                      </p:to>
                                    </p:animClr>
                                    <p:set>
                                      <p:cBhvr>
                                        <p:cTn id="93" dur="500" fill="hold"/>
                                        <p:tgtEl>
                                          <p:spTgt spid="16"/>
                                        </p:tgtEl>
                                        <p:attrNameLst>
                                          <p:attrName>fill.type</p:attrName>
                                        </p:attrNameLst>
                                      </p:cBhvr>
                                      <p:to>
                                        <p:strVal val="solid"/>
                                      </p:to>
                                    </p:set>
                                    <p:set>
                                      <p:cBhvr>
                                        <p:cTn id="94" dur="500" fill="hold"/>
                                        <p:tgtEl>
                                          <p:spTgt spid="16"/>
                                        </p:tgtEl>
                                        <p:attrNameLst>
                                          <p:attrName>fill.on</p:attrName>
                                        </p:attrNameLst>
                                      </p:cBhvr>
                                      <p:to>
                                        <p:strVal val="true"/>
                                      </p:to>
                                    </p:set>
                                  </p:childTnLst>
                                </p:cTn>
                              </p:par>
                              <p:par>
                                <p:cTn id="95" presetID="1" presetClass="mediacall" presetSubtype="0" fill="hold" nodeType="withEffect">
                                  <p:stCondLst>
                                    <p:cond delay="0"/>
                                  </p:stCondLst>
                                  <p:childTnLst>
                                    <p:cmd type="call" cmd="playFrom(0.0)">
                                      <p:cBhvr>
                                        <p:cTn id="96" dur="20221" fill="hold"/>
                                        <p:tgtEl>
                                          <p:spTgt spid="39"/>
                                        </p:tgtEl>
                                      </p:cBhvr>
                                    </p:cmd>
                                  </p:childTnLst>
                                </p:cTn>
                              </p:par>
                              <p:par>
                                <p:cTn id="97" presetID="3" presetClass="mediacall" presetSubtype="0" fill="hold" nodeType="withEffect">
                                  <p:stCondLst>
                                    <p:cond delay="0"/>
                                  </p:stCondLst>
                                  <p:childTnLst>
                                    <p:cmd type="call" cmd="stop">
                                      <p:cBhvr>
                                        <p:cTn id="98" dur="1" fill="hold"/>
                                        <p:tgtEl>
                                          <p:spTgt spid="38"/>
                                        </p:tgtEl>
                                      </p:cBhvr>
                                    </p:cmd>
                                  </p:childTnLst>
                                </p:cTn>
                              </p:par>
                              <p:par>
                                <p:cTn id="99" presetID="19" presetClass="emph" presetSubtype="0" fill="hold" grpId="1" nodeType="withEffect">
                                  <p:stCondLst>
                                    <p:cond delay="3500"/>
                                  </p:stCondLst>
                                  <p:childTnLst>
                                    <p:animClr clrSpc="rgb" dir="cw">
                                      <p:cBhvr override="childStyle">
                                        <p:cTn id="100" dur="500" fill="hold"/>
                                        <p:tgtEl>
                                          <p:spTgt spid="16"/>
                                        </p:tgtEl>
                                        <p:attrNameLst>
                                          <p:attrName>style.color</p:attrName>
                                        </p:attrNameLst>
                                      </p:cBhvr>
                                      <p:to>
                                        <a:srgbClr val="FF0000"/>
                                      </p:to>
                                    </p:animClr>
                                    <p:animClr clrSpc="rgb" dir="cw">
                                      <p:cBhvr>
                                        <p:cTn id="101" dur="500" fill="hold"/>
                                        <p:tgtEl>
                                          <p:spTgt spid="16"/>
                                        </p:tgtEl>
                                        <p:attrNameLst>
                                          <p:attrName>fillcolor</p:attrName>
                                        </p:attrNameLst>
                                      </p:cBhvr>
                                      <p:to>
                                        <a:srgbClr val="FF0000"/>
                                      </p:to>
                                    </p:animClr>
                                    <p:set>
                                      <p:cBhvr>
                                        <p:cTn id="102" dur="500" fill="hold"/>
                                        <p:tgtEl>
                                          <p:spTgt spid="16"/>
                                        </p:tgtEl>
                                        <p:attrNameLst>
                                          <p:attrName>fill.type</p:attrName>
                                        </p:attrNameLst>
                                      </p:cBhvr>
                                      <p:to>
                                        <p:strVal val="solid"/>
                                      </p:to>
                                    </p:set>
                                    <p:set>
                                      <p:cBhvr>
                                        <p:cTn id="103" dur="500" fill="hold"/>
                                        <p:tgtEl>
                                          <p:spTgt spid="16"/>
                                        </p:tgtEl>
                                        <p:attrNameLst>
                                          <p:attrName>fill.on</p:attrName>
                                        </p:attrNameLst>
                                      </p:cBhvr>
                                      <p:to>
                                        <p:strVal val="true"/>
                                      </p:to>
                                    </p:set>
                                  </p:childTnLst>
                                </p:cTn>
                              </p:par>
                              <p:par>
                                <p:cTn id="104" presetID="1" presetClass="mediacall" presetSubtype="0" fill="hold" nodeType="withEffect">
                                  <p:stCondLst>
                                    <p:cond delay="3500"/>
                                  </p:stCondLst>
                                  <p:childTnLst>
                                    <p:cmd type="call" cmd="playFrom(0.0)">
                                      <p:cBhvr>
                                        <p:cTn id="105" dur="5906" fill="hold"/>
                                        <p:tgtEl>
                                          <p:spTgt spid="41"/>
                                        </p:tgtEl>
                                      </p:cBhvr>
                                    </p:cmd>
                                  </p:childTnLst>
                                </p:cTn>
                              </p:par>
                              <p:par>
                                <p:cTn id="106" presetID="3" presetClass="mediacall" presetSubtype="0" fill="hold" nodeType="withEffect">
                                  <p:stCondLst>
                                    <p:cond delay="3500"/>
                                  </p:stCondLst>
                                  <p:childTnLst>
                                    <p:cmd type="call" cmd="stop">
                                      <p:cBhvr>
                                        <p:cTn id="107" dur="1" fill="hold"/>
                                        <p:tgtEl>
                                          <p:spTgt spid="39"/>
                                        </p:tgtEl>
                                      </p:cBhvr>
                                    </p:cmd>
                                  </p:childTnLst>
                                </p:cTn>
                              </p:par>
                            </p:childTnLst>
                          </p:cTn>
                        </p:par>
                      </p:childTnLst>
                    </p:cTn>
                  </p:par>
                </p:childTnLst>
              </p:cTn>
              <p:nextCondLst>
                <p:cond evt="onClick" delay="0">
                  <p:tgtEl>
                    <p:spTgt spid="27"/>
                  </p:tgtEl>
                </p:cond>
              </p:nextCondLst>
            </p:seq>
            <p:seq concurrent="1" nextAc="seek">
              <p:cTn id="108" restart="whenNotActive" fill="hold" evtFilter="cancelBubble" nodeType="interactiveSeq">
                <p:stCondLst>
                  <p:cond evt="onClick" delay="0">
                    <p:tgtEl>
                      <p:spTgt spid="34"/>
                    </p:tgtEl>
                  </p:cond>
                </p:stCondLst>
                <p:endSync evt="end" delay="0">
                  <p:rtn val="all"/>
                </p:endSync>
                <p:childTnLst>
                  <p:par>
                    <p:cTn id="109" fill="hold">
                      <p:stCondLst>
                        <p:cond delay="0"/>
                      </p:stCondLst>
                      <p:childTnLst>
                        <p:par>
                          <p:cTn id="110" fill="hold">
                            <p:stCondLst>
                              <p:cond delay="0"/>
                            </p:stCondLst>
                            <p:childTnLst>
                              <p:par>
                                <p:cTn id="111" presetID="24" presetClass="emph" presetSubtype="0" fill="hold" grpId="1" nodeType="clickEffect">
                                  <p:stCondLst>
                                    <p:cond delay="0"/>
                                  </p:stCondLst>
                                  <p:childTnLst>
                                    <p:animClr clrSpc="hsl" dir="cw">
                                      <p:cBhvr override="childStyle">
                                        <p:cTn id="112" dur="500" fill="hold"/>
                                        <p:tgtEl>
                                          <p:spTgt spid="34"/>
                                        </p:tgtEl>
                                        <p:attrNameLst>
                                          <p:attrName>style.color</p:attrName>
                                        </p:attrNameLst>
                                      </p:cBhvr>
                                      <p:by>
                                        <p:hsl h="0" s="-12549" l="-25098"/>
                                      </p:by>
                                    </p:animClr>
                                    <p:animClr clrSpc="hsl" dir="cw">
                                      <p:cBhvr>
                                        <p:cTn id="113" dur="500" fill="hold"/>
                                        <p:tgtEl>
                                          <p:spTgt spid="34"/>
                                        </p:tgtEl>
                                        <p:attrNameLst>
                                          <p:attrName>fillcolor</p:attrName>
                                        </p:attrNameLst>
                                      </p:cBhvr>
                                      <p:by>
                                        <p:hsl h="0" s="-12549" l="-25098"/>
                                      </p:by>
                                    </p:animClr>
                                    <p:animClr clrSpc="hsl" dir="cw">
                                      <p:cBhvr>
                                        <p:cTn id="114" dur="500" fill="hold"/>
                                        <p:tgtEl>
                                          <p:spTgt spid="34"/>
                                        </p:tgtEl>
                                        <p:attrNameLst>
                                          <p:attrName>stroke.color</p:attrName>
                                        </p:attrNameLst>
                                      </p:cBhvr>
                                      <p:by>
                                        <p:hsl h="0" s="-12549" l="-25098"/>
                                      </p:by>
                                    </p:animClr>
                                    <p:set>
                                      <p:cBhvr>
                                        <p:cTn id="115" dur="500" fill="hold"/>
                                        <p:tgtEl>
                                          <p:spTgt spid="34"/>
                                        </p:tgtEl>
                                        <p:attrNameLst>
                                          <p:attrName>fill.type</p:attrName>
                                        </p:attrNameLst>
                                      </p:cBhvr>
                                      <p:to>
                                        <p:strVal val="solid"/>
                                      </p:to>
                                    </p:set>
                                  </p:childTnLst>
                                </p:cTn>
                              </p:par>
                              <p:par>
                                <p:cTn id="116" presetID="19" presetClass="emph" presetSubtype="0" fill="hold" grpId="0" nodeType="withEffect">
                                  <p:stCondLst>
                                    <p:cond delay="0"/>
                                  </p:stCondLst>
                                  <p:childTnLst>
                                    <p:animClr clrSpc="rgb" dir="cw">
                                      <p:cBhvr override="childStyle">
                                        <p:cTn id="117" dur="500" fill="hold"/>
                                        <p:tgtEl>
                                          <p:spTgt spid="32"/>
                                        </p:tgtEl>
                                        <p:attrNameLst>
                                          <p:attrName>style.color</p:attrName>
                                        </p:attrNameLst>
                                      </p:cBhvr>
                                      <p:to>
                                        <a:srgbClr val="EE9F22"/>
                                      </p:to>
                                    </p:animClr>
                                    <p:animClr clrSpc="rgb" dir="cw">
                                      <p:cBhvr>
                                        <p:cTn id="118" dur="500" fill="hold"/>
                                        <p:tgtEl>
                                          <p:spTgt spid="32"/>
                                        </p:tgtEl>
                                        <p:attrNameLst>
                                          <p:attrName>fillcolor</p:attrName>
                                        </p:attrNameLst>
                                      </p:cBhvr>
                                      <p:to>
                                        <a:srgbClr val="EE9F22"/>
                                      </p:to>
                                    </p:animClr>
                                    <p:set>
                                      <p:cBhvr>
                                        <p:cTn id="119" dur="500" fill="hold"/>
                                        <p:tgtEl>
                                          <p:spTgt spid="32"/>
                                        </p:tgtEl>
                                        <p:attrNameLst>
                                          <p:attrName>fill.type</p:attrName>
                                        </p:attrNameLst>
                                      </p:cBhvr>
                                      <p:to>
                                        <p:strVal val="solid"/>
                                      </p:to>
                                    </p:set>
                                    <p:set>
                                      <p:cBhvr>
                                        <p:cTn id="120" dur="500" fill="hold"/>
                                        <p:tgtEl>
                                          <p:spTgt spid="32"/>
                                        </p:tgtEl>
                                        <p:attrNameLst>
                                          <p:attrName>fill.on</p:attrName>
                                        </p:attrNameLst>
                                      </p:cBhvr>
                                      <p:to>
                                        <p:strVal val="true"/>
                                      </p:to>
                                    </p:set>
                                  </p:childTnLst>
                                </p:cTn>
                              </p:par>
                              <p:par>
                                <p:cTn id="121" presetID="1" presetClass="mediacall" presetSubtype="0" fill="hold" nodeType="withEffect">
                                  <p:stCondLst>
                                    <p:cond delay="0"/>
                                  </p:stCondLst>
                                  <p:childTnLst>
                                    <p:cmd type="call" cmd="playFrom(0.0)">
                                      <p:cBhvr>
                                        <p:cTn id="122" dur="20221" fill="hold"/>
                                        <p:tgtEl>
                                          <p:spTgt spid="39"/>
                                        </p:tgtEl>
                                      </p:cBhvr>
                                    </p:cmd>
                                  </p:childTnLst>
                                </p:cTn>
                              </p:par>
                              <p:par>
                                <p:cTn id="123" presetID="3" presetClass="mediacall" presetSubtype="0" fill="hold" nodeType="withEffect">
                                  <p:stCondLst>
                                    <p:cond delay="0"/>
                                  </p:stCondLst>
                                  <p:childTnLst>
                                    <p:cmd type="call" cmd="stop">
                                      <p:cBhvr>
                                        <p:cTn id="124" dur="1" fill="hold"/>
                                        <p:tgtEl>
                                          <p:spTgt spid="38"/>
                                        </p:tgtEl>
                                      </p:cBhvr>
                                    </p:cmd>
                                  </p:childTnLst>
                                </p:cTn>
                              </p:par>
                              <p:par>
                                <p:cTn id="125" presetID="19" presetClass="emph" presetSubtype="0" fill="hold" grpId="1" nodeType="withEffect">
                                  <p:stCondLst>
                                    <p:cond delay="3000"/>
                                  </p:stCondLst>
                                  <p:childTnLst>
                                    <p:animClr clrSpc="rgb" dir="cw">
                                      <p:cBhvr override="childStyle">
                                        <p:cTn id="126" dur="500" fill="hold"/>
                                        <p:tgtEl>
                                          <p:spTgt spid="32"/>
                                        </p:tgtEl>
                                        <p:attrNameLst>
                                          <p:attrName>style.color</p:attrName>
                                        </p:attrNameLst>
                                      </p:cBhvr>
                                      <p:to>
                                        <a:srgbClr val="FF0000"/>
                                      </p:to>
                                    </p:animClr>
                                    <p:animClr clrSpc="rgb" dir="cw">
                                      <p:cBhvr>
                                        <p:cTn id="127" dur="500" fill="hold"/>
                                        <p:tgtEl>
                                          <p:spTgt spid="32"/>
                                        </p:tgtEl>
                                        <p:attrNameLst>
                                          <p:attrName>fillcolor</p:attrName>
                                        </p:attrNameLst>
                                      </p:cBhvr>
                                      <p:to>
                                        <a:srgbClr val="FF0000"/>
                                      </p:to>
                                    </p:animClr>
                                    <p:set>
                                      <p:cBhvr>
                                        <p:cTn id="128" dur="500" fill="hold"/>
                                        <p:tgtEl>
                                          <p:spTgt spid="32"/>
                                        </p:tgtEl>
                                        <p:attrNameLst>
                                          <p:attrName>fill.type</p:attrName>
                                        </p:attrNameLst>
                                      </p:cBhvr>
                                      <p:to>
                                        <p:strVal val="solid"/>
                                      </p:to>
                                    </p:set>
                                    <p:set>
                                      <p:cBhvr>
                                        <p:cTn id="129" dur="500" fill="hold"/>
                                        <p:tgtEl>
                                          <p:spTgt spid="32"/>
                                        </p:tgtEl>
                                        <p:attrNameLst>
                                          <p:attrName>fill.on</p:attrName>
                                        </p:attrNameLst>
                                      </p:cBhvr>
                                      <p:to>
                                        <p:strVal val="true"/>
                                      </p:to>
                                    </p:set>
                                  </p:childTnLst>
                                </p:cTn>
                              </p:par>
                              <p:par>
                                <p:cTn id="130" presetID="1" presetClass="mediacall" presetSubtype="0" fill="hold" nodeType="withEffect">
                                  <p:stCondLst>
                                    <p:cond delay="3000"/>
                                  </p:stCondLst>
                                  <p:childTnLst>
                                    <p:cmd type="call" cmd="playFrom(0.0)">
                                      <p:cBhvr>
                                        <p:cTn id="131" dur="5906" fill="hold"/>
                                        <p:tgtEl>
                                          <p:spTgt spid="41"/>
                                        </p:tgtEl>
                                      </p:cBhvr>
                                    </p:cmd>
                                  </p:childTnLst>
                                </p:cTn>
                              </p:par>
                              <p:par>
                                <p:cTn id="132" presetID="3" presetClass="mediacall" presetSubtype="0" fill="hold" nodeType="withEffect">
                                  <p:stCondLst>
                                    <p:cond delay="3000"/>
                                  </p:stCondLst>
                                  <p:childTnLst>
                                    <p:cmd type="call" cmd="stop">
                                      <p:cBhvr>
                                        <p:cTn id="133" dur="1" fill="hold"/>
                                        <p:tgtEl>
                                          <p:spTgt spid="39"/>
                                        </p:tgtEl>
                                      </p:cBhvr>
                                    </p:cmd>
                                  </p:childTnLst>
                                </p:cTn>
                              </p:par>
                            </p:childTnLst>
                          </p:cTn>
                        </p:par>
                      </p:childTnLst>
                    </p:cTn>
                  </p:par>
                </p:childTnLst>
              </p:cTn>
              <p:nextCondLst>
                <p:cond evt="onClick" delay="0">
                  <p:tgtEl>
                    <p:spTgt spid="34"/>
                  </p:tgtEl>
                </p:cond>
              </p:nextCondLst>
            </p:seq>
            <p:audio>
              <p:cMediaNode vol="80000">
                <p:cTn id="134" fill="hold" display="0">
                  <p:stCondLst>
                    <p:cond delay="indefinite"/>
                  </p:stCondLst>
                  <p:endCondLst>
                    <p:cond evt="onStopAudio" delay="0">
                      <p:tgtEl>
                        <p:sldTgt/>
                      </p:tgtEl>
                    </p:cond>
                  </p:endCondLst>
                </p:cTn>
                <p:tgtEl>
                  <p:spTgt spid="39"/>
                </p:tgtEl>
              </p:cMediaNode>
            </p:audio>
            <p:audio>
              <p:cMediaNode vol="80000">
                <p:cTn id="135" fill="hold" display="0">
                  <p:stCondLst>
                    <p:cond delay="indefinite"/>
                  </p:stCondLst>
                  <p:endCondLst>
                    <p:cond evt="onStopAudio" delay="0">
                      <p:tgtEl>
                        <p:sldTgt/>
                      </p:tgtEl>
                    </p:cond>
                  </p:endCondLst>
                </p:cTn>
                <p:tgtEl>
                  <p:spTgt spid="40"/>
                </p:tgtEl>
              </p:cMediaNode>
            </p:audio>
            <p:audio>
              <p:cMediaNode vol="80000">
                <p:cTn id="136"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5" grpId="2"/>
      <p:bldP spid="27" grpId="0"/>
      <p:bldP spid="27" grpId="1"/>
      <p:bldP spid="31" grpId="0" animBg="1"/>
      <p:bldP spid="31" grpId="1" animBg="1"/>
      <p:bldP spid="32" grpId="0" animBg="1"/>
      <p:bldP spid="32" grpId="1" animBg="1"/>
      <p:bldP spid="33" grpId="0"/>
      <p:bldP spid="33" grpId="1"/>
      <p:bldP spid="34" grpId="0"/>
      <p:bldP spid="34" grpId="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45" name="Picture 4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21867" y="-48647"/>
            <a:ext cx="1867254" cy="1867254"/>
          </a:xfrm>
          <a:prstGeom prst="rect">
            <a:avLst/>
          </a:prstGeom>
        </p:spPr>
      </p:pic>
      <p:cxnSp>
        <p:nvCxnSpPr>
          <p:cNvPr id="23" name="Straight Connector 22"/>
          <p:cNvCxnSpPr/>
          <p:nvPr/>
        </p:nvCxnSpPr>
        <p:spPr>
          <a:xfrm>
            <a:off x="10914" y="5769337"/>
            <a:ext cx="12190413"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9890" y="3928402"/>
            <a:ext cx="12190413"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9231" y="2396695"/>
            <a:ext cx="12190413"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718950" y="1770819"/>
            <a:ext cx="10870774" cy="125177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TextBox 23"/>
          <p:cNvSpPr txBox="1"/>
          <p:nvPr/>
        </p:nvSpPr>
        <p:spPr>
          <a:xfrm>
            <a:off x="1403979" y="1818617"/>
            <a:ext cx="9382475" cy="1077218"/>
          </a:xfrm>
          <a:prstGeom prst="rect">
            <a:avLst/>
          </a:prstGeom>
          <a:noFill/>
        </p:spPr>
        <p:txBody>
          <a:bodyPr wrap="square" rtlCol="0">
            <a:spAutoFit/>
          </a:bodyPr>
          <a:lstStyle/>
          <a:p>
            <a:pPr lvl="0" defTabSz="914309"/>
            <a:r>
              <a:rPr lang="vi-VN" sz="3200" b="1" dirty="0">
                <a:solidFill>
                  <a:prstClr val="white"/>
                </a:solidFill>
                <a:latin typeface="Times New Roman" panose="02020603050405020304" pitchFamily="18" charset="0"/>
                <a:cs typeface="Times New Roman" panose="02020603050405020304" pitchFamily="18" charset="0"/>
              </a:rPr>
              <a:t>7. Điều kiện nào chưa chính xác khi nói về kiểm tra an toàn trước khi xuống nước tại hồ bơi gia đình?</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5" name="bang a"/>
          <p:cNvSpPr/>
          <p:nvPr/>
        </p:nvSpPr>
        <p:spPr>
          <a:xfrm flipH="1">
            <a:off x="672768" y="3341913"/>
            <a:ext cx="5249089" cy="12158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6" name="bang c"/>
          <p:cNvSpPr/>
          <p:nvPr/>
        </p:nvSpPr>
        <p:spPr>
          <a:xfrm flipH="1">
            <a:off x="813456" y="5040250"/>
            <a:ext cx="5249089" cy="158307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5" name="dap an a"/>
          <p:cNvSpPr txBox="1"/>
          <p:nvPr/>
        </p:nvSpPr>
        <p:spPr>
          <a:xfrm>
            <a:off x="565801" y="3378467"/>
            <a:ext cx="5103020" cy="1077218"/>
          </a:xfrm>
          <a:prstGeom prst="rect">
            <a:avLst/>
          </a:prstGeom>
          <a:noFill/>
        </p:spPr>
        <p:txBody>
          <a:bodyPr wrap="square" rtlCol="0">
            <a:spAutoFit/>
          </a:bodyPr>
          <a:lstStyle/>
          <a:p>
            <a:pPr marL="342866" lvl="0" indent="-342866" algn="just" defTabSz="914309">
              <a:buClr>
                <a:prstClr val="white"/>
              </a:buClr>
              <a:buFont typeface="Wingdings" panose="05000000000000000000" pitchFamily="2" charset="2"/>
              <a:buChar char=""/>
            </a:pP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A. </a:t>
            </a:r>
            <a:r>
              <a:rPr lang="vi-VN" sz="3200" b="1" dirty="0">
                <a:solidFill>
                  <a:prstClr val="white"/>
                </a:solidFill>
                <a:latin typeface="Times New Roman" panose="02020603050405020304" pitchFamily="18" charset="0"/>
                <a:cs typeface="Times New Roman" panose="02020603050405020304" pitchFamily="18" charset="0"/>
              </a:rPr>
              <a:t>Cần trang bị hệ thống đèn nháy. </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dap an c"/>
          <p:cNvSpPr txBox="1"/>
          <p:nvPr/>
        </p:nvSpPr>
        <p:spPr>
          <a:xfrm>
            <a:off x="1065973" y="5142319"/>
            <a:ext cx="4649813" cy="1569660"/>
          </a:xfrm>
          <a:prstGeom prst="rect">
            <a:avLst/>
          </a:prstGeom>
          <a:noFill/>
        </p:spPr>
        <p:txBody>
          <a:bodyPr wrap="square" rtlCol="0">
            <a:spAutoFit/>
          </a:bodyPr>
          <a:lstStyle/>
          <a:p>
            <a:pPr marL="342866" lvl="0" indent="-342866" algn="just" defTabSz="914309">
              <a:buClr>
                <a:prstClr val="white"/>
              </a:buClr>
              <a:buFont typeface="Wingdings" panose="05000000000000000000" pitchFamily="2" charset="2"/>
              <a:buChar char="w"/>
            </a:pPr>
            <a:r>
              <a:rPr kumimoji="0" lang="en-US" sz="3200" b="0"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C. </a:t>
            </a:r>
            <a:r>
              <a:rPr lang="vi-VN" sz="3200" b="1" dirty="0">
                <a:solidFill>
                  <a:prstClr val="white"/>
                </a:solidFill>
                <a:latin typeface="Times New Roman" panose="02020603050405020304" pitchFamily="18" charset="0"/>
                <a:cs typeface="Times New Roman" panose="02020603050405020304" pitchFamily="18" charset="0"/>
              </a:rPr>
              <a:t>Cần làm hàng rào bảo vệ cao ít nhất 1,2 m quanh hồ bơi.</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b"/>
          <p:cNvSpPr/>
          <p:nvPr/>
        </p:nvSpPr>
        <p:spPr>
          <a:xfrm flipH="1">
            <a:off x="6114448" y="3357260"/>
            <a:ext cx="5249089" cy="117926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2" name="bang d"/>
          <p:cNvSpPr/>
          <p:nvPr/>
        </p:nvSpPr>
        <p:spPr>
          <a:xfrm flipH="1">
            <a:off x="6095205" y="5142328"/>
            <a:ext cx="5249089" cy="158306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3" name="dap an b"/>
          <p:cNvSpPr txBox="1"/>
          <p:nvPr/>
        </p:nvSpPr>
        <p:spPr>
          <a:xfrm>
            <a:off x="6414085" y="3518268"/>
            <a:ext cx="4842485" cy="1077218"/>
          </a:xfrm>
          <a:prstGeom prst="rect">
            <a:avLst/>
          </a:prstGeom>
          <a:noFill/>
        </p:spPr>
        <p:txBody>
          <a:bodyPr wrap="square" rtlCol="0">
            <a:spAutoFit/>
          </a:bodyPr>
          <a:lstStyle/>
          <a:p>
            <a:pPr marL="342866" lvl="0" indent="-342866" algn="just" defTabSz="914309">
              <a:buClr>
                <a:prstClr val="white"/>
              </a:buClr>
              <a:buFont typeface="Wingdings" panose="05000000000000000000" pitchFamily="2" charset="2"/>
              <a:buChar char="w"/>
            </a:pP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B. </a:t>
            </a:r>
            <a:r>
              <a:rPr lang="vi-VN" sz="3200" b="1" dirty="0">
                <a:solidFill>
                  <a:prstClr val="white"/>
                </a:solidFill>
                <a:latin typeface="Times New Roman" panose="02020603050405020304" pitchFamily="18" charset="0"/>
                <a:cs typeface="Times New Roman" panose="02020603050405020304" pitchFamily="18" charset="0"/>
              </a:rPr>
              <a:t>Cần phải trang bị các phương tiện cứu hộ. </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dap an d"/>
          <p:cNvSpPr txBox="1"/>
          <p:nvPr/>
        </p:nvSpPr>
        <p:spPr>
          <a:xfrm>
            <a:off x="6315073" y="5230807"/>
            <a:ext cx="5109013" cy="1077218"/>
          </a:xfrm>
          <a:prstGeom prst="rect">
            <a:avLst/>
          </a:prstGeom>
          <a:noFill/>
        </p:spPr>
        <p:txBody>
          <a:bodyPr wrap="square" rtlCol="0">
            <a:spAutoFit/>
          </a:bodyPr>
          <a:lstStyle/>
          <a:p>
            <a:pPr marL="342866" lvl="0" indent="-342866" defTabSz="914309">
              <a:buClr>
                <a:prstClr val="white"/>
              </a:buClr>
              <a:buFont typeface="Wingdings" panose="05000000000000000000" pitchFamily="2" charset="2"/>
              <a:buChar char="w"/>
            </a:pPr>
            <a:r>
              <a:rPr kumimoji="0" lang="en-US" sz="3200" b="0"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D. </a:t>
            </a:r>
            <a:r>
              <a:rPr lang="vi-VN" sz="32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Không tự bơi, cần có sự giám sát của người lớn.</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0413" y="864997"/>
            <a:ext cx="487300" cy="487300"/>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0413" y="1479751"/>
            <a:ext cx="487300" cy="487300"/>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1327" y="2075136"/>
            <a:ext cx="487300" cy="487300"/>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1327" y="2631319"/>
            <a:ext cx="487300" cy="487300"/>
          </a:xfrm>
          <a:prstGeom prst="rect">
            <a:avLst/>
          </a:prstGeom>
        </p:spPr>
      </p:pic>
      <p:pic>
        <p:nvPicPr>
          <p:cNvPr id="20" name="Picture 2" descr="Ảnh động Powerpoint CTU">
            <a:hlinkClick r:id="" action="ppaction://noaction"/>
          </p:cNvPr>
          <p:cNvPicPr>
            <a:picLocks noChangeAspect="1" noChangeArrowheads="1" noCrop="1"/>
          </p:cNvPicPr>
          <p:nvPr/>
        </p:nvPicPr>
        <p:blipFill>
          <a:blip r:embed="rId12"/>
          <a:srcRect/>
          <a:stretch>
            <a:fillRect/>
          </a:stretch>
        </p:blipFill>
        <p:spPr bwMode="auto">
          <a:xfrm>
            <a:off x="168135" y="36419"/>
            <a:ext cx="1276184" cy="828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25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8"/>
                </p:tgtEl>
              </p:cMediaNode>
            </p:audio>
            <p:seq concurrent="1" nextAc="seek">
              <p:cTn id="25" restart="whenNotActive" fill="hold" evtFilter="cancelBubble" nodeType="interactiveSeq">
                <p:stCondLst>
                  <p:cond evt="onClick" delay="0">
                    <p:tgtEl>
                      <p:spTgt spid="25"/>
                    </p:tgtEl>
                  </p:cond>
                </p:stCondLst>
                <p:endSync evt="end" delay="0">
                  <p:rtn val="all"/>
                </p:endSync>
                <p:childTnLst>
                  <p:par>
                    <p:cTn id="26" fill="hold">
                      <p:stCondLst>
                        <p:cond delay="0"/>
                      </p:stCondLst>
                      <p:childTnLst>
                        <p:par>
                          <p:cTn id="27" fill="hold">
                            <p:stCondLst>
                              <p:cond delay="0"/>
                            </p:stCondLst>
                            <p:childTnLst>
                              <p:par>
                                <p:cTn id="28" presetID="24" presetClass="emph" presetSubtype="0" fill="hold" grpId="1" nodeType="clickEffect">
                                  <p:stCondLst>
                                    <p:cond delay="0"/>
                                  </p:stCondLst>
                                  <p:childTnLst>
                                    <p:animClr clrSpc="hsl" dir="cw">
                                      <p:cBhvr override="childStyle">
                                        <p:cTn id="29" dur="500" fill="hold"/>
                                        <p:tgtEl>
                                          <p:spTgt spid="25"/>
                                        </p:tgtEl>
                                        <p:attrNameLst>
                                          <p:attrName>style.color</p:attrName>
                                        </p:attrNameLst>
                                      </p:cBhvr>
                                      <p:by>
                                        <p:hsl h="0" s="-12549" l="-25098"/>
                                      </p:by>
                                    </p:animClr>
                                    <p:animClr clrSpc="hsl" dir="cw">
                                      <p:cBhvr>
                                        <p:cTn id="30" dur="500" fill="hold"/>
                                        <p:tgtEl>
                                          <p:spTgt spid="25"/>
                                        </p:tgtEl>
                                        <p:attrNameLst>
                                          <p:attrName>fillcolor</p:attrName>
                                        </p:attrNameLst>
                                      </p:cBhvr>
                                      <p:by>
                                        <p:hsl h="0" s="-12549" l="-25098"/>
                                      </p:by>
                                    </p:animClr>
                                    <p:animClr clrSpc="hsl" dir="cw">
                                      <p:cBhvr>
                                        <p:cTn id="31" dur="500" fill="hold"/>
                                        <p:tgtEl>
                                          <p:spTgt spid="25"/>
                                        </p:tgtEl>
                                        <p:attrNameLst>
                                          <p:attrName>stroke.color</p:attrName>
                                        </p:attrNameLst>
                                      </p:cBhvr>
                                      <p:by>
                                        <p:hsl h="0" s="-12549" l="-25098"/>
                                      </p:by>
                                    </p:animClr>
                                    <p:set>
                                      <p:cBhvr>
                                        <p:cTn id="32" dur="500" fill="hold"/>
                                        <p:tgtEl>
                                          <p:spTgt spid="25"/>
                                        </p:tgtEl>
                                        <p:attrNameLst>
                                          <p:attrName>fill.type</p:attrName>
                                        </p:attrNameLst>
                                      </p:cBhvr>
                                      <p:to>
                                        <p:strVal val="solid"/>
                                      </p:to>
                                    </p:set>
                                  </p:childTnLst>
                                </p:cTn>
                              </p:par>
                              <p:par>
                                <p:cTn id="33" presetID="19" presetClass="emph" presetSubtype="0" fill="hold" grpId="0" nodeType="withEffect">
                                  <p:stCondLst>
                                    <p:cond delay="0"/>
                                  </p:stCondLst>
                                  <p:childTnLst>
                                    <p:animClr clrSpc="rgb" dir="cw">
                                      <p:cBhvr override="childStyle">
                                        <p:cTn id="34" dur="500" fill="hold"/>
                                        <p:tgtEl>
                                          <p:spTgt spid="15"/>
                                        </p:tgtEl>
                                        <p:attrNameLst>
                                          <p:attrName>style.color</p:attrName>
                                        </p:attrNameLst>
                                      </p:cBhvr>
                                      <p:to>
                                        <a:srgbClr val="FFC000"/>
                                      </p:to>
                                    </p:animClr>
                                    <p:animClr clrSpc="rgb" dir="cw">
                                      <p:cBhvr>
                                        <p:cTn id="35" dur="500" fill="hold"/>
                                        <p:tgtEl>
                                          <p:spTgt spid="15"/>
                                        </p:tgtEl>
                                        <p:attrNameLst>
                                          <p:attrName>fillcolor</p:attrName>
                                        </p:attrNameLst>
                                      </p:cBhvr>
                                      <p:to>
                                        <a:srgbClr val="FFC000"/>
                                      </p:to>
                                    </p:animClr>
                                    <p:set>
                                      <p:cBhvr>
                                        <p:cTn id="36" dur="500" fill="hold"/>
                                        <p:tgtEl>
                                          <p:spTgt spid="15"/>
                                        </p:tgtEl>
                                        <p:attrNameLst>
                                          <p:attrName>fill.type</p:attrName>
                                        </p:attrNameLst>
                                      </p:cBhvr>
                                      <p:to>
                                        <p:strVal val="solid"/>
                                      </p:to>
                                    </p:set>
                                    <p:set>
                                      <p:cBhvr>
                                        <p:cTn id="37" dur="500" fill="hold"/>
                                        <p:tgtEl>
                                          <p:spTgt spid="15"/>
                                        </p:tgtEl>
                                        <p:attrNameLst>
                                          <p:attrName>fill.on</p:attrName>
                                        </p:attrNameLst>
                                      </p:cBhvr>
                                      <p:to>
                                        <p:strVal val="true"/>
                                      </p:to>
                                    </p:set>
                                  </p:childTnLst>
                                </p:cTn>
                              </p:par>
                              <p:par>
                                <p:cTn id="38" presetID="1" presetClass="mediacall" presetSubtype="0" fill="hold" nodeType="withEffect">
                                  <p:stCondLst>
                                    <p:cond delay="0"/>
                                  </p:stCondLst>
                                  <p:childTnLst>
                                    <p:cmd type="call" cmd="playFrom(0.0)">
                                      <p:cBhvr>
                                        <p:cTn id="39" dur="20218" fill="hold"/>
                                        <p:tgtEl>
                                          <p:spTgt spid="39"/>
                                        </p:tgtEl>
                                      </p:cBhvr>
                                    </p:cmd>
                                  </p:childTnLst>
                                </p:cTn>
                              </p:par>
                              <p:par>
                                <p:cTn id="40" presetID="3" presetClass="mediacall" presetSubtype="0" fill="hold" nodeType="withEffect">
                                  <p:stCondLst>
                                    <p:cond delay="0"/>
                                  </p:stCondLst>
                                  <p:childTnLst>
                                    <p:cmd type="call" cmd="stop">
                                      <p:cBhvr>
                                        <p:cTn id="41" dur="1" fill="hold"/>
                                        <p:tgtEl>
                                          <p:spTgt spid="38"/>
                                        </p:tgtEl>
                                      </p:cBhvr>
                                    </p:cmd>
                                  </p:childTnLst>
                                </p:cTn>
                              </p:par>
                              <p:par>
                                <p:cTn id="42" presetID="19" presetClass="emph" presetSubtype="0" repeatCount="4000" fill="hold" grpId="1" nodeType="withEffect">
                                  <p:stCondLst>
                                    <p:cond delay="3000"/>
                                  </p:stCondLst>
                                  <p:childTnLst>
                                    <p:animClr clrSpc="rgb" dir="cw">
                                      <p:cBhvr override="childStyle">
                                        <p:cTn id="43" dur="500" fill="hold"/>
                                        <p:tgtEl>
                                          <p:spTgt spid="15"/>
                                        </p:tgtEl>
                                        <p:attrNameLst>
                                          <p:attrName>style.color</p:attrName>
                                        </p:attrNameLst>
                                      </p:cBhvr>
                                      <p:to>
                                        <a:srgbClr val="92D050"/>
                                      </p:to>
                                    </p:animClr>
                                    <p:animClr clrSpc="rgb" dir="cw">
                                      <p:cBhvr>
                                        <p:cTn id="44" dur="500" fill="hold"/>
                                        <p:tgtEl>
                                          <p:spTgt spid="15"/>
                                        </p:tgtEl>
                                        <p:attrNameLst>
                                          <p:attrName>fillcolor</p:attrName>
                                        </p:attrNameLst>
                                      </p:cBhvr>
                                      <p:to>
                                        <a:srgbClr val="92D05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3000"/>
                                  </p:stCondLst>
                                  <p:childTnLst>
                                    <p:cmd type="call" cmd="playFrom(0.0)">
                                      <p:cBhvr>
                                        <p:cTn id="48" dur="7732" fill="hold"/>
                                        <p:tgtEl>
                                          <p:spTgt spid="40"/>
                                        </p:tgtEl>
                                      </p:cBhvr>
                                    </p:cmd>
                                  </p:childTnLst>
                                </p:cTn>
                              </p:par>
                              <p:par>
                                <p:cTn id="49" presetID="3" presetClass="mediacall" presetSubtype="0" fill="hold" nodeType="withEffect">
                                  <p:stCondLst>
                                    <p:cond delay="3000"/>
                                  </p:stCondLst>
                                  <p:childTnLst>
                                    <p:cmd type="call" cmd="stop">
                                      <p:cBhvr>
                                        <p:cTn id="50" dur="1" fill="hold"/>
                                        <p:tgtEl>
                                          <p:spTgt spid="39"/>
                                        </p:tgtEl>
                                      </p:cBhvr>
                                    </p:cmd>
                                  </p:childTnLst>
                                </p:cTn>
                              </p:par>
                              <p:par>
                                <p:cTn id="51" presetID="24" presetClass="emph" presetSubtype="0" fill="hold" grpId="2" nodeType="withEffect">
                                  <p:stCondLst>
                                    <p:cond delay="3000"/>
                                  </p:stCondLst>
                                  <p:childTnLst>
                                    <p:animClr clrSpc="hsl" dir="cw">
                                      <p:cBhvr override="childStyle">
                                        <p:cTn id="52" dur="500" fill="hold"/>
                                        <p:tgtEl>
                                          <p:spTgt spid="25"/>
                                        </p:tgtEl>
                                        <p:attrNameLst>
                                          <p:attrName>style.color</p:attrName>
                                        </p:attrNameLst>
                                      </p:cBhvr>
                                      <p:by>
                                        <p:hsl h="0" s="-12549" l="-25098"/>
                                      </p:by>
                                    </p:animClr>
                                    <p:animClr clrSpc="hsl" dir="cw">
                                      <p:cBhvr>
                                        <p:cTn id="53" dur="500" fill="hold"/>
                                        <p:tgtEl>
                                          <p:spTgt spid="25"/>
                                        </p:tgtEl>
                                        <p:attrNameLst>
                                          <p:attrName>fillcolor</p:attrName>
                                        </p:attrNameLst>
                                      </p:cBhvr>
                                      <p:by>
                                        <p:hsl h="0" s="-12549" l="-25098"/>
                                      </p:by>
                                    </p:animClr>
                                    <p:animClr clrSpc="hsl" dir="cw">
                                      <p:cBhvr>
                                        <p:cTn id="54" dur="500" fill="hold"/>
                                        <p:tgtEl>
                                          <p:spTgt spid="25"/>
                                        </p:tgtEl>
                                        <p:attrNameLst>
                                          <p:attrName>stroke.color</p:attrName>
                                        </p:attrNameLst>
                                      </p:cBhvr>
                                      <p:by>
                                        <p:hsl h="0" s="-12549" l="-25098"/>
                                      </p:by>
                                    </p:animClr>
                                    <p:set>
                                      <p:cBhvr>
                                        <p:cTn id="55"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24" presetClass="emph" presetSubtype="0" fill="hold" grpId="1" nodeType="clickEffect">
                                  <p:stCondLst>
                                    <p:cond delay="0"/>
                                  </p:stCondLst>
                                  <p:childTnLst>
                                    <p:animClr clrSpc="hsl" dir="cw">
                                      <p:cBhvr override="childStyle">
                                        <p:cTn id="60" dur="500" fill="hold"/>
                                        <p:tgtEl>
                                          <p:spTgt spid="33"/>
                                        </p:tgtEl>
                                        <p:attrNameLst>
                                          <p:attrName>style.color</p:attrName>
                                        </p:attrNameLst>
                                      </p:cBhvr>
                                      <p:by>
                                        <p:hsl h="0" s="-12549" l="-25098"/>
                                      </p:by>
                                    </p:animClr>
                                    <p:animClr clrSpc="hsl" dir="cw">
                                      <p:cBhvr>
                                        <p:cTn id="61" dur="500" fill="hold"/>
                                        <p:tgtEl>
                                          <p:spTgt spid="33"/>
                                        </p:tgtEl>
                                        <p:attrNameLst>
                                          <p:attrName>fillcolor</p:attrName>
                                        </p:attrNameLst>
                                      </p:cBhvr>
                                      <p:by>
                                        <p:hsl h="0" s="-12549" l="-25098"/>
                                      </p:by>
                                    </p:animClr>
                                    <p:animClr clrSpc="hsl" dir="cw">
                                      <p:cBhvr>
                                        <p:cTn id="62" dur="500" fill="hold"/>
                                        <p:tgtEl>
                                          <p:spTgt spid="33"/>
                                        </p:tgtEl>
                                        <p:attrNameLst>
                                          <p:attrName>stroke.color</p:attrName>
                                        </p:attrNameLst>
                                      </p:cBhvr>
                                      <p:by>
                                        <p:hsl h="0" s="-12549" l="-25098"/>
                                      </p:by>
                                    </p:animClr>
                                    <p:set>
                                      <p:cBhvr>
                                        <p:cTn id="63" dur="500" fill="hold"/>
                                        <p:tgtEl>
                                          <p:spTgt spid="33"/>
                                        </p:tgtEl>
                                        <p:attrNameLst>
                                          <p:attrName>fill.type</p:attrName>
                                        </p:attrNameLst>
                                      </p:cBhvr>
                                      <p:to>
                                        <p:strVal val="solid"/>
                                      </p:to>
                                    </p:set>
                                  </p:childTnLst>
                                </p:cTn>
                              </p:par>
                              <p:par>
                                <p:cTn id="64" presetID="19" presetClass="emph" presetSubtype="0" fill="hold" grpId="0" nodeType="withEffect">
                                  <p:stCondLst>
                                    <p:cond delay="0"/>
                                  </p:stCondLst>
                                  <p:childTnLst>
                                    <p:animClr clrSpc="rgb" dir="cw">
                                      <p:cBhvr override="childStyle">
                                        <p:cTn id="65" dur="500" fill="hold"/>
                                        <p:tgtEl>
                                          <p:spTgt spid="31"/>
                                        </p:tgtEl>
                                        <p:attrNameLst>
                                          <p:attrName>style.color</p:attrName>
                                        </p:attrNameLst>
                                      </p:cBhvr>
                                      <p:to>
                                        <a:srgbClr val="FFC000"/>
                                      </p:to>
                                    </p:animClr>
                                    <p:animClr clrSpc="rgb" dir="cw">
                                      <p:cBhvr>
                                        <p:cTn id="66" dur="500" fill="hold"/>
                                        <p:tgtEl>
                                          <p:spTgt spid="31"/>
                                        </p:tgtEl>
                                        <p:attrNameLst>
                                          <p:attrName>fillcolor</p:attrName>
                                        </p:attrNameLst>
                                      </p:cBhvr>
                                      <p:to>
                                        <a:srgbClr val="FFC000"/>
                                      </p:to>
                                    </p:animClr>
                                    <p:set>
                                      <p:cBhvr>
                                        <p:cTn id="67" dur="500" fill="hold"/>
                                        <p:tgtEl>
                                          <p:spTgt spid="31"/>
                                        </p:tgtEl>
                                        <p:attrNameLst>
                                          <p:attrName>fill.type</p:attrName>
                                        </p:attrNameLst>
                                      </p:cBhvr>
                                      <p:to>
                                        <p:strVal val="solid"/>
                                      </p:to>
                                    </p:set>
                                    <p:set>
                                      <p:cBhvr>
                                        <p:cTn id="68" dur="500" fill="hold"/>
                                        <p:tgtEl>
                                          <p:spTgt spid="31"/>
                                        </p:tgtEl>
                                        <p:attrNameLst>
                                          <p:attrName>fill.on</p:attrName>
                                        </p:attrNameLst>
                                      </p:cBhvr>
                                      <p:to>
                                        <p:strVal val="true"/>
                                      </p:to>
                                    </p:set>
                                  </p:childTnLst>
                                </p:cTn>
                              </p:par>
                              <p:par>
                                <p:cTn id="69" presetID="1" presetClass="mediacall" presetSubtype="0" fill="hold" nodeType="withEffect">
                                  <p:stCondLst>
                                    <p:cond delay="0"/>
                                  </p:stCondLst>
                                  <p:childTnLst>
                                    <p:cmd type="call" cmd="playFrom(0.0)">
                                      <p:cBhvr>
                                        <p:cTn id="70" dur="20218" fill="hold"/>
                                        <p:tgtEl>
                                          <p:spTgt spid="39"/>
                                        </p:tgtEl>
                                      </p:cBhvr>
                                    </p:cmd>
                                  </p:childTnLst>
                                </p:cTn>
                              </p:par>
                              <p:par>
                                <p:cTn id="71" presetID="3" presetClass="mediacall" presetSubtype="0" fill="hold" nodeType="withEffect">
                                  <p:stCondLst>
                                    <p:cond delay="0"/>
                                  </p:stCondLst>
                                  <p:childTnLst>
                                    <p:cmd type="call" cmd="stop">
                                      <p:cBhvr>
                                        <p:cTn id="72" dur="1" fill="hold"/>
                                        <p:tgtEl>
                                          <p:spTgt spid="38"/>
                                        </p:tgtEl>
                                      </p:cBhvr>
                                    </p:cmd>
                                  </p:childTnLst>
                                </p:cTn>
                              </p:par>
                              <p:par>
                                <p:cTn id="73" presetID="19" presetClass="emph" presetSubtype="0" fill="hold" grpId="1" nodeType="withEffect">
                                  <p:stCondLst>
                                    <p:cond delay="3000"/>
                                  </p:stCondLst>
                                  <p:childTnLst>
                                    <p:animClr clrSpc="rgb" dir="cw">
                                      <p:cBhvr override="childStyle">
                                        <p:cTn id="74" dur="500" fill="hold"/>
                                        <p:tgtEl>
                                          <p:spTgt spid="31"/>
                                        </p:tgtEl>
                                        <p:attrNameLst>
                                          <p:attrName>style.color</p:attrName>
                                        </p:attrNameLst>
                                      </p:cBhvr>
                                      <p:to>
                                        <a:srgbClr val="FF0000"/>
                                      </p:to>
                                    </p:animClr>
                                    <p:animClr clrSpc="rgb" dir="cw">
                                      <p:cBhvr>
                                        <p:cTn id="75" dur="500" fill="hold"/>
                                        <p:tgtEl>
                                          <p:spTgt spid="31"/>
                                        </p:tgtEl>
                                        <p:attrNameLst>
                                          <p:attrName>fillcolor</p:attrName>
                                        </p:attrNameLst>
                                      </p:cBhvr>
                                      <p:to>
                                        <a:srgbClr val="FF0000"/>
                                      </p:to>
                                    </p:animClr>
                                    <p:set>
                                      <p:cBhvr>
                                        <p:cTn id="76" dur="500" fill="hold"/>
                                        <p:tgtEl>
                                          <p:spTgt spid="31"/>
                                        </p:tgtEl>
                                        <p:attrNameLst>
                                          <p:attrName>fill.type</p:attrName>
                                        </p:attrNameLst>
                                      </p:cBhvr>
                                      <p:to>
                                        <p:strVal val="solid"/>
                                      </p:to>
                                    </p:set>
                                    <p:set>
                                      <p:cBhvr>
                                        <p:cTn id="77" dur="500" fill="hold"/>
                                        <p:tgtEl>
                                          <p:spTgt spid="31"/>
                                        </p:tgtEl>
                                        <p:attrNameLst>
                                          <p:attrName>fill.on</p:attrName>
                                        </p:attrNameLst>
                                      </p:cBhvr>
                                      <p:to>
                                        <p:strVal val="true"/>
                                      </p:to>
                                    </p:set>
                                  </p:childTnLst>
                                </p:cTn>
                              </p:par>
                              <p:par>
                                <p:cTn id="78" presetID="1" presetClass="mediacall" presetSubtype="0" fill="hold" nodeType="withEffect">
                                  <p:stCondLst>
                                    <p:cond delay="3000"/>
                                  </p:stCondLst>
                                  <p:childTnLst>
                                    <p:cmd type="call" cmd="playFrom(0.0)">
                                      <p:cBhvr>
                                        <p:cTn id="79" dur="5903" fill="hold"/>
                                        <p:tgtEl>
                                          <p:spTgt spid="41"/>
                                        </p:tgtEl>
                                      </p:cBhvr>
                                    </p:cmd>
                                  </p:childTnLst>
                                </p:cTn>
                              </p:par>
                              <p:par>
                                <p:cTn id="80" presetID="3" presetClass="mediacall" presetSubtype="0" fill="hold" nodeType="withEffect">
                                  <p:stCondLst>
                                    <p:cond delay="3000"/>
                                  </p:stCondLst>
                                  <p:childTnLst>
                                    <p:cmd type="call" cmd="stop">
                                      <p:cBhvr>
                                        <p:cTn id="81" dur="1" fill="hold"/>
                                        <p:tgtEl>
                                          <p:spTgt spid="39"/>
                                        </p:tgtEl>
                                      </p:cBhvr>
                                    </p:cmd>
                                  </p:childTnLst>
                                </p:cTn>
                              </p:par>
                            </p:childTnLst>
                          </p:cTn>
                        </p:par>
                      </p:childTnLst>
                    </p:cTn>
                  </p:par>
                </p:childTnLst>
              </p:cTn>
              <p:nextCondLst>
                <p:cond evt="onClick" delay="0">
                  <p:tgtEl>
                    <p:spTgt spid="33"/>
                  </p:tgtEl>
                </p:cond>
              </p:nextCondLst>
            </p:seq>
            <p:seq concurrent="1" nextAc="seek">
              <p:cTn id="82" restart="whenNotActive" fill="hold" evtFilter="cancelBubble" nodeType="interactiveSeq">
                <p:stCondLst>
                  <p:cond evt="onClick" delay="0">
                    <p:tgtEl>
                      <p:spTgt spid="27"/>
                    </p:tgtEl>
                  </p:cond>
                </p:stCondLst>
                <p:endSync evt="end" delay="0">
                  <p:rtn val="all"/>
                </p:endSync>
                <p:childTnLst>
                  <p:par>
                    <p:cTn id="83" fill="hold">
                      <p:stCondLst>
                        <p:cond delay="0"/>
                      </p:stCondLst>
                      <p:childTnLst>
                        <p:par>
                          <p:cTn id="84" fill="hold">
                            <p:stCondLst>
                              <p:cond delay="0"/>
                            </p:stCondLst>
                            <p:childTnLst>
                              <p:par>
                                <p:cTn id="85" presetID="24" presetClass="emph" presetSubtype="0" fill="hold" grpId="1" nodeType="clickEffect">
                                  <p:stCondLst>
                                    <p:cond delay="0"/>
                                  </p:stCondLst>
                                  <p:childTnLst>
                                    <p:animClr clrSpc="hsl" dir="cw">
                                      <p:cBhvr override="childStyle">
                                        <p:cTn id="86" dur="500" fill="hold"/>
                                        <p:tgtEl>
                                          <p:spTgt spid="27"/>
                                        </p:tgtEl>
                                        <p:attrNameLst>
                                          <p:attrName>style.color</p:attrName>
                                        </p:attrNameLst>
                                      </p:cBhvr>
                                      <p:by>
                                        <p:hsl h="0" s="-12549" l="-25098"/>
                                      </p:by>
                                    </p:animClr>
                                    <p:animClr clrSpc="hsl" dir="cw">
                                      <p:cBhvr>
                                        <p:cTn id="87" dur="500" fill="hold"/>
                                        <p:tgtEl>
                                          <p:spTgt spid="27"/>
                                        </p:tgtEl>
                                        <p:attrNameLst>
                                          <p:attrName>fillcolor</p:attrName>
                                        </p:attrNameLst>
                                      </p:cBhvr>
                                      <p:by>
                                        <p:hsl h="0" s="-12549" l="-25098"/>
                                      </p:by>
                                    </p:animClr>
                                    <p:animClr clrSpc="hsl" dir="cw">
                                      <p:cBhvr>
                                        <p:cTn id="88" dur="500" fill="hold"/>
                                        <p:tgtEl>
                                          <p:spTgt spid="27"/>
                                        </p:tgtEl>
                                        <p:attrNameLst>
                                          <p:attrName>stroke.color</p:attrName>
                                        </p:attrNameLst>
                                      </p:cBhvr>
                                      <p:by>
                                        <p:hsl h="0" s="-12549" l="-25098"/>
                                      </p:by>
                                    </p:animClr>
                                    <p:set>
                                      <p:cBhvr>
                                        <p:cTn id="89" dur="500" fill="hold"/>
                                        <p:tgtEl>
                                          <p:spTgt spid="27"/>
                                        </p:tgtEl>
                                        <p:attrNameLst>
                                          <p:attrName>fill.type</p:attrName>
                                        </p:attrNameLst>
                                      </p:cBhvr>
                                      <p:to>
                                        <p:strVal val="solid"/>
                                      </p:to>
                                    </p:set>
                                  </p:childTnLst>
                                </p:cTn>
                              </p:par>
                              <p:par>
                                <p:cTn id="90" presetID="19" presetClass="emph" presetSubtype="0" fill="hold" grpId="0" nodeType="withEffect">
                                  <p:stCondLst>
                                    <p:cond delay="0"/>
                                  </p:stCondLst>
                                  <p:childTnLst>
                                    <p:animClr clrSpc="rgb" dir="cw">
                                      <p:cBhvr override="childStyle">
                                        <p:cTn id="91" dur="500" fill="hold"/>
                                        <p:tgtEl>
                                          <p:spTgt spid="16"/>
                                        </p:tgtEl>
                                        <p:attrNameLst>
                                          <p:attrName>style.color</p:attrName>
                                        </p:attrNameLst>
                                      </p:cBhvr>
                                      <p:to>
                                        <a:srgbClr val="FFC000"/>
                                      </p:to>
                                    </p:animClr>
                                    <p:animClr clrSpc="rgb" dir="cw">
                                      <p:cBhvr>
                                        <p:cTn id="92" dur="500" fill="hold"/>
                                        <p:tgtEl>
                                          <p:spTgt spid="16"/>
                                        </p:tgtEl>
                                        <p:attrNameLst>
                                          <p:attrName>fillcolor</p:attrName>
                                        </p:attrNameLst>
                                      </p:cBhvr>
                                      <p:to>
                                        <a:srgbClr val="FFC000"/>
                                      </p:to>
                                    </p:animClr>
                                    <p:set>
                                      <p:cBhvr>
                                        <p:cTn id="93" dur="500" fill="hold"/>
                                        <p:tgtEl>
                                          <p:spTgt spid="16"/>
                                        </p:tgtEl>
                                        <p:attrNameLst>
                                          <p:attrName>fill.type</p:attrName>
                                        </p:attrNameLst>
                                      </p:cBhvr>
                                      <p:to>
                                        <p:strVal val="solid"/>
                                      </p:to>
                                    </p:set>
                                    <p:set>
                                      <p:cBhvr>
                                        <p:cTn id="94" dur="500" fill="hold"/>
                                        <p:tgtEl>
                                          <p:spTgt spid="16"/>
                                        </p:tgtEl>
                                        <p:attrNameLst>
                                          <p:attrName>fill.on</p:attrName>
                                        </p:attrNameLst>
                                      </p:cBhvr>
                                      <p:to>
                                        <p:strVal val="true"/>
                                      </p:to>
                                    </p:set>
                                  </p:childTnLst>
                                </p:cTn>
                              </p:par>
                              <p:par>
                                <p:cTn id="95" presetID="1" presetClass="mediacall" presetSubtype="0" fill="hold" nodeType="withEffect">
                                  <p:stCondLst>
                                    <p:cond delay="0"/>
                                  </p:stCondLst>
                                  <p:childTnLst>
                                    <p:cmd type="call" cmd="playFrom(0.0)">
                                      <p:cBhvr>
                                        <p:cTn id="96" dur="20218" fill="hold"/>
                                        <p:tgtEl>
                                          <p:spTgt spid="39"/>
                                        </p:tgtEl>
                                      </p:cBhvr>
                                    </p:cmd>
                                  </p:childTnLst>
                                </p:cTn>
                              </p:par>
                              <p:par>
                                <p:cTn id="97" presetID="3" presetClass="mediacall" presetSubtype="0" fill="hold" nodeType="withEffect">
                                  <p:stCondLst>
                                    <p:cond delay="0"/>
                                  </p:stCondLst>
                                  <p:childTnLst>
                                    <p:cmd type="call" cmd="stop">
                                      <p:cBhvr>
                                        <p:cTn id="98" dur="1" fill="hold"/>
                                        <p:tgtEl>
                                          <p:spTgt spid="38"/>
                                        </p:tgtEl>
                                      </p:cBhvr>
                                    </p:cmd>
                                  </p:childTnLst>
                                </p:cTn>
                              </p:par>
                              <p:par>
                                <p:cTn id="99" presetID="19" presetClass="emph" presetSubtype="0" fill="hold" grpId="1" nodeType="withEffect">
                                  <p:stCondLst>
                                    <p:cond delay="3500"/>
                                  </p:stCondLst>
                                  <p:childTnLst>
                                    <p:animClr clrSpc="rgb" dir="cw">
                                      <p:cBhvr override="childStyle">
                                        <p:cTn id="100" dur="500" fill="hold"/>
                                        <p:tgtEl>
                                          <p:spTgt spid="16"/>
                                        </p:tgtEl>
                                        <p:attrNameLst>
                                          <p:attrName>style.color</p:attrName>
                                        </p:attrNameLst>
                                      </p:cBhvr>
                                      <p:to>
                                        <a:srgbClr val="FF0000"/>
                                      </p:to>
                                    </p:animClr>
                                    <p:animClr clrSpc="rgb" dir="cw">
                                      <p:cBhvr>
                                        <p:cTn id="101" dur="500" fill="hold"/>
                                        <p:tgtEl>
                                          <p:spTgt spid="16"/>
                                        </p:tgtEl>
                                        <p:attrNameLst>
                                          <p:attrName>fillcolor</p:attrName>
                                        </p:attrNameLst>
                                      </p:cBhvr>
                                      <p:to>
                                        <a:srgbClr val="FF0000"/>
                                      </p:to>
                                    </p:animClr>
                                    <p:set>
                                      <p:cBhvr>
                                        <p:cTn id="102" dur="500" fill="hold"/>
                                        <p:tgtEl>
                                          <p:spTgt spid="16"/>
                                        </p:tgtEl>
                                        <p:attrNameLst>
                                          <p:attrName>fill.type</p:attrName>
                                        </p:attrNameLst>
                                      </p:cBhvr>
                                      <p:to>
                                        <p:strVal val="solid"/>
                                      </p:to>
                                    </p:set>
                                    <p:set>
                                      <p:cBhvr>
                                        <p:cTn id="103" dur="500" fill="hold"/>
                                        <p:tgtEl>
                                          <p:spTgt spid="16"/>
                                        </p:tgtEl>
                                        <p:attrNameLst>
                                          <p:attrName>fill.on</p:attrName>
                                        </p:attrNameLst>
                                      </p:cBhvr>
                                      <p:to>
                                        <p:strVal val="true"/>
                                      </p:to>
                                    </p:set>
                                  </p:childTnLst>
                                </p:cTn>
                              </p:par>
                              <p:par>
                                <p:cTn id="104" presetID="1" presetClass="mediacall" presetSubtype="0" fill="hold" nodeType="withEffect">
                                  <p:stCondLst>
                                    <p:cond delay="3500"/>
                                  </p:stCondLst>
                                  <p:childTnLst>
                                    <p:cmd type="call" cmd="playFrom(0.0)">
                                      <p:cBhvr>
                                        <p:cTn id="105" dur="5903" fill="hold"/>
                                        <p:tgtEl>
                                          <p:spTgt spid="41"/>
                                        </p:tgtEl>
                                      </p:cBhvr>
                                    </p:cmd>
                                  </p:childTnLst>
                                </p:cTn>
                              </p:par>
                              <p:par>
                                <p:cTn id="106" presetID="3" presetClass="mediacall" presetSubtype="0" fill="hold" nodeType="withEffect">
                                  <p:stCondLst>
                                    <p:cond delay="3500"/>
                                  </p:stCondLst>
                                  <p:childTnLst>
                                    <p:cmd type="call" cmd="stop">
                                      <p:cBhvr>
                                        <p:cTn id="107" dur="1" fill="hold"/>
                                        <p:tgtEl>
                                          <p:spTgt spid="39"/>
                                        </p:tgtEl>
                                      </p:cBhvr>
                                    </p:cmd>
                                  </p:childTnLst>
                                </p:cTn>
                              </p:par>
                            </p:childTnLst>
                          </p:cTn>
                        </p:par>
                      </p:childTnLst>
                    </p:cTn>
                  </p:par>
                </p:childTnLst>
              </p:cTn>
              <p:nextCondLst>
                <p:cond evt="onClick" delay="0">
                  <p:tgtEl>
                    <p:spTgt spid="27"/>
                  </p:tgtEl>
                </p:cond>
              </p:nextCondLst>
            </p:seq>
            <p:seq concurrent="1" nextAc="seek">
              <p:cTn id="108" restart="whenNotActive" fill="hold" evtFilter="cancelBubble" nodeType="interactiveSeq">
                <p:stCondLst>
                  <p:cond evt="onClick" delay="0">
                    <p:tgtEl>
                      <p:spTgt spid="34"/>
                    </p:tgtEl>
                  </p:cond>
                </p:stCondLst>
                <p:endSync evt="end" delay="0">
                  <p:rtn val="all"/>
                </p:endSync>
                <p:childTnLst>
                  <p:par>
                    <p:cTn id="109" fill="hold">
                      <p:stCondLst>
                        <p:cond delay="0"/>
                      </p:stCondLst>
                      <p:childTnLst>
                        <p:par>
                          <p:cTn id="110" fill="hold">
                            <p:stCondLst>
                              <p:cond delay="0"/>
                            </p:stCondLst>
                            <p:childTnLst>
                              <p:par>
                                <p:cTn id="111" presetID="24" presetClass="emph" presetSubtype="0" fill="hold" grpId="1" nodeType="clickEffect">
                                  <p:stCondLst>
                                    <p:cond delay="0"/>
                                  </p:stCondLst>
                                  <p:childTnLst>
                                    <p:animClr clrSpc="hsl" dir="cw">
                                      <p:cBhvr override="childStyle">
                                        <p:cTn id="112" dur="500" fill="hold"/>
                                        <p:tgtEl>
                                          <p:spTgt spid="34"/>
                                        </p:tgtEl>
                                        <p:attrNameLst>
                                          <p:attrName>style.color</p:attrName>
                                        </p:attrNameLst>
                                      </p:cBhvr>
                                      <p:by>
                                        <p:hsl h="0" s="-12549" l="-25098"/>
                                      </p:by>
                                    </p:animClr>
                                    <p:animClr clrSpc="hsl" dir="cw">
                                      <p:cBhvr>
                                        <p:cTn id="113" dur="500" fill="hold"/>
                                        <p:tgtEl>
                                          <p:spTgt spid="34"/>
                                        </p:tgtEl>
                                        <p:attrNameLst>
                                          <p:attrName>fillcolor</p:attrName>
                                        </p:attrNameLst>
                                      </p:cBhvr>
                                      <p:by>
                                        <p:hsl h="0" s="-12549" l="-25098"/>
                                      </p:by>
                                    </p:animClr>
                                    <p:animClr clrSpc="hsl" dir="cw">
                                      <p:cBhvr>
                                        <p:cTn id="114" dur="500" fill="hold"/>
                                        <p:tgtEl>
                                          <p:spTgt spid="34"/>
                                        </p:tgtEl>
                                        <p:attrNameLst>
                                          <p:attrName>stroke.color</p:attrName>
                                        </p:attrNameLst>
                                      </p:cBhvr>
                                      <p:by>
                                        <p:hsl h="0" s="-12549" l="-25098"/>
                                      </p:by>
                                    </p:animClr>
                                    <p:set>
                                      <p:cBhvr>
                                        <p:cTn id="115" dur="500" fill="hold"/>
                                        <p:tgtEl>
                                          <p:spTgt spid="34"/>
                                        </p:tgtEl>
                                        <p:attrNameLst>
                                          <p:attrName>fill.type</p:attrName>
                                        </p:attrNameLst>
                                      </p:cBhvr>
                                      <p:to>
                                        <p:strVal val="solid"/>
                                      </p:to>
                                    </p:set>
                                  </p:childTnLst>
                                </p:cTn>
                              </p:par>
                              <p:par>
                                <p:cTn id="116" presetID="19" presetClass="emph" presetSubtype="0" fill="hold" grpId="0" nodeType="withEffect">
                                  <p:stCondLst>
                                    <p:cond delay="0"/>
                                  </p:stCondLst>
                                  <p:childTnLst>
                                    <p:animClr clrSpc="rgb" dir="cw">
                                      <p:cBhvr override="childStyle">
                                        <p:cTn id="117" dur="500" fill="hold"/>
                                        <p:tgtEl>
                                          <p:spTgt spid="32"/>
                                        </p:tgtEl>
                                        <p:attrNameLst>
                                          <p:attrName>style.color</p:attrName>
                                        </p:attrNameLst>
                                      </p:cBhvr>
                                      <p:to>
                                        <a:schemeClr val="accent2"/>
                                      </p:to>
                                    </p:animClr>
                                    <p:animClr clrSpc="rgb" dir="cw">
                                      <p:cBhvr>
                                        <p:cTn id="118" dur="500" fill="hold"/>
                                        <p:tgtEl>
                                          <p:spTgt spid="32"/>
                                        </p:tgtEl>
                                        <p:attrNameLst>
                                          <p:attrName>fillcolor</p:attrName>
                                        </p:attrNameLst>
                                      </p:cBhvr>
                                      <p:to>
                                        <a:schemeClr val="accent2"/>
                                      </p:to>
                                    </p:animClr>
                                    <p:set>
                                      <p:cBhvr>
                                        <p:cTn id="119" dur="500" fill="hold"/>
                                        <p:tgtEl>
                                          <p:spTgt spid="32"/>
                                        </p:tgtEl>
                                        <p:attrNameLst>
                                          <p:attrName>fill.type</p:attrName>
                                        </p:attrNameLst>
                                      </p:cBhvr>
                                      <p:to>
                                        <p:strVal val="solid"/>
                                      </p:to>
                                    </p:set>
                                    <p:set>
                                      <p:cBhvr>
                                        <p:cTn id="120" dur="500" fill="hold"/>
                                        <p:tgtEl>
                                          <p:spTgt spid="32"/>
                                        </p:tgtEl>
                                        <p:attrNameLst>
                                          <p:attrName>fill.on</p:attrName>
                                        </p:attrNameLst>
                                      </p:cBhvr>
                                      <p:to>
                                        <p:strVal val="true"/>
                                      </p:to>
                                    </p:set>
                                  </p:childTnLst>
                                </p:cTn>
                              </p:par>
                              <p:par>
                                <p:cTn id="121" presetID="1" presetClass="mediacall" presetSubtype="0" fill="hold" nodeType="withEffect">
                                  <p:stCondLst>
                                    <p:cond delay="0"/>
                                  </p:stCondLst>
                                  <p:childTnLst>
                                    <p:cmd type="call" cmd="playFrom(0.0)">
                                      <p:cBhvr>
                                        <p:cTn id="122" dur="20218" fill="hold"/>
                                        <p:tgtEl>
                                          <p:spTgt spid="39"/>
                                        </p:tgtEl>
                                      </p:cBhvr>
                                    </p:cmd>
                                  </p:childTnLst>
                                </p:cTn>
                              </p:par>
                              <p:par>
                                <p:cTn id="123" presetID="3" presetClass="mediacall" presetSubtype="0" fill="hold" nodeType="withEffect">
                                  <p:stCondLst>
                                    <p:cond delay="0"/>
                                  </p:stCondLst>
                                  <p:childTnLst>
                                    <p:cmd type="call" cmd="stop">
                                      <p:cBhvr>
                                        <p:cTn id="124" dur="1" fill="hold"/>
                                        <p:tgtEl>
                                          <p:spTgt spid="38"/>
                                        </p:tgtEl>
                                      </p:cBhvr>
                                    </p:cmd>
                                  </p:childTnLst>
                                </p:cTn>
                              </p:par>
                              <p:par>
                                <p:cTn id="125" presetID="19" presetClass="emph" presetSubtype="0" fill="hold" grpId="1" nodeType="withEffect">
                                  <p:stCondLst>
                                    <p:cond delay="3000"/>
                                  </p:stCondLst>
                                  <p:childTnLst>
                                    <p:animClr clrSpc="rgb" dir="cw">
                                      <p:cBhvr override="childStyle">
                                        <p:cTn id="126" dur="500" fill="hold"/>
                                        <p:tgtEl>
                                          <p:spTgt spid="32"/>
                                        </p:tgtEl>
                                        <p:attrNameLst>
                                          <p:attrName>style.color</p:attrName>
                                        </p:attrNameLst>
                                      </p:cBhvr>
                                      <p:to>
                                        <a:srgbClr val="FF0000"/>
                                      </p:to>
                                    </p:animClr>
                                    <p:animClr clrSpc="rgb" dir="cw">
                                      <p:cBhvr>
                                        <p:cTn id="127" dur="500" fill="hold"/>
                                        <p:tgtEl>
                                          <p:spTgt spid="32"/>
                                        </p:tgtEl>
                                        <p:attrNameLst>
                                          <p:attrName>fillcolor</p:attrName>
                                        </p:attrNameLst>
                                      </p:cBhvr>
                                      <p:to>
                                        <a:srgbClr val="FF0000"/>
                                      </p:to>
                                    </p:animClr>
                                    <p:set>
                                      <p:cBhvr>
                                        <p:cTn id="128" dur="500" fill="hold"/>
                                        <p:tgtEl>
                                          <p:spTgt spid="32"/>
                                        </p:tgtEl>
                                        <p:attrNameLst>
                                          <p:attrName>fill.type</p:attrName>
                                        </p:attrNameLst>
                                      </p:cBhvr>
                                      <p:to>
                                        <p:strVal val="solid"/>
                                      </p:to>
                                    </p:set>
                                    <p:set>
                                      <p:cBhvr>
                                        <p:cTn id="129" dur="500" fill="hold"/>
                                        <p:tgtEl>
                                          <p:spTgt spid="32"/>
                                        </p:tgtEl>
                                        <p:attrNameLst>
                                          <p:attrName>fill.on</p:attrName>
                                        </p:attrNameLst>
                                      </p:cBhvr>
                                      <p:to>
                                        <p:strVal val="true"/>
                                      </p:to>
                                    </p:set>
                                  </p:childTnLst>
                                </p:cTn>
                              </p:par>
                              <p:par>
                                <p:cTn id="130" presetID="1" presetClass="mediacall" presetSubtype="0" fill="hold" nodeType="withEffect">
                                  <p:stCondLst>
                                    <p:cond delay="3000"/>
                                  </p:stCondLst>
                                  <p:childTnLst>
                                    <p:cmd type="call" cmd="playFrom(0.0)">
                                      <p:cBhvr>
                                        <p:cTn id="131" dur="5903" fill="hold"/>
                                        <p:tgtEl>
                                          <p:spTgt spid="41"/>
                                        </p:tgtEl>
                                      </p:cBhvr>
                                    </p:cmd>
                                  </p:childTnLst>
                                </p:cTn>
                              </p:par>
                              <p:par>
                                <p:cTn id="132" presetID="3" presetClass="mediacall" presetSubtype="0" fill="hold" nodeType="withEffect">
                                  <p:stCondLst>
                                    <p:cond delay="3000"/>
                                  </p:stCondLst>
                                  <p:childTnLst>
                                    <p:cmd type="call" cmd="stop">
                                      <p:cBhvr>
                                        <p:cTn id="133" dur="1" fill="hold"/>
                                        <p:tgtEl>
                                          <p:spTgt spid="39"/>
                                        </p:tgtEl>
                                      </p:cBhvr>
                                    </p:cmd>
                                  </p:childTnLst>
                                </p:cTn>
                              </p:par>
                            </p:childTnLst>
                          </p:cTn>
                        </p:par>
                      </p:childTnLst>
                    </p:cTn>
                  </p:par>
                </p:childTnLst>
              </p:cTn>
              <p:nextCondLst>
                <p:cond evt="onClick" delay="0">
                  <p:tgtEl>
                    <p:spTgt spid="34"/>
                  </p:tgtEl>
                </p:cond>
              </p:nextCondLst>
            </p:seq>
            <p:audio>
              <p:cMediaNode vol="80000">
                <p:cTn id="134" fill="hold" display="0">
                  <p:stCondLst>
                    <p:cond delay="indefinite"/>
                  </p:stCondLst>
                  <p:endCondLst>
                    <p:cond evt="onStopAudio" delay="0">
                      <p:tgtEl>
                        <p:sldTgt/>
                      </p:tgtEl>
                    </p:cond>
                  </p:endCondLst>
                </p:cTn>
                <p:tgtEl>
                  <p:spTgt spid="39"/>
                </p:tgtEl>
              </p:cMediaNode>
            </p:audio>
            <p:audio>
              <p:cMediaNode vol="80000">
                <p:cTn id="135" fill="hold" display="0">
                  <p:stCondLst>
                    <p:cond delay="indefinite"/>
                  </p:stCondLst>
                  <p:endCondLst>
                    <p:cond evt="onStopAudio" delay="0">
                      <p:tgtEl>
                        <p:sldTgt/>
                      </p:tgtEl>
                    </p:cond>
                  </p:endCondLst>
                </p:cTn>
                <p:tgtEl>
                  <p:spTgt spid="40"/>
                </p:tgtEl>
              </p:cMediaNode>
            </p:audio>
            <p:audio>
              <p:cMediaNode vol="80000">
                <p:cTn id="136"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5" grpId="2"/>
      <p:bldP spid="27" grpId="0"/>
      <p:bldP spid="27" grpId="1"/>
      <p:bldP spid="31" grpId="0" animBg="1"/>
      <p:bldP spid="31" grpId="1" animBg="1"/>
      <p:bldP spid="32" grpId="0" animBg="1"/>
      <p:bldP spid="32" grpId="1" animBg="1"/>
      <p:bldP spid="33" grpId="0"/>
      <p:bldP spid="33" grpId="1"/>
      <p:bldP spid="34" grpId="0"/>
      <p:bldP spid="34" grpId="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38518" y="-48647"/>
            <a:ext cx="3150603" cy="2679956"/>
          </a:xfrm>
          <a:prstGeom prst="rect">
            <a:avLst/>
          </a:prstGeom>
        </p:spPr>
      </p:pic>
      <p:cxnSp>
        <p:nvCxnSpPr>
          <p:cNvPr id="23" name="Straight Connector 22"/>
          <p:cNvCxnSpPr/>
          <p:nvPr/>
        </p:nvCxnSpPr>
        <p:spPr>
          <a:xfrm>
            <a:off x="-685" y="5912525"/>
            <a:ext cx="12190413"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82177" y="4631260"/>
            <a:ext cx="12190413"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1222" y="3277301"/>
            <a:ext cx="12190413"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478110" y="2455563"/>
            <a:ext cx="11256560" cy="146315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TextBox 23"/>
          <p:cNvSpPr txBox="1"/>
          <p:nvPr/>
        </p:nvSpPr>
        <p:spPr>
          <a:xfrm>
            <a:off x="806227" y="2752321"/>
            <a:ext cx="10686558" cy="1077218"/>
          </a:xfrm>
          <a:prstGeom prst="rect">
            <a:avLst/>
          </a:prstGeom>
          <a:noFill/>
        </p:spPr>
        <p:txBody>
          <a:bodyPr wrap="square" rtlCol="0">
            <a:spAutoFit/>
          </a:bodyPr>
          <a:lstStyle/>
          <a:p>
            <a:pPr marL="0" marR="0" lvl="0" indent="0" algn="just" defTabSz="914309"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8. Trong mục </a:t>
            </a:r>
            <a:r>
              <a:rPr kumimoji="0" lang="vi-VN" sz="32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Tuân thủ những quy tắc an toàn khi bơi lội,  tác giả đã đưa ra mấy quy tắc</a:t>
            </a:r>
            <a:r>
              <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5" name="bang c"/>
          <p:cNvSpPr/>
          <p:nvPr/>
        </p:nvSpPr>
        <p:spPr>
          <a:xfrm flipH="1">
            <a:off x="763930" y="5395299"/>
            <a:ext cx="5249089" cy="109217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6" name="bang b"/>
          <p:cNvSpPr/>
          <p:nvPr/>
        </p:nvSpPr>
        <p:spPr>
          <a:xfrm flipH="1">
            <a:off x="6094522" y="4156532"/>
            <a:ext cx="5249089" cy="97697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5" name="cau hoi c"/>
          <p:cNvSpPr txBox="1"/>
          <p:nvPr/>
        </p:nvSpPr>
        <p:spPr>
          <a:xfrm>
            <a:off x="1063567" y="5631962"/>
            <a:ext cx="4649813" cy="523152"/>
          </a:xfrm>
          <a:prstGeom prst="rect">
            <a:avLst/>
          </a:prstGeom>
          <a:noFill/>
        </p:spPr>
        <p:txBody>
          <a:bodyPr wrap="square" rtlCol="0">
            <a:spAutoFit/>
          </a:bodyPr>
          <a:lstStyle/>
          <a:p>
            <a:pPr marL="342866" lvl="0" indent="-342866" defTabSz="914309">
              <a:buClr>
                <a:prstClr val="white"/>
              </a:buClr>
              <a:buFont typeface="Wingdings" panose="05000000000000000000" pitchFamily="2" charset="2"/>
              <a:buChar char="w"/>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C. </a:t>
            </a:r>
            <a:r>
              <a:rPr lang="en-US" sz="28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Chín</a:t>
            </a:r>
            <a:r>
              <a:rPr lang="en-US"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quy</a:t>
            </a:r>
            <a:r>
              <a:rPr lang="en-US"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tắc</a:t>
            </a:r>
            <a:r>
              <a:rPr lang="en-US"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b"/>
          <p:cNvSpPr txBox="1"/>
          <p:nvPr/>
        </p:nvSpPr>
        <p:spPr>
          <a:xfrm>
            <a:off x="6477041" y="4325991"/>
            <a:ext cx="4649813" cy="523152"/>
          </a:xfrm>
          <a:prstGeom prst="rect">
            <a:avLst/>
          </a:prstGeom>
          <a:noFill/>
        </p:spPr>
        <p:txBody>
          <a:bodyPr wrap="square" rtlCol="0">
            <a:spAutoFit/>
          </a:bodyPr>
          <a:lstStyle/>
          <a:p>
            <a:pPr marL="342866" lvl="0" indent="-342866" defTabSz="914309">
              <a:buClr>
                <a:prstClr val="white"/>
              </a:buClr>
              <a:buFont typeface="Wingdings" panose="05000000000000000000" pitchFamily="2" charset="2"/>
              <a:buChar char="w"/>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B. </a:t>
            </a:r>
            <a:r>
              <a:rPr lang="en-US" sz="28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Tám</a:t>
            </a:r>
            <a:r>
              <a:rPr lang="en-US"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quy</a:t>
            </a:r>
            <a:r>
              <a:rPr lang="en-US"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tắc</a:t>
            </a:r>
            <a:r>
              <a:rPr lang="en-US"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p:cNvSpPr/>
          <p:nvPr/>
        </p:nvSpPr>
        <p:spPr>
          <a:xfrm flipH="1">
            <a:off x="765653" y="4217870"/>
            <a:ext cx="5249089" cy="91563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2" name="bang d"/>
          <p:cNvSpPr/>
          <p:nvPr/>
        </p:nvSpPr>
        <p:spPr>
          <a:xfrm flipH="1">
            <a:off x="6094522" y="5392232"/>
            <a:ext cx="5249089" cy="97697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3" name="cau hoi a"/>
          <p:cNvSpPr txBox="1"/>
          <p:nvPr/>
        </p:nvSpPr>
        <p:spPr>
          <a:xfrm>
            <a:off x="1063567" y="4396271"/>
            <a:ext cx="4649813" cy="523152"/>
          </a:xfrm>
          <a:prstGeom prst="rect">
            <a:avLst/>
          </a:prstGeom>
          <a:noFill/>
        </p:spPr>
        <p:txBody>
          <a:bodyPr wrap="square" rtlCol="0">
            <a:spAutoFit/>
          </a:bodyPr>
          <a:lstStyle/>
          <a:p>
            <a:pPr marL="342866" lvl="0" indent="-342866" defTabSz="914309">
              <a:buClr>
                <a:prstClr val="white"/>
              </a:buClr>
              <a:buFont typeface="Wingdings" panose="05000000000000000000" pitchFamily="2" charset="2"/>
              <a:buChar char="w"/>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A. </a:t>
            </a:r>
            <a:r>
              <a:rPr lang="en-US" sz="28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Bảy</a:t>
            </a:r>
            <a:r>
              <a:rPr lang="en-US"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quy</a:t>
            </a:r>
            <a:r>
              <a:rPr lang="en-US"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tắc</a:t>
            </a:r>
            <a:r>
              <a:rPr lang="en-US"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d"/>
          <p:cNvSpPr txBox="1"/>
          <p:nvPr/>
        </p:nvSpPr>
        <p:spPr>
          <a:xfrm>
            <a:off x="6477040" y="5468958"/>
            <a:ext cx="4649813" cy="523220"/>
          </a:xfrm>
          <a:prstGeom prst="rect">
            <a:avLst/>
          </a:prstGeom>
          <a:noFill/>
        </p:spPr>
        <p:txBody>
          <a:bodyPr wrap="square" rtlCol="0">
            <a:spAutoFit/>
          </a:bodyPr>
          <a:lstStyle/>
          <a:p>
            <a:pPr marL="342866" lvl="0" indent="-342866" defTabSz="914309">
              <a:buClr>
                <a:prstClr val="white"/>
              </a:buClr>
              <a:buFont typeface="Wingdings" panose="05000000000000000000" pitchFamily="2" charset="2"/>
              <a:buChar char="w"/>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D. </a:t>
            </a:r>
            <a:r>
              <a:rPr lang="en-US" sz="28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Mười</a:t>
            </a:r>
            <a:r>
              <a:rPr lang="en-US"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hai</a:t>
            </a:r>
            <a:r>
              <a:rPr lang="en-US"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quy</a:t>
            </a:r>
            <a:r>
              <a:rPr lang="en-US"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tắc</a:t>
            </a:r>
            <a:r>
              <a:rPr lang="en-US"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0413" y="864997"/>
            <a:ext cx="487300" cy="487300"/>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0413" y="1479751"/>
            <a:ext cx="487300" cy="487300"/>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190413" y="1868457"/>
            <a:ext cx="487300" cy="487300"/>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190413" y="2455573"/>
            <a:ext cx="487300" cy="487300"/>
          </a:xfrm>
          <a:prstGeom prst="rect">
            <a:avLst/>
          </a:prstGeom>
        </p:spPr>
      </p:pic>
      <p:pic>
        <p:nvPicPr>
          <p:cNvPr id="20" name="Picture 2" descr="Ảnh động Powerpoint CTU">
            <a:hlinkClick r:id="" action="ppaction://noaction"/>
          </p:cNvPr>
          <p:cNvPicPr>
            <a:picLocks noChangeAspect="1" noChangeArrowheads="1" noCrop="1"/>
          </p:cNvPicPr>
          <p:nvPr/>
        </p:nvPicPr>
        <p:blipFill>
          <a:blip r:embed="rId12"/>
          <a:srcRect/>
          <a:stretch>
            <a:fillRect/>
          </a:stretch>
        </p:blipFill>
        <p:spPr bwMode="auto">
          <a:xfrm>
            <a:off x="168135" y="36419"/>
            <a:ext cx="1276184" cy="828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9546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8"/>
                </p:tgtEl>
              </p:cMediaNode>
            </p:audio>
            <p:seq concurrent="1" nextAc="seek">
              <p:cTn id="25" restart="whenNotActive" fill="hold" evtFilter="cancelBubble" nodeType="interactiveSeq">
                <p:stCondLst>
                  <p:cond evt="onClick" delay="0">
                    <p:tgtEl>
                      <p:spTgt spid="25"/>
                    </p:tgtEl>
                  </p:cond>
                </p:stCondLst>
                <p:endSync evt="end" delay="0">
                  <p:rtn val="all"/>
                </p:endSync>
                <p:childTnLst>
                  <p:par>
                    <p:cTn id="26" fill="hold">
                      <p:stCondLst>
                        <p:cond delay="0"/>
                      </p:stCondLst>
                      <p:childTnLst>
                        <p:par>
                          <p:cTn id="27" fill="hold">
                            <p:stCondLst>
                              <p:cond delay="0"/>
                            </p:stCondLst>
                            <p:childTnLst>
                              <p:par>
                                <p:cTn id="28" presetID="24" presetClass="emph" presetSubtype="0" fill="hold" grpId="1" nodeType="clickEffect">
                                  <p:stCondLst>
                                    <p:cond delay="0"/>
                                  </p:stCondLst>
                                  <p:childTnLst>
                                    <p:animClr clrSpc="hsl" dir="cw">
                                      <p:cBhvr override="childStyle">
                                        <p:cTn id="29" dur="500" fill="hold"/>
                                        <p:tgtEl>
                                          <p:spTgt spid="25"/>
                                        </p:tgtEl>
                                        <p:attrNameLst>
                                          <p:attrName>style.color</p:attrName>
                                        </p:attrNameLst>
                                      </p:cBhvr>
                                      <p:by>
                                        <p:hsl h="0" s="-12549" l="-25098"/>
                                      </p:by>
                                    </p:animClr>
                                    <p:animClr clrSpc="hsl" dir="cw">
                                      <p:cBhvr>
                                        <p:cTn id="30" dur="500" fill="hold"/>
                                        <p:tgtEl>
                                          <p:spTgt spid="25"/>
                                        </p:tgtEl>
                                        <p:attrNameLst>
                                          <p:attrName>fillcolor</p:attrName>
                                        </p:attrNameLst>
                                      </p:cBhvr>
                                      <p:by>
                                        <p:hsl h="0" s="-12549" l="-25098"/>
                                      </p:by>
                                    </p:animClr>
                                    <p:animClr clrSpc="hsl" dir="cw">
                                      <p:cBhvr>
                                        <p:cTn id="31" dur="500" fill="hold"/>
                                        <p:tgtEl>
                                          <p:spTgt spid="25"/>
                                        </p:tgtEl>
                                        <p:attrNameLst>
                                          <p:attrName>stroke.color</p:attrName>
                                        </p:attrNameLst>
                                      </p:cBhvr>
                                      <p:by>
                                        <p:hsl h="0" s="-12549" l="-25098"/>
                                      </p:by>
                                    </p:animClr>
                                    <p:set>
                                      <p:cBhvr>
                                        <p:cTn id="32" dur="500" fill="hold"/>
                                        <p:tgtEl>
                                          <p:spTgt spid="25"/>
                                        </p:tgtEl>
                                        <p:attrNameLst>
                                          <p:attrName>fill.type</p:attrName>
                                        </p:attrNameLst>
                                      </p:cBhvr>
                                      <p:to>
                                        <p:strVal val="solid"/>
                                      </p:to>
                                    </p:set>
                                  </p:childTnLst>
                                </p:cTn>
                              </p:par>
                              <p:par>
                                <p:cTn id="33" presetID="19" presetClass="emph" presetSubtype="0" fill="hold" grpId="0" nodeType="withEffect">
                                  <p:stCondLst>
                                    <p:cond delay="0"/>
                                  </p:stCondLst>
                                  <p:childTnLst>
                                    <p:animClr clrSpc="rgb" dir="cw">
                                      <p:cBhvr override="childStyle">
                                        <p:cTn id="34" dur="500" fill="hold"/>
                                        <p:tgtEl>
                                          <p:spTgt spid="15"/>
                                        </p:tgtEl>
                                        <p:attrNameLst>
                                          <p:attrName>style.color</p:attrName>
                                        </p:attrNameLst>
                                      </p:cBhvr>
                                      <p:to>
                                        <a:srgbClr val="FFC000"/>
                                      </p:to>
                                    </p:animClr>
                                    <p:animClr clrSpc="rgb" dir="cw">
                                      <p:cBhvr>
                                        <p:cTn id="35" dur="500" fill="hold"/>
                                        <p:tgtEl>
                                          <p:spTgt spid="15"/>
                                        </p:tgtEl>
                                        <p:attrNameLst>
                                          <p:attrName>fillcolor</p:attrName>
                                        </p:attrNameLst>
                                      </p:cBhvr>
                                      <p:to>
                                        <a:srgbClr val="FFC000"/>
                                      </p:to>
                                    </p:animClr>
                                    <p:set>
                                      <p:cBhvr>
                                        <p:cTn id="36" dur="500" fill="hold"/>
                                        <p:tgtEl>
                                          <p:spTgt spid="15"/>
                                        </p:tgtEl>
                                        <p:attrNameLst>
                                          <p:attrName>fill.type</p:attrName>
                                        </p:attrNameLst>
                                      </p:cBhvr>
                                      <p:to>
                                        <p:strVal val="solid"/>
                                      </p:to>
                                    </p:set>
                                    <p:set>
                                      <p:cBhvr>
                                        <p:cTn id="37" dur="500" fill="hold"/>
                                        <p:tgtEl>
                                          <p:spTgt spid="15"/>
                                        </p:tgtEl>
                                        <p:attrNameLst>
                                          <p:attrName>fill.on</p:attrName>
                                        </p:attrNameLst>
                                      </p:cBhvr>
                                      <p:to>
                                        <p:strVal val="true"/>
                                      </p:to>
                                    </p:set>
                                  </p:childTnLst>
                                </p:cTn>
                              </p:par>
                              <p:par>
                                <p:cTn id="38" presetID="1" presetClass="mediacall" presetSubtype="0" fill="hold" nodeType="withEffect">
                                  <p:stCondLst>
                                    <p:cond delay="0"/>
                                  </p:stCondLst>
                                  <p:childTnLst>
                                    <p:cmd type="call" cmd="playFrom(0.0)">
                                      <p:cBhvr>
                                        <p:cTn id="39" dur="20218" fill="hold"/>
                                        <p:tgtEl>
                                          <p:spTgt spid="39"/>
                                        </p:tgtEl>
                                      </p:cBhvr>
                                    </p:cmd>
                                  </p:childTnLst>
                                </p:cTn>
                              </p:par>
                              <p:par>
                                <p:cTn id="40" presetID="3" presetClass="mediacall" presetSubtype="0" fill="hold" nodeType="withEffect">
                                  <p:stCondLst>
                                    <p:cond delay="0"/>
                                  </p:stCondLst>
                                  <p:childTnLst>
                                    <p:cmd type="call" cmd="stop">
                                      <p:cBhvr>
                                        <p:cTn id="41" dur="1" fill="hold"/>
                                        <p:tgtEl>
                                          <p:spTgt spid="38"/>
                                        </p:tgtEl>
                                      </p:cBhvr>
                                    </p:cmd>
                                  </p:childTnLst>
                                </p:cTn>
                              </p:par>
                              <p:par>
                                <p:cTn id="42" presetID="19" presetClass="emph" presetSubtype="0" repeatCount="4000" fill="hold" grpId="1" nodeType="withEffect">
                                  <p:stCondLst>
                                    <p:cond delay="3000"/>
                                  </p:stCondLst>
                                  <p:childTnLst>
                                    <p:animClr clrSpc="rgb" dir="cw">
                                      <p:cBhvr override="childStyle">
                                        <p:cTn id="43" dur="500" fill="hold"/>
                                        <p:tgtEl>
                                          <p:spTgt spid="15"/>
                                        </p:tgtEl>
                                        <p:attrNameLst>
                                          <p:attrName>style.color</p:attrName>
                                        </p:attrNameLst>
                                      </p:cBhvr>
                                      <p:to>
                                        <a:srgbClr val="92D050"/>
                                      </p:to>
                                    </p:animClr>
                                    <p:animClr clrSpc="rgb" dir="cw">
                                      <p:cBhvr>
                                        <p:cTn id="44" dur="500" fill="hold"/>
                                        <p:tgtEl>
                                          <p:spTgt spid="15"/>
                                        </p:tgtEl>
                                        <p:attrNameLst>
                                          <p:attrName>fillcolor</p:attrName>
                                        </p:attrNameLst>
                                      </p:cBhvr>
                                      <p:to>
                                        <a:srgbClr val="92D05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3000"/>
                                  </p:stCondLst>
                                  <p:childTnLst>
                                    <p:cmd type="call" cmd="playFrom(0.0)">
                                      <p:cBhvr>
                                        <p:cTn id="48" dur="7732" fill="hold"/>
                                        <p:tgtEl>
                                          <p:spTgt spid="40"/>
                                        </p:tgtEl>
                                      </p:cBhvr>
                                    </p:cmd>
                                  </p:childTnLst>
                                </p:cTn>
                              </p:par>
                              <p:par>
                                <p:cTn id="49" presetID="3" presetClass="mediacall" presetSubtype="0" fill="hold" nodeType="withEffect">
                                  <p:stCondLst>
                                    <p:cond delay="3000"/>
                                  </p:stCondLst>
                                  <p:childTnLst>
                                    <p:cmd type="call" cmd="stop">
                                      <p:cBhvr>
                                        <p:cTn id="50" dur="1" fill="hold"/>
                                        <p:tgtEl>
                                          <p:spTgt spid="39"/>
                                        </p:tgtEl>
                                      </p:cBhvr>
                                    </p:cmd>
                                  </p:childTnLst>
                                </p:cTn>
                              </p:par>
                              <p:par>
                                <p:cTn id="51" presetID="24" presetClass="emph" presetSubtype="0" fill="hold" grpId="2" nodeType="withEffect">
                                  <p:stCondLst>
                                    <p:cond delay="3000"/>
                                  </p:stCondLst>
                                  <p:childTnLst>
                                    <p:animClr clrSpc="hsl" dir="cw">
                                      <p:cBhvr override="childStyle">
                                        <p:cTn id="52" dur="500" fill="hold"/>
                                        <p:tgtEl>
                                          <p:spTgt spid="25"/>
                                        </p:tgtEl>
                                        <p:attrNameLst>
                                          <p:attrName>style.color</p:attrName>
                                        </p:attrNameLst>
                                      </p:cBhvr>
                                      <p:by>
                                        <p:hsl h="0" s="-12549" l="-25098"/>
                                      </p:by>
                                    </p:animClr>
                                    <p:animClr clrSpc="hsl" dir="cw">
                                      <p:cBhvr>
                                        <p:cTn id="53" dur="500" fill="hold"/>
                                        <p:tgtEl>
                                          <p:spTgt spid="25"/>
                                        </p:tgtEl>
                                        <p:attrNameLst>
                                          <p:attrName>fillcolor</p:attrName>
                                        </p:attrNameLst>
                                      </p:cBhvr>
                                      <p:by>
                                        <p:hsl h="0" s="-12549" l="-25098"/>
                                      </p:by>
                                    </p:animClr>
                                    <p:animClr clrSpc="hsl" dir="cw">
                                      <p:cBhvr>
                                        <p:cTn id="54" dur="500" fill="hold"/>
                                        <p:tgtEl>
                                          <p:spTgt spid="25"/>
                                        </p:tgtEl>
                                        <p:attrNameLst>
                                          <p:attrName>stroke.color</p:attrName>
                                        </p:attrNameLst>
                                      </p:cBhvr>
                                      <p:by>
                                        <p:hsl h="0" s="-12549" l="-25098"/>
                                      </p:by>
                                    </p:animClr>
                                    <p:set>
                                      <p:cBhvr>
                                        <p:cTn id="55"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24" presetClass="emph" presetSubtype="0" fill="hold" grpId="1" nodeType="clickEffect">
                                  <p:stCondLst>
                                    <p:cond delay="0"/>
                                  </p:stCondLst>
                                  <p:childTnLst>
                                    <p:animClr clrSpc="hsl" dir="cw">
                                      <p:cBhvr override="childStyle">
                                        <p:cTn id="60" dur="500" fill="hold"/>
                                        <p:tgtEl>
                                          <p:spTgt spid="33"/>
                                        </p:tgtEl>
                                        <p:attrNameLst>
                                          <p:attrName>style.color</p:attrName>
                                        </p:attrNameLst>
                                      </p:cBhvr>
                                      <p:by>
                                        <p:hsl h="0" s="-12549" l="-25098"/>
                                      </p:by>
                                    </p:animClr>
                                    <p:animClr clrSpc="hsl" dir="cw">
                                      <p:cBhvr>
                                        <p:cTn id="61" dur="500" fill="hold"/>
                                        <p:tgtEl>
                                          <p:spTgt spid="33"/>
                                        </p:tgtEl>
                                        <p:attrNameLst>
                                          <p:attrName>fillcolor</p:attrName>
                                        </p:attrNameLst>
                                      </p:cBhvr>
                                      <p:by>
                                        <p:hsl h="0" s="-12549" l="-25098"/>
                                      </p:by>
                                    </p:animClr>
                                    <p:animClr clrSpc="hsl" dir="cw">
                                      <p:cBhvr>
                                        <p:cTn id="62" dur="500" fill="hold"/>
                                        <p:tgtEl>
                                          <p:spTgt spid="33"/>
                                        </p:tgtEl>
                                        <p:attrNameLst>
                                          <p:attrName>stroke.color</p:attrName>
                                        </p:attrNameLst>
                                      </p:cBhvr>
                                      <p:by>
                                        <p:hsl h="0" s="-12549" l="-25098"/>
                                      </p:by>
                                    </p:animClr>
                                    <p:set>
                                      <p:cBhvr>
                                        <p:cTn id="63" dur="500" fill="hold"/>
                                        <p:tgtEl>
                                          <p:spTgt spid="33"/>
                                        </p:tgtEl>
                                        <p:attrNameLst>
                                          <p:attrName>fill.type</p:attrName>
                                        </p:attrNameLst>
                                      </p:cBhvr>
                                      <p:to>
                                        <p:strVal val="solid"/>
                                      </p:to>
                                    </p:set>
                                  </p:childTnLst>
                                </p:cTn>
                              </p:par>
                              <p:par>
                                <p:cTn id="64" presetID="19" presetClass="emph" presetSubtype="0" fill="hold" grpId="0" nodeType="withEffect">
                                  <p:stCondLst>
                                    <p:cond delay="0"/>
                                  </p:stCondLst>
                                  <p:childTnLst>
                                    <p:animClr clrSpc="rgb" dir="cw">
                                      <p:cBhvr override="childStyle">
                                        <p:cTn id="65" dur="500" fill="hold"/>
                                        <p:tgtEl>
                                          <p:spTgt spid="31"/>
                                        </p:tgtEl>
                                        <p:attrNameLst>
                                          <p:attrName>style.color</p:attrName>
                                        </p:attrNameLst>
                                      </p:cBhvr>
                                      <p:to>
                                        <a:srgbClr val="FFC000"/>
                                      </p:to>
                                    </p:animClr>
                                    <p:animClr clrSpc="rgb" dir="cw">
                                      <p:cBhvr>
                                        <p:cTn id="66" dur="500" fill="hold"/>
                                        <p:tgtEl>
                                          <p:spTgt spid="31"/>
                                        </p:tgtEl>
                                        <p:attrNameLst>
                                          <p:attrName>fillcolor</p:attrName>
                                        </p:attrNameLst>
                                      </p:cBhvr>
                                      <p:to>
                                        <a:srgbClr val="FFC000"/>
                                      </p:to>
                                    </p:animClr>
                                    <p:set>
                                      <p:cBhvr>
                                        <p:cTn id="67" dur="500" fill="hold"/>
                                        <p:tgtEl>
                                          <p:spTgt spid="31"/>
                                        </p:tgtEl>
                                        <p:attrNameLst>
                                          <p:attrName>fill.type</p:attrName>
                                        </p:attrNameLst>
                                      </p:cBhvr>
                                      <p:to>
                                        <p:strVal val="solid"/>
                                      </p:to>
                                    </p:set>
                                    <p:set>
                                      <p:cBhvr>
                                        <p:cTn id="68" dur="500" fill="hold"/>
                                        <p:tgtEl>
                                          <p:spTgt spid="31"/>
                                        </p:tgtEl>
                                        <p:attrNameLst>
                                          <p:attrName>fill.on</p:attrName>
                                        </p:attrNameLst>
                                      </p:cBhvr>
                                      <p:to>
                                        <p:strVal val="true"/>
                                      </p:to>
                                    </p:set>
                                  </p:childTnLst>
                                </p:cTn>
                              </p:par>
                              <p:par>
                                <p:cTn id="69" presetID="1" presetClass="mediacall" presetSubtype="0" fill="hold" nodeType="withEffect">
                                  <p:stCondLst>
                                    <p:cond delay="0"/>
                                  </p:stCondLst>
                                  <p:childTnLst>
                                    <p:cmd type="call" cmd="playFrom(0.0)">
                                      <p:cBhvr>
                                        <p:cTn id="70" dur="20218" fill="hold"/>
                                        <p:tgtEl>
                                          <p:spTgt spid="39"/>
                                        </p:tgtEl>
                                      </p:cBhvr>
                                    </p:cmd>
                                  </p:childTnLst>
                                </p:cTn>
                              </p:par>
                              <p:par>
                                <p:cTn id="71" presetID="3" presetClass="mediacall" presetSubtype="0" fill="hold" nodeType="withEffect">
                                  <p:stCondLst>
                                    <p:cond delay="0"/>
                                  </p:stCondLst>
                                  <p:childTnLst>
                                    <p:cmd type="call" cmd="stop">
                                      <p:cBhvr>
                                        <p:cTn id="72" dur="1" fill="hold"/>
                                        <p:tgtEl>
                                          <p:spTgt spid="38"/>
                                        </p:tgtEl>
                                      </p:cBhvr>
                                    </p:cmd>
                                  </p:childTnLst>
                                </p:cTn>
                              </p:par>
                              <p:par>
                                <p:cTn id="73" presetID="19" presetClass="emph" presetSubtype="0" fill="hold" grpId="1" nodeType="withEffect">
                                  <p:stCondLst>
                                    <p:cond delay="3000"/>
                                  </p:stCondLst>
                                  <p:childTnLst>
                                    <p:animClr clrSpc="rgb" dir="cw">
                                      <p:cBhvr override="childStyle">
                                        <p:cTn id="74" dur="500" fill="hold"/>
                                        <p:tgtEl>
                                          <p:spTgt spid="31"/>
                                        </p:tgtEl>
                                        <p:attrNameLst>
                                          <p:attrName>style.color</p:attrName>
                                        </p:attrNameLst>
                                      </p:cBhvr>
                                      <p:to>
                                        <a:srgbClr val="FF0000"/>
                                      </p:to>
                                    </p:animClr>
                                    <p:animClr clrSpc="rgb" dir="cw">
                                      <p:cBhvr>
                                        <p:cTn id="75" dur="500" fill="hold"/>
                                        <p:tgtEl>
                                          <p:spTgt spid="31"/>
                                        </p:tgtEl>
                                        <p:attrNameLst>
                                          <p:attrName>fillcolor</p:attrName>
                                        </p:attrNameLst>
                                      </p:cBhvr>
                                      <p:to>
                                        <a:srgbClr val="FF0000"/>
                                      </p:to>
                                    </p:animClr>
                                    <p:set>
                                      <p:cBhvr>
                                        <p:cTn id="76" dur="500" fill="hold"/>
                                        <p:tgtEl>
                                          <p:spTgt spid="31"/>
                                        </p:tgtEl>
                                        <p:attrNameLst>
                                          <p:attrName>fill.type</p:attrName>
                                        </p:attrNameLst>
                                      </p:cBhvr>
                                      <p:to>
                                        <p:strVal val="solid"/>
                                      </p:to>
                                    </p:set>
                                    <p:set>
                                      <p:cBhvr>
                                        <p:cTn id="77" dur="500" fill="hold"/>
                                        <p:tgtEl>
                                          <p:spTgt spid="31"/>
                                        </p:tgtEl>
                                        <p:attrNameLst>
                                          <p:attrName>fill.on</p:attrName>
                                        </p:attrNameLst>
                                      </p:cBhvr>
                                      <p:to>
                                        <p:strVal val="true"/>
                                      </p:to>
                                    </p:set>
                                  </p:childTnLst>
                                </p:cTn>
                              </p:par>
                              <p:par>
                                <p:cTn id="78" presetID="1" presetClass="mediacall" presetSubtype="0" fill="hold" nodeType="withEffect">
                                  <p:stCondLst>
                                    <p:cond delay="3000"/>
                                  </p:stCondLst>
                                  <p:childTnLst>
                                    <p:cmd type="call" cmd="playFrom(0.0)">
                                      <p:cBhvr>
                                        <p:cTn id="79" dur="5903" fill="hold"/>
                                        <p:tgtEl>
                                          <p:spTgt spid="41"/>
                                        </p:tgtEl>
                                      </p:cBhvr>
                                    </p:cmd>
                                  </p:childTnLst>
                                </p:cTn>
                              </p:par>
                              <p:par>
                                <p:cTn id="80" presetID="3" presetClass="mediacall" presetSubtype="0" fill="hold" nodeType="withEffect">
                                  <p:stCondLst>
                                    <p:cond delay="3000"/>
                                  </p:stCondLst>
                                  <p:childTnLst>
                                    <p:cmd type="call" cmd="stop">
                                      <p:cBhvr>
                                        <p:cTn id="81" dur="1" fill="hold"/>
                                        <p:tgtEl>
                                          <p:spTgt spid="39"/>
                                        </p:tgtEl>
                                      </p:cBhvr>
                                    </p:cmd>
                                  </p:childTnLst>
                                </p:cTn>
                              </p:par>
                            </p:childTnLst>
                          </p:cTn>
                        </p:par>
                      </p:childTnLst>
                    </p:cTn>
                  </p:par>
                </p:childTnLst>
              </p:cTn>
              <p:nextCondLst>
                <p:cond evt="onClick" delay="0">
                  <p:tgtEl>
                    <p:spTgt spid="33"/>
                  </p:tgtEl>
                </p:cond>
              </p:nextCondLst>
            </p:seq>
            <p:seq concurrent="1" nextAc="seek">
              <p:cTn id="82" restart="whenNotActive" fill="hold" evtFilter="cancelBubble" nodeType="interactiveSeq">
                <p:stCondLst>
                  <p:cond evt="onClick" delay="0">
                    <p:tgtEl>
                      <p:spTgt spid="27"/>
                    </p:tgtEl>
                  </p:cond>
                </p:stCondLst>
                <p:endSync evt="end" delay="0">
                  <p:rtn val="all"/>
                </p:endSync>
                <p:childTnLst>
                  <p:par>
                    <p:cTn id="83" fill="hold">
                      <p:stCondLst>
                        <p:cond delay="0"/>
                      </p:stCondLst>
                      <p:childTnLst>
                        <p:par>
                          <p:cTn id="84" fill="hold">
                            <p:stCondLst>
                              <p:cond delay="0"/>
                            </p:stCondLst>
                            <p:childTnLst>
                              <p:par>
                                <p:cTn id="85" presetID="24" presetClass="emph" presetSubtype="0" fill="hold" grpId="1" nodeType="clickEffect">
                                  <p:stCondLst>
                                    <p:cond delay="0"/>
                                  </p:stCondLst>
                                  <p:childTnLst>
                                    <p:animClr clrSpc="hsl" dir="cw">
                                      <p:cBhvr override="childStyle">
                                        <p:cTn id="86" dur="500" fill="hold"/>
                                        <p:tgtEl>
                                          <p:spTgt spid="27"/>
                                        </p:tgtEl>
                                        <p:attrNameLst>
                                          <p:attrName>style.color</p:attrName>
                                        </p:attrNameLst>
                                      </p:cBhvr>
                                      <p:by>
                                        <p:hsl h="0" s="-12549" l="-25098"/>
                                      </p:by>
                                    </p:animClr>
                                    <p:animClr clrSpc="hsl" dir="cw">
                                      <p:cBhvr>
                                        <p:cTn id="87" dur="500" fill="hold"/>
                                        <p:tgtEl>
                                          <p:spTgt spid="27"/>
                                        </p:tgtEl>
                                        <p:attrNameLst>
                                          <p:attrName>fillcolor</p:attrName>
                                        </p:attrNameLst>
                                      </p:cBhvr>
                                      <p:by>
                                        <p:hsl h="0" s="-12549" l="-25098"/>
                                      </p:by>
                                    </p:animClr>
                                    <p:animClr clrSpc="hsl" dir="cw">
                                      <p:cBhvr>
                                        <p:cTn id="88" dur="500" fill="hold"/>
                                        <p:tgtEl>
                                          <p:spTgt spid="27"/>
                                        </p:tgtEl>
                                        <p:attrNameLst>
                                          <p:attrName>stroke.color</p:attrName>
                                        </p:attrNameLst>
                                      </p:cBhvr>
                                      <p:by>
                                        <p:hsl h="0" s="-12549" l="-25098"/>
                                      </p:by>
                                    </p:animClr>
                                    <p:set>
                                      <p:cBhvr>
                                        <p:cTn id="89" dur="500" fill="hold"/>
                                        <p:tgtEl>
                                          <p:spTgt spid="27"/>
                                        </p:tgtEl>
                                        <p:attrNameLst>
                                          <p:attrName>fill.type</p:attrName>
                                        </p:attrNameLst>
                                      </p:cBhvr>
                                      <p:to>
                                        <p:strVal val="solid"/>
                                      </p:to>
                                    </p:set>
                                  </p:childTnLst>
                                </p:cTn>
                              </p:par>
                              <p:par>
                                <p:cTn id="90" presetID="19" presetClass="emph" presetSubtype="0" fill="hold" grpId="0" nodeType="withEffect">
                                  <p:stCondLst>
                                    <p:cond delay="0"/>
                                  </p:stCondLst>
                                  <p:childTnLst>
                                    <p:animClr clrSpc="rgb" dir="cw">
                                      <p:cBhvr override="childStyle">
                                        <p:cTn id="91" dur="500" fill="hold"/>
                                        <p:tgtEl>
                                          <p:spTgt spid="16"/>
                                        </p:tgtEl>
                                        <p:attrNameLst>
                                          <p:attrName>style.color</p:attrName>
                                        </p:attrNameLst>
                                      </p:cBhvr>
                                      <p:to>
                                        <a:srgbClr val="FFC000"/>
                                      </p:to>
                                    </p:animClr>
                                    <p:animClr clrSpc="rgb" dir="cw">
                                      <p:cBhvr>
                                        <p:cTn id="92" dur="500" fill="hold"/>
                                        <p:tgtEl>
                                          <p:spTgt spid="16"/>
                                        </p:tgtEl>
                                        <p:attrNameLst>
                                          <p:attrName>fillcolor</p:attrName>
                                        </p:attrNameLst>
                                      </p:cBhvr>
                                      <p:to>
                                        <a:srgbClr val="FFC000"/>
                                      </p:to>
                                    </p:animClr>
                                    <p:set>
                                      <p:cBhvr>
                                        <p:cTn id="93" dur="500" fill="hold"/>
                                        <p:tgtEl>
                                          <p:spTgt spid="16"/>
                                        </p:tgtEl>
                                        <p:attrNameLst>
                                          <p:attrName>fill.type</p:attrName>
                                        </p:attrNameLst>
                                      </p:cBhvr>
                                      <p:to>
                                        <p:strVal val="solid"/>
                                      </p:to>
                                    </p:set>
                                    <p:set>
                                      <p:cBhvr>
                                        <p:cTn id="94" dur="500" fill="hold"/>
                                        <p:tgtEl>
                                          <p:spTgt spid="16"/>
                                        </p:tgtEl>
                                        <p:attrNameLst>
                                          <p:attrName>fill.on</p:attrName>
                                        </p:attrNameLst>
                                      </p:cBhvr>
                                      <p:to>
                                        <p:strVal val="true"/>
                                      </p:to>
                                    </p:set>
                                  </p:childTnLst>
                                </p:cTn>
                              </p:par>
                              <p:par>
                                <p:cTn id="95" presetID="1" presetClass="mediacall" presetSubtype="0" fill="hold" nodeType="withEffect">
                                  <p:stCondLst>
                                    <p:cond delay="0"/>
                                  </p:stCondLst>
                                  <p:childTnLst>
                                    <p:cmd type="call" cmd="playFrom(0.0)">
                                      <p:cBhvr>
                                        <p:cTn id="96" dur="20218" fill="hold"/>
                                        <p:tgtEl>
                                          <p:spTgt spid="39"/>
                                        </p:tgtEl>
                                      </p:cBhvr>
                                    </p:cmd>
                                  </p:childTnLst>
                                </p:cTn>
                              </p:par>
                              <p:par>
                                <p:cTn id="97" presetID="3" presetClass="mediacall" presetSubtype="0" fill="hold" nodeType="withEffect">
                                  <p:stCondLst>
                                    <p:cond delay="0"/>
                                  </p:stCondLst>
                                  <p:childTnLst>
                                    <p:cmd type="call" cmd="stop">
                                      <p:cBhvr>
                                        <p:cTn id="98" dur="1" fill="hold"/>
                                        <p:tgtEl>
                                          <p:spTgt spid="38"/>
                                        </p:tgtEl>
                                      </p:cBhvr>
                                    </p:cmd>
                                  </p:childTnLst>
                                </p:cTn>
                              </p:par>
                              <p:par>
                                <p:cTn id="99" presetID="19" presetClass="emph" presetSubtype="0" fill="hold" grpId="1" nodeType="withEffect">
                                  <p:stCondLst>
                                    <p:cond delay="3500"/>
                                  </p:stCondLst>
                                  <p:childTnLst>
                                    <p:animClr clrSpc="rgb" dir="cw">
                                      <p:cBhvr override="childStyle">
                                        <p:cTn id="100" dur="500" fill="hold"/>
                                        <p:tgtEl>
                                          <p:spTgt spid="16"/>
                                        </p:tgtEl>
                                        <p:attrNameLst>
                                          <p:attrName>style.color</p:attrName>
                                        </p:attrNameLst>
                                      </p:cBhvr>
                                      <p:to>
                                        <a:srgbClr val="FF0000"/>
                                      </p:to>
                                    </p:animClr>
                                    <p:animClr clrSpc="rgb" dir="cw">
                                      <p:cBhvr>
                                        <p:cTn id="101" dur="500" fill="hold"/>
                                        <p:tgtEl>
                                          <p:spTgt spid="16"/>
                                        </p:tgtEl>
                                        <p:attrNameLst>
                                          <p:attrName>fillcolor</p:attrName>
                                        </p:attrNameLst>
                                      </p:cBhvr>
                                      <p:to>
                                        <a:srgbClr val="FF0000"/>
                                      </p:to>
                                    </p:animClr>
                                    <p:set>
                                      <p:cBhvr>
                                        <p:cTn id="102" dur="500" fill="hold"/>
                                        <p:tgtEl>
                                          <p:spTgt spid="16"/>
                                        </p:tgtEl>
                                        <p:attrNameLst>
                                          <p:attrName>fill.type</p:attrName>
                                        </p:attrNameLst>
                                      </p:cBhvr>
                                      <p:to>
                                        <p:strVal val="solid"/>
                                      </p:to>
                                    </p:set>
                                    <p:set>
                                      <p:cBhvr>
                                        <p:cTn id="103" dur="500" fill="hold"/>
                                        <p:tgtEl>
                                          <p:spTgt spid="16"/>
                                        </p:tgtEl>
                                        <p:attrNameLst>
                                          <p:attrName>fill.on</p:attrName>
                                        </p:attrNameLst>
                                      </p:cBhvr>
                                      <p:to>
                                        <p:strVal val="true"/>
                                      </p:to>
                                    </p:set>
                                  </p:childTnLst>
                                </p:cTn>
                              </p:par>
                              <p:par>
                                <p:cTn id="104" presetID="1" presetClass="mediacall" presetSubtype="0" fill="hold" nodeType="withEffect">
                                  <p:stCondLst>
                                    <p:cond delay="3500"/>
                                  </p:stCondLst>
                                  <p:childTnLst>
                                    <p:cmd type="call" cmd="playFrom(0.0)">
                                      <p:cBhvr>
                                        <p:cTn id="105" dur="5903" fill="hold"/>
                                        <p:tgtEl>
                                          <p:spTgt spid="41"/>
                                        </p:tgtEl>
                                      </p:cBhvr>
                                    </p:cmd>
                                  </p:childTnLst>
                                </p:cTn>
                              </p:par>
                              <p:par>
                                <p:cTn id="106" presetID="3" presetClass="mediacall" presetSubtype="0" fill="hold" nodeType="withEffect">
                                  <p:stCondLst>
                                    <p:cond delay="3500"/>
                                  </p:stCondLst>
                                  <p:childTnLst>
                                    <p:cmd type="call" cmd="stop">
                                      <p:cBhvr>
                                        <p:cTn id="107" dur="1" fill="hold"/>
                                        <p:tgtEl>
                                          <p:spTgt spid="39"/>
                                        </p:tgtEl>
                                      </p:cBhvr>
                                    </p:cmd>
                                  </p:childTnLst>
                                </p:cTn>
                              </p:par>
                            </p:childTnLst>
                          </p:cTn>
                        </p:par>
                      </p:childTnLst>
                    </p:cTn>
                  </p:par>
                </p:childTnLst>
              </p:cTn>
              <p:nextCondLst>
                <p:cond evt="onClick" delay="0">
                  <p:tgtEl>
                    <p:spTgt spid="27"/>
                  </p:tgtEl>
                </p:cond>
              </p:nextCondLst>
            </p:seq>
            <p:seq concurrent="1" nextAc="seek">
              <p:cTn id="108" restart="whenNotActive" fill="hold" evtFilter="cancelBubble" nodeType="interactiveSeq">
                <p:stCondLst>
                  <p:cond evt="onClick" delay="0">
                    <p:tgtEl>
                      <p:spTgt spid="34"/>
                    </p:tgtEl>
                  </p:cond>
                </p:stCondLst>
                <p:endSync evt="end" delay="0">
                  <p:rtn val="all"/>
                </p:endSync>
                <p:childTnLst>
                  <p:par>
                    <p:cTn id="109" fill="hold">
                      <p:stCondLst>
                        <p:cond delay="0"/>
                      </p:stCondLst>
                      <p:childTnLst>
                        <p:par>
                          <p:cTn id="110" fill="hold">
                            <p:stCondLst>
                              <p:cond delay="0"/>
                            </p:stCondLst>
                            <p:childTnLst>
                              <p:par>
                                <p:cTn id="111" presetID="24" presetClass="emph" presetSubtype="0" fill="hold" grpId="1" nodeType="clickEffect">
                                  <p:stCondLst>
                                    <p:cond delay="0"/>
                                  </p:stCondLst>
                                  <p:childTnLst>
                                    <p:animClr clrSpc="hsl" dir="cw">
                                      <p:cBhvr override="childStyle">
                                        <p:cTn id="112" dur="500" fill="hold"/>
                                        <p:tgtEl>
                                          <p:spTgt spid="34"/>
                                        </p:tgtEl>
                                        <p:attrNameLst>
                                          <p:attrName>style.color</p:attrName>
                                        </p:attrNameLst>
                                      </p:cBhvr>
                                      <p:by>
                                        <p:hsl h="0" s="-12549" l="-25098"/>
                                      </p:by>
                                    </p:animClr>
                                    <p:animClr clrSpc="hsl" dir="cw">
                                      <p:cBhvr>
                                        <p:cTn id="113" dur="500" fill="hold"/>
                                        <p:tgtEl>
                                          <p:spTgt spid="34"/>
                                        </p:tgtEl>
                                        <p:attrNameLst>
                                          <p:attrName>fillcolor</p:attrName>
                                        </p:attrNameLst>
                                      </p:cBhvr>
                                      <p:by>
                                        <p:hsl h="0" s="-12549" l="-25098"/>
                                      </p:by>
                                    </p:animClr>
                                    <p:animClr clrSpc="hsl" dir="cw">
                                      <p:cBhvr>
                                        <p:cTn id="114" dur="500" fill="hold"/>
                                        <p:tgtEl>
                                          <p:spTgt spid="34"/>
                                        </p:tgtEl>
                                        <p:attrNameLst>
                                          <p:attrName>stroke.color</p:attrName>
                                        </p:attrNameLst>
                                      </p:cBhvr>
                                      <p:by>
                                        <p:hsl h="0" s="-12549" l="-25098"/>
                                      </p:by>
                                    </p:animClr>
                                    <p:set>
                                      <p:cBhvr>
                                        <p:cTn id="115" dur="500" fill="hold"/>
                                        <p:tgtEl>
                                          <p:spTgt spid="34"/>
                                        </p:tgtEl>
                                        <p:attrNameLst>
                                          <p:attrName>fill.type</p:attrName>
                                        </p:attrNameLst>
                                      </p:cBhvr>
                                      <p:to>
                                        <p:strVal val="solid"/>
                                      </p:to>
                                    </p:set>
                                  </p:childTnLst>
                                </p:cTn>
                              </p:par>
                              <p:par>
                                <p:cTn id="116" presetID="19" presetClass="emph" presetSubtype="0" fill="hold" grpId="0" nodeType="withEffect">
                                  <p:stCondLst>
                                    <p:cond delay="0"/>
                                  </p:stCondLst>
                                  <p:childTnLst>
                                    <p:animClr clrSpc="rgb" dir="cw">
                                      <p:cBhvr override="childStyle">
                                        <p:cTn id="117" dur="500" fill="hold"/>
                                        <p:tgtEl>
                                          <p:spTgt spid="32"/>
                                        </p:tgtEl>
                                        <p:attrNameLst>
                                          <p:attrName>style.color</p:attrName>
                                        </p:attrNameLst>
                                      </p:cBhvr>
                                      <p:to>
                                        <a:schemeClr val="accent2"/>
                                      </p:to>
                                    </p:animClr>
                                    <p:animClr clrSpc="rgb" dir="cw">
                                      <p:cBhvr>
                                        <p:cTn id="118" dur="500" fill="hold"/>
                                        <p:tgtEl>
                                          <p:spTgt spid="32"/>
                                        </p:tgtEl>
                                        <p:attrNameLst>
                                          <p:attrName>fillcolor</p:attrName>
                                        </p:attrNameLst>
                                      </p:cBhvr>
                                      <p:to>
                                        <a:schemeClr val="accent2"/>
                                      </p:to>
                                    </p:animClr>
                                    <p:set>
                                      <p:cBhvr>
                                        <p:cTn id="119" dur="500" fill="hold"/>
                                        <p:tgtEl>
                                          <p:spTgt spid="32"/>
                                        </p:tgtEl>
                                        <p:attrNameLst>
                                          <p:attrName>fill.type</p:attrName>
                                        </p:attrNameLst>
                                      </p:cBhvr>
                                      <p:to>
                                        <p:strVal val="solid"/>
                                      </p:to>
                                    </p:set>
                                    <p:set>
                                      <p:cBhvr>
                                        <p:cTn id="120" dur="500" fill="hold"/>
                                        <p:tgtEl>
                                          <p:spTgt spid="32"/>
                                        </p:tgtEl>
                                        <p:attrNameLst>
                                          <p:attrName>fill.on</p:attrName>
                                        </p:attrNameLst>
                                      </p:cBhvr>
                                      <p:to>
                                        <p:strVal val="true"/>
                                      </p:to>
                                    </p:set>
                                  </p:childTnLst>
                                </p:cTn>
                              </p:par>
                              <p:par>
                                <p:cTn id="121" presetID="1" presetClass="mediacall" presetSubtype="0" fill="hold" nodeType="withEffect">
                                  <p:stCondLst>
                                    <p:cond delay="0"/>
                                  </p:stCondLst>
                                  <p:childTnLst>
                                    <p:cmd type="call" cmd="playFrom(0.0)">
                                      <p:cBhvr>
                                        <p:cTn id="122" dur="20218" fill="hold"/>
                                        <p:tgtEl>
                                          <p:spTgt spid="39"/>
                                        </p:tgtEl>
                                      </p:cBhvr>
                                    </p:cmd>
                                  </p:childTnLst>
                                </p:cTn>
                              </p:par>
                              <p:par>
                                <p:cTn id="123" presetID="3" presetClass="mediacall" presetSubtype="0" fill="hold" nodeType="withEffect">
                                  <p:stCondLst>
                                    <p:cond delay="0"/>
                                  </p:stCondLst>
                                  <p:childTnLst>
                                    <p:cmd type="call" cmd="stop">
                                      <p:cBhvr>
                                        <p:cTn id="124" dur="1" fill="hold"/>
                                        <p:tgtEl>
                                          <p:spTgt spid="38"/>
                                        </p:tgtEl>
                                      </p:cBhvr>
                                    </p:cmd>
                                  </p:childTnLst>
                                </p:cTn>
                              </p:par>
                              <p:par>
                                <p:cTn id="125" presetID="19" presetClass="emph" presetSubtype="0" fill="hold" grpId="1" nodeType="withEffect">
                                  <p:stCondLst>
                                    <p:cond delay="3000"/>
                                  </p:stCondLst>
                                  <p:childTnLst>
                                    <p:animClr clrSpc="rgb" dir="cw">
                                      <p:cBhvr override="childStyle">
                                        <p:cTn id="126" dur="500" fill="hold"/>
                                        <p:tgtEl>
                                          <p:spTgt spid="32"/>
                                        </p:tgtEl>
                                        <p:attrNameLst>
                                          <p:attrName>style.color</p:attrName>
                                        </p:attrNameLst>
                                      </p:cBhvr>
                                      <p:to>
                                        <a:srgbClr val="FF0000"/>
                                      </p:to>
                                    </p:animClr>
                                    <p:animClr clrSpc="rgb" dir="cw">
                                      <p:cBhvr>
                                        <p:cTn id="127" dur="500" fill="hold"/>
                                        <p:tgtEl>
                                          <p:spTgt spid="32"/>
                                        </p:tgtEl>
                                        <p:attrNameLst>
                                          <p:attrName>fillcolor</p:attrName>
                                        </p:attrNameLst>
                                      </p:cBhvr>
                                      <p:to>
                                        <a:srgbClr val="FF0000"/>
                                      </p:to>
                                    </p:animClr>
                                    <p:set>
                                      <p:cBhvr>
                                        <p:cTn id="128" dur="500" fill="hold"/>
                                        <p:tgtEl>
                                          <p:spTgt spid="32"/>
                                        </p:tgtEl>
                                        <p:attrNameLst>
                                          <p:attrName>fill.type</p:attrName>
                                        </p:attrNameLst>
                                      </p:cBhvr>
                                      <p:to>
                                        <p:strVal val="solid"/>
                                      </p:to>
                                    </p:set>
                                    <p:set>
                                      <p:cBhvr>
                                        <p:cTn id="129" dur="500" fill="hold"/>
                                        <p:tgtEl>
                                          <p:spTgt spid="32"/>
                                        </p:tgtEl>
                                        <p:attrNameLst>
                                          <p:attrName>fill.on</p:attrName>
                                        </p:attrNameLst>
                                      </p:cBhvr>
                                      <p:to>
                                        <p:strVal val="true"/>
                                      </p:to>
                                    </p:set>
                                  </p:childTnLst>
                                </p:cTn>
                              </p:par>
                              <p:par>
                                <p:cTn id="130" presetID="1" presetClass="mediacall" presetSubtype="0" fill="hold" nodeType="withEffect">
                                  <p:stCondLst>
                                    <p:cond delay="3000"/>
                                  </p:stCondLst>
                                  <p:childTnLst>
                                    <p:cmd type="call" cmd="playFrom(0.0)">
                                      <p:cBhvr>
                                        <p:cTn id="131" dur="5903" fill="hold"/>
                                        <p:tgtEl>
                                          <p:spTgt spid="41"/>
                                        </p:tgtEl>
                                      </p:cBhvr>
                                    </p:cmd>
                                  </p:childTnLst>
                                </p:cTn>
                              </p:par>
                              <p:par>
                                <p:cTn id="132" presetID="3" presetClass="mediacall" presetSubtype="0" fill="hold" nodeType="withEffect">
                                  <p:stCondLst>
                                    <p:cond delay="3000"/>
                                  </p:stCondLst>
                                  <p:childTnLst>
                                    <p:cmd type="call" cmd="stop">
                                      <p:cBhvr>
                                        <p:cTn id="133" dur="1" fill="hold"/>
                                        <p:tgtEl>
                                          <p:spTgt spid="39"/>
                                        </p:tgtEl>
                                      </p:cBhvr>
                                    </p:cmd>
                                  </p:childTnLst>
                                </p:cTn>
                              </p:par>
                            </p:childTnLst>
                          </p:cTn>
                        </p:par>
                      </p:childTnLst>
                    </p:cTn>
                  </p:par>
                </p:childTnLst>
              </p:cTn>
              <p:nextCondLst>
                <p:cond evt="onClick" delay="0">
                  <p:tgtEl>
                    <p:spTgt spid="34"/>
                  </p:tgtEl>
                </p:cond>
              </p:nextCondLst>
            </p:seq>
            <p:audio>
              <p:cMediaNode vol="80000">
                <p:cTn id="134" fill="hold" display="0">
                  <p:stCondLst>
                    <p:cond delay="indefinite"/>
                  </p:stCondLst>
                  <p:endCondLst>
                    <p:cond evt="onStopAudio" delay="0">
                      <p:tgtEl>
                        <p:sldTgt/>
                      </p:tgtEl>
                    </p:cond>
                  </p:endCondLst>
                </p:cTn>
                <p:tgtEl>
                  <p:spTgt spid="39"/>
                </p:tgtEl>
              </p:cMediaNode>
            </p:audio>
            <p:audio>
              <p:cMediaNode vol="80000">
                <p:cTn id="135" fill="hold" display="0">
                  <p:stCondLst>
                    <p:cond delay="indefinite"/>
                  </p:stCondLst>
                  <p:endCondLst>
                    <p:cond evt="onStopAudio" delay="0">
                      <p:tgtEl>
                        <p:sldTgt/>
                      </p:tgtEl>
                    </p:cond>
                  </p:endCondLst>
                </p:cTn>
                <p:tgtEl>
                  <p:spTgt spid="40"/>
                </p:tgtEl>
              </p:cMediaNode>
            </p:audio>
            <p:audio>
              <p:cMediaNode vol="80000">
                <p:cTn id="136"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5" grpId="2"/>
      <p:bldP spid="27" grpId="0"/>
      <p:bldP spid="27" grpId="1"/>
      <p:bldP spid="31" grpId="0" animBg="1"/>
      <p:bldP spid="31" grpId="1" animBg="1"/>
      <p:bldP spid="32" grpId="0" animBg="1"/>
      <p:bldP spid="32" grpId="1" animBg="1"/>
      <p:bldP spid="33" grpId="0"/>
      <p:bldP spid="33" grpId="1"/>
      <p:bldP spid="34" grpId="0"/>
      <p:bldP spid="34" grpId="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38518" y="-48647"/>
            <a:ext cx="3150603" cy="2679956"/>
          </a:xfrm>
          <a:prstGeom prst="rect">
            <a:avLst/>
          </a:prstGeom>
        </p:spPr>
      </p:pic>
      <p:cxnSp>
        <p:nvCxnSpPr>
          <p:cNvPr id="23" name="Straight Connector 22"/>
          <p:cNvCxnSpPr/>
          <p:nvPr/>
        </p:nvCxnSpPr>
        <p:spPr>
          <a:xfrm>
            <a:off x="-685" y="5912525"/>
            <a:ext cx="12190413"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82177" y="4631260"/>
            <a:ext cx="12190413"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1222" y="3277301"/>
            <a:ext cx="12190413"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478110" y="2455563"/>
            <a:ext cx="11256560" cy="146315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TextBox 23"/>
          <p:cNvSpPr txBox="1"/>
          <p:nvPr/>
        </p:nvSpPr>
        <p:spPr>
          <a:xfrm>
            <a:off x="870530" y="2580806"/>
            <a:ext cx="10686558" cy="1077218"/>
          </a:xfrm>
          <a:prstGeom prst="rect">
            <a:avLst/>
          </a:prstGeom>
          <a:noFill/>
        </p:spPr>
        <p:txBody>
          <a:bodyPr wrap="square" rtlCol="0">
            <a:spAutoFit/>
          </a:bodyPr>
          <a:lstStyle/>
          <a:p>
            <a:pPr lvl="0" algn="just" defTabSz="914309">
              <a:defRPr/>
            </a:pPr>
            <a:r>
              <a:rPr lang="vi-VN" sz="3200" b="1">
                <a:solidFill>
                  <a:prstClr val="white"/>
                </a:solidFill>
                <a:latin typeface="Times New Roman" panose="02020603050405020304" pitchFamily="18" charset="0"/>
                <a:cs typeface="Times New Roman" panose="02020603050405020304" pitchFamily="18" charset="0"/>
              </a:rPr>
              <a:t>9. Vì sao ngay cả khi em là người bơi lội giỏi cũng không nên bơi lội một mình nơi vắng vẻ?</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5" name="bang c"/>
          <p:cNvSpPr/>
          <p:nvPr/>
        </p:nvSpPr>
        <p:spPr>
          <a:xfrm flipH="1">
            <a:off x="763930" y="5395299"/>
            <a:ext cx="5249089" cy="109217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6" name="bang b"/>
          <p:cNvSpPr/>
          <p:nvPr/>
        </p:nvSpPr>
        <p:spPr>
          <a:xfrm flipH="1">
            <a:off x="6094522" y="4156532"/>
            <a:ext cx="5249089" cy="97697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5" name="cau hoi c"/>
          <p:cNvSpPr txBox="1"/>
          <p:nvPr/>
        </p:nvSpPr>
        <p:spPr>
          <a:xfrm>
            <a:off x="1063567" y="5631972"/>
            <a:ext cx="4649813" cy="954107"/>
          </a:xfrm>
          <a:prstGeom prst="rect">
            <a:avLst/>
          </a:prstGeom>
          <a:noFill/>
        </p:spPr>
        <p:txBody>
          <a:bodyPr wrap="square" rtlCol="0">
            <a:spAutoFit/>
          </a:bodyPr>
          <a:lstStyle/>
          <a:p>
            <a:pPr marL="342866" lvl="0" indent="-342866" defTabSz="914309">
              <a:buClr>
                <a:prstClr val="white"/>
              </a:buClr>
              <a:buFont typeface="Wingdings" panose="05000000000000000000" pitchFamily="2" charset="2"/>
              <a:buChar char="w"/>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C. </a:t>
            </a:r>
            <a:r>
              <a:rPr lang="en-US" sz="28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Vì</a:t>
            </a:r>
            <a:r>
              <a:rPr lang="en-US"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không</a:t>
            </a:r>
            <a:r>
              <a:rPr lang="en-US"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có</a:t>
            </a:r>
            <a:r>
              <a:rPr lang="en-US"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ai </a:t>
            </a:r>
            <a:r>
              <a:rPr lang="en-US" sz="28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để</a:t>
            </a:r>
            <a:r>
              <a:rPr lang="en-US"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thi</a:t>
            </a:r>
            <a:r>
              <a:rPr lang="en-US"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tài</a:t>
            </a:r>
            <a:r>
              <a:rPr lang="en-US"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cùng</a:t>
            </a:r>
            <a:r>
              <a:rPr lang="en-US"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em</a:t>
            </a:r>
            <a:r>
              <a:rPr lang="en-US"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b"/>
          <p:cNvSpPr txBox="1"/>
          <p:nvPr/>
        </p:nvSpPr>
        <p:spPr>
          <a:xfrm>
            <a:off x="6394159" y="4209869"/>
            <a:ext cx="4649813" cy="954107"/>
          </a:xfrm>
          <a:prstGeom prst="rect">
            <a:avLst/>
          </a:prstGeom>
          <a:noFill/>
        </p:spPr>
        <p:txBody>
          <a:bodyPr wrap="square" rtlCol="0">
            <a:spAutoFit/>
          </a:bodyPr>
          <a:lstStyle/>
          <a:p>
            <a:pPr marL="342866" lvl="0" indent="-342866" defTabSz="914309">
              <a:buClr>
                <a:prstClr val="white"/>
              </a:buClr>
              <a:buFont typeface="Wingdings" panose="05000000000000000000" pitchFamily="2" charset="2"/>
              <a:buChar char="w"/>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B. </a:t>
            </a:r>
            <a:r>
              <a:rPr lang="vi-VN"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Vì không có người xem tài năng bơi lội của em.</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p:cNvSpPr/>
          <p:nvPr/>
        </p:nvSpPr>
        <p:spPr>
          <a:xfrm flipH="1">
            <a:off x="765653" y="4217870"/>
            <a:ext cx="5249089" cy="91563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2" name="bang d"/>
          <p:cNvSpPr/>
          <p:nvPr/>
        </p:nvSpPr>
        <p:spPr>
          <a:xfrm flipH="1">
            <a:off x="6094522" y="5392232"/>
            <a:ext cx="5249089" cy="97697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3" name="cau hoi a"/>
          <p:cNvSpPr txBox="1"/>
          <p:nvPr/>
        </p:nvSpPr>
        <p:spPr>
          <a:xfrm>
            <a:off x="982064" y="4243806"/>
            <a:ext cx="4823118" cy="830997"/>
          </a:xfrm>
          <a:prstGeom prst="rect">
            <a:avLst/>
          </a:prstGeom>
          <a:noFill/>
        </p:spPr>
        <p:txBody>
          <a:bodyPr wrap="square" rtlCol="0">
            <a:spAutoFit/>
          </a:bodyPr>
          <a:lstStyle/>
          <a:p>
            <a:pPr marL="342866" lvl="0" indent="-342866" algn="just" defTabSz="914309">
              <a:buClr>
                <a:prstClr val="white"/>
              </a:buClr>
              <a:buFont typeface="Wingdings" panose="05000000000000000000" pitchFamily="2" charset="2"/>
              <a:buChar char="w"/>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A.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Vì</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sẽ</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không</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có</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ai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cứu</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em</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khi</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em</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gặp</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tình</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huống</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nguy</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hiểm</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d"/>
          <p:cNvSpPr txBox="1"/>
          <p:nvPr/>
        </p:nvSpPr>
        <p:spPr>
          <a:xfrm>
            <a:off x="6477040" y="5468948"/>
            <a:ext cx="4649813" cy="954107"/>
          </a:xfrm>
          <a:prstGeom prst="rect">
            <a:avLst/>
          </a:prstGeom>
          <a:noFill/>
        </p:spPr>
        <p:txBody>
          <a:bodyPr wrap="square" rtlCol="0">
            <a:spAutoFit/>
          </a:bodyPr>
          <a:lstStyle/>
          <a:p>
            <a:pPr marL="342866" lvl="0" indent="-342866" defTabSz="914309">
              <a:buClr>
                <a:prstClr val="white"/>
              </a:buClr>
              <a:buFont typeface="Wingdings" panose="05000000000000000000" pitchFamily="2" charset="2"/>
              <a:buChar char="w"/>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D. </a:t>
            </a:r>
            <a:r>
              <a:rPr lang="vi-VN"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Vì không ai tính giờ và tính số vòng bơi cho em. </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0413" y="864997"/>
            <a:ext cx="487300" cy="487300"/>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0413" y="1479751"/>
            <a:ext cx="487300" cy="487300"/>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190413" y="1868457"/>
            <a:ext cx="487300" cy="487300"/>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190413" y="2455573"/>
            <a:ext cx="487300" cy="487300"/>
          </a:xfrm>
          <a:prstGeom prst="rect">
            <a:avLst/>
          </a:prstGeom>
        </p:spPr>
      </p:pic>
      <p:pic>
        <p:nvPicPr>
          <p:cNvPr id="20" name="Picture 2" descr="Ảnh động Powerpoint CTU">
            <a:hlinkClick r:id="" action="ppaction://noaction"/>
          </p:cNvPr>
          <p:cNvPicPr>
            <a:picLocks noChangeAspect="1" noChangeArrowheads="1" noCrop="1"/>
          </p:cNvPicPr>
          <p:nvPr/>
        </p:nvPicPr>
        <p:blipFill>
          <a:blip r:embed="rId12"/>
          <a:srcRect/>
          <a:stretch>
            <a:fillRect/>
          </a:stretch>
        </p:blipFill>
        <p:spPr bwMode="auto">
          <a:xfrm>
            <a:off x="168135" y="36419"/>
            <a:ext cx="1276184" cy="828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7458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8"/>
                </p:tgtEl>
              </p:cMediaNode>
            </p:audio>
            <p:seq concurrent="1" nextAc="seek">
              <p:cTn id="25" restart="whenNotActive" fill="hold" evtFilter="cancelBubble" nodeType="interactiveSeq">
                <p:stCondLst>
                  <p:cond evt="onClick" delay="0">
                    <p:tgtEl>
                      <p:spTgt spid="25"/>
                    </p:tgtEl>
                  </p:cond>
                </p:stCondLst>
                <p:endSync evt="end" delay="0">
                  <p:rtn val="all"/>
                </p:endSync>
                <p:childTnLst>
                  <p:par>
                    <p:cTn id="26" fill="hold">
                      <p:stCondLst>
                        <p:cond delay="0"/>
                      </p:stCondLst>
                      <p:childTnLst>
                        <p:par>
                          <p:cTn id="27" fill="hold">
                            <p:stCondLst>
                              <p:cond delay="0"/>
                            </p:stCondLst>
                            <p:childTnLst>
                              <p:par>
                                <p:cTn id="28" presetID="24" presetClass="emph" presetSubtype="0" fill="hold" grpId="1" nodeType="clickEffect">
                                  <p:stCondLst>
                                    <p:cond delay="0"/>
                                  </p:stCondLst>
                                  <p:childTnLst>
                                    <p:animClr clrSpc="hsl" dir="cw">
                                      <p:cBhvr override="childStyle">
                                        <p:cTn id="29" dur="500" fill="hold"/>
                                        <p:tgtEl>
                                          <p:spTgt spid="25"/>
                                        </p:tgtEl>
                                        <p:attrNameLst>
                                          <p:attrName>style.color</p:attrName>
                                        </p:attrNameLst>
                                      </p:cBhvr>
                                      <p:by>
                                        <p:hsl h="0" s="-12549" l="-25098"/>
                                      </p:by>
                                    </p:animClr>
                                    <p:animClr clrSpc="hsl" dir="cw">
                                      <p:cBhvr>
                                        <p:cTn id="30" dur="500" fill="hold"/>
                                        <p:tgtEl>
                                          <p:spTgt spid="25"/>
                                        </p:tgtEl>
                                        <p:attrNameLst>
                                          <p:attrName>fillcolor</p:attrName>
                                        </p:attrNameLst>
                                      </p:cBhvr>
                                      <p:by>
                                        <p:hsl h="0" s="-12549" l="-25098"/>
                                      </p:by>
                                    </p:animClr>
                                    <p:animClr clrSpc="hsl" dir="cw">
                                      <p:cBhvr>
                                        <p:cTn id="31" dur="500" fill="hold"/>
                                        <p:tgtEl>
                                          <p:spTgt spid="25"/>
                                        </p:tgtEl>
                                        <p:attrNameLst>
                                          <p:attrName>stroke.color</p:attrName>
                                        </p:attrNameLst>
                                      </p:cBhvr>
                                      <p:by>
                                        <p:hsl h="0" s="-12549" l="-25098"/>
                                      </p:by>
                                    </p:animClr>
                                    <p:set>
                                      <p:cBhvr>
                                        <p:cTn id="32" dur="500" fill="hold"/>
                                        <p:tgtEl>
                                          <p:spTgt spid="25"/>
                                        </p:tgtEl>
                                        <p:attrNameLst>
                                          <p:attrName>fill.type</p:attrName>
                                        </p:attrNameLst>
                                      </p:cBhvr>
                                      <p:to>
                                        <p:strVal val="solid"/>
                                      </p:to>
                                    </p:set>
                                  </p:childTnLst>
                                </p:cTn>
                              </p:par>
                              <p:par>
                                <p:cTn id="33" presetID="19" presetClass="emph" presetSubtype="0" fill="hold" grpId="0" nodeType="withEffect">
                                  <p:stCondLst>
                                    <p:cond delay="0"/>
                                  </p:stCondLst>
                                  <p:childTnLst>
                                    <p:animClr clrSpc="rgb" dir="cw">
                                      <p:cBhvr override="childStyle">
                                        <p:cTn id="34" dur="500" fill="hold"/>
                                        <p:tgtEl>
                                          <p:spTgt spid="15"/>
                                        </p:tgtEl>
                                        <p:attrNameLst>
                                          <p:attrName>style.color</p:attrName>
                                        </p:attrNameLst>
                                      </p:cBhvr>
                                      <p:to>
                                        <a:srgbClr val="FFC000"/>
                                      </p:to>
                                    </p:animClr>
                                    <p:animClr clrSpc="rgb" dir="cw">
                                      <p:cBhvr>
                                        <p:cTn id="35" dur="500" fill="hold"/>
                                        <p:tgtEl>
                                          <p:spTgt spid="15"/>
                                        </p:tgtEl>
                                        <p:attrNameLst>
                                          <p:attrName>fillcolor</p:attrName>
                                        </p:attrNameLst>
                                      </p:cBhvr>
                                      <p:to>
                                        <a:srgbClr val="FFC000"/>
                                      </p:to>
                                    </p:animClr>
                                    <p:set>
                                      <p:cBhvr>
                                        <p:cTn id="36" dur="500" fill="hold"/>
                                        <p:tgtEl>
                                          <p:spTgt spid="15"/>
                                        </p:tgtEl>
                                        <p:attrNameLst>
                                          <p:attrName>fill.type</p:attrName>
                                        </p:attrNameLst>
                                      </p:cBhvr>
                                      <p:to>
                                        <p:strVal val="solid"/>
                                      </p:to>
                                    </p:set>
                                    <p:set>
                                      <p:cBhvr>
                                        <p:cTn id="37" dur="500" fill="hold"/>
                                        <p:tgtEl>
                                          <p:spTgt spid="15"/>
                                        </p:tgtEl>
                                        <p:attrNameLst>
                                          <p:attrName>fill.on</p:attrName>
                                        </p:attrNameLst>
                                      </p:cBhvr>
                                      <p:to>
                                        <p:strVal val="true"/>
                                      </p:to>
                                    </p:set>
                                  </p:childTnLst>
                                </p:cTn>
                              </p:par>
                              <p:par>
                                <p:cTn id="38" presetID="1" presetClass="mediacall" presetSubtype="0" fill="hold" nodeType="withEffect">
                                  <p:stCondLst>
                                    <p:cond delay="0"/>
                                  </p:stCondLst>
                                  <p:childTnLst>
                                    <p:cmd type="call" cmd="playFrom(0.0)">
                                      <p:cBhvr>
                                        <p:cTn id="39" dur="20218" fill="hold"/>
                                        <p:tgtEl>
                                          <p:spTgt spid="39"/>
                                        </p:tgtEl>
                                      </p:cBhvr>
                                    </p:cmd>
                                  </p:childTnLst>
                                </p:cTn>
                              </p:par>
                              <p:par>
                                <p:cTn id="40" presetID="3" presetClass="mediacall" presetSubtype="0" fill="hold" nodeType="withEffect">
                                  <p:stCondLst>
                                    <p:cond delay="0"/>
                                  </p:stCondLst>
                                  <p:childTnLst>
                                    <p:cmd type="call" cmd="stop">
                                      <p:cBhvr>
                                        <p:cTn id="41" dur="1" fill="hold"/>
                                        <p:tgtEl>
                                          <p:spTgt spid="38"/>
                                        </p:tgtEl>
                                      </p:cBhvr>
                                    </p:cmd>
                                  </p:childTnLst>
                                </p:cTn>
                              </p:par>
                              <p:par>
                                <p:cTn id="42" presetID="19" presetClass="emph" presetSubtype="0" repeatCount="4000" fill="hold" grpId="1" nodeType="withEffect">
                                  <p:stCondLst>
                                    <p:cond delay="3000"/>
                                  </p:stCondLst>
                                  <p:childTnLst>
                                    <p:animClr clrSpc="rgb" dir="cw">
                                      <p:cBhvr override="childStyle">
                                        <p:cTn id="43" dur="500" fill="hold"/>
                                        <p:tgtEl>
                                          <p:spTgt spid="15"/>
                                        </p:tgtEl>
                                        <p:attrNameLst>
                                          <p:attrName>style.color</p:attrName>
                                        </p:attrNameLst>
                                      </p:cBhvr>
                                      <p:to>
                                        <a:srgbClr val="92D050"/>
                                      </p:to>
                                    </p:animClr>
                                    <p:animClr clrSpc="rgb" dir="cw">
                                      <p:cBhvr>
                                        <p:cTn id="44" dur="500" fill="hold"/>
                                        <p:tgtEl>
                                          <p:spTgt spid="15"/>
                                        </p:tgtEl>
                                        <p:attrNameLst>
                                          <p:attrName>fillcolor</p:attrName>
                                        </p:attrNameLst>
                                      </p:cBhvr>
                                      <p:to>
                                        <a:srgbClr val="92D05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3000"/>
                                  </p:stCondLst>
                                  <p:childTnLst>
                                    <p:cmd type="call" cmd="playFrom(0.0)">
                                      <p:cBhvr>
                                        <p:cTn id="48" dur="7732" fill="hold"/>
                                        <p:tgtEl>
                                          <p:spTgt spid="40"/>
                                        </p:tgtEl>
                                      </p:cBhvr>
                                    </p:cmd>
                                  </p:childTnLst>
                                </p:cTn>
                              </p:par>
                              <p:par>
                                <p:cTn id="49" presetID="3" presetClass="mediacall" presetSubtype="0" fill="hold" nodeType="withEffect">
                                  <p:stCondLst>
                                    <p:cond delay="3000"/>
                                  </p:stCondLst>
                                  <p:childTnLst>
                                    <p:cmd type="call" cmd="stop">
                                      <p:cBhvr>
                                        <p:cTn id="50" dur="1" fill="hold"/>
                                        <p:tgtEl>
                                          <p:spTgt spid="39"/>
                                        </p:tgtEl>
                                      </p:cBhvr>
                                    </p:cmd>
                                  </p:childTnLst>
                                </p:cTn>
                              </p:par>
                              <p:par>
                                <p:cTn id="51" presetID="24" presetClass="emph" presetSubtype="0" fill="hold" grpId="2" nodeType="withEffect">
                                  <p:stCondLst>
                                    <p:cond delay="3000"/>
                                  </p:stCondLst>
                                  <p:childTnLst>
                                    <p:animClr clrSpc="hsl" dir="cw">
                                      <p:cBhvr override="childStyle">
                                        <p:cTn id="52" dur="500" fill="hold"/>
                                        <p:tgtEl>
                                          <p:spTgt spid="25"/>
                                        </p:tgtEl>
                                        <p:attrNameLst>
                                          <p:attrName>style.color</p:attrName>
                                        </p:attrNameLst>
                                      </p:cBhvr>
                                      <p:by>
                                        <p:hsl h="0" s="-12549" l="-25098"/>
                                      </p:by>
                                    </p:animClr>
                                    <p:animClr clrSpc="hsl" dir="cw">
                                      <p:cBhvr>
                                        <p:cTn id="53" dur="500" fill="hold"/>
                                        <p:tgtEl>
                                          <p:spTgt spid="25"/>
                                        </p:tgtEl>
                                        <p:attrNameLst>
                                          <p:attrName>fillcolor</p:attrName>
                                        </p:attrNameLst>
                                      </p:cBhvr>
                                      <p:by>
                                        <p:hsl h="0" s="-12549" l="-25098"/>
                                      </p:by>
                                    </p:animClr>
                                    <p:animClr clrSpc="hsl" dir="cw">
                                      <p:cBhvr>
                                        <p:cTn id="54" dur="500" fill="hold"/>
                                        <p:tgtEl>
                                          <p:spTgt spid="25"/>
                                        </p:tgtEl>
                                        <p:attrNameLst>
                                          <p:attrName>stroke.color</p:attrName>
                                        </p:attrNameLst>
                                      </p:cBhvr>
                                      <p:by>
                                        <p:hsl h="0" s="-12549" l="-25098"/>
                                      </p:by>
                                    </p:animClr>
                                    <p:set>
                                      <p:cBhvr>
                                        <p:cTn id="55"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24" presetClass="emph" presetSubtype="0" fill="hold" grpId="1" nodeType="clickEffect">
                                  <p:stCondLst>
                                    <p:cond delay="0"/>
                                  </p:stCondLst>
                                  <p:childTnLst>
                                    <p:animClr clrSpc="hsl" dir="cw">
                                      <p:cBhvr override="childStyle">
                                        <p:cTn id="60" dur="500" fill="hold"/>
                                        <p:tgtEl>
                                          <p:spTgt spid="33"/>
                                        </p:tgtEl>
                                        <p:attrNameLst>
                                          <p:attrName>style.color</p:attrName>
                                        </p:attrNameLst>
                                      </p:cBhvr>
                                      <p:by>
                                        <p:hsl h="0" s="-12549" l="-25098"/>
                                      </p:by>
                                    </p:animClr>
                                    <p:animClr clrSpc="hsl" dir="cw">
                                      <p:cBhvr>
                                        <p:cTn id="61" dur="500" fill="hold"/>
                                        <p:tgtEl>
                                          <p:spTgt spid="33"/>
                                        </p:tgtEl>
                                        <p:attrNameLst>
                                          <p:attrName>fillcolor</p:attrName>
                                        </p:attrNameLst>
                                      </p:cBhvr>
                                      <p:by>
                                        <p:hsl h="0" s="-12549" l="-25098"/>
                                      </p:by>
                                    </p:animClr>
                                    <p:animClr clrSpc="hsl" dir="cw">
                                      <p:cBhvr>
                                        <p:cTn id="62" dur="500" fill="hold"/>
                                        <p:tgtEl>
                                          <p:spTgt spid="33"/>
                                        </p:tgtEl>
                                        <p:attrNameLst>
                                          <p:attrName>stroke.color</p:attrName>
                                        </p:attrNameLst>
                                      </p:cBhvr>
                                      <p:by>
                                        <p:hsl h="0" s="-12549" l="-25098"/>
                                      </p:by>
                                    </p:animClr>
                                    <p:set>
                                      <p:cBhvr>
                                        <p:cTn id="63" dur="500" fill="hold"/>
                                        <p:tgtEl>
                                          <p:spTgt spid="33"/>
                                        </p:tgtEl>
                                        <p:attrNameLst>
                                          <p:attrName>fill.type</p:attrName>
                                        </p:attrNameLst>
                                      </p:cBhvr>
                                      <p:to>
                                        <p:strVal val="solid"/>
                                      </p:to>
                                    </p:set>
                                  </p:childTnLst>
                                </p:cTn>
                              </p:par>
                              <p:par>
                                <p:cTn id="64" presetID="19" presetClass="emph" presetSubtype="0" fill="hold" grpId="0" nodeType="withEffect">
                                  <p:stCondLst>
                                    <p:cond delay="0"/>
                                  </p:stCondLst>
                                  <p:childTnLst>
                                    <p:animClr clrSpc="rgb" dir="cw">
                                      <p:cBhvr override="childStyle">
                                        <p:cTn id="65" dur="500" fill="hold"/>
                                        <p:tgtEl>
                                          <p:spTgt spid="31"/>
                                        </p:tgtEl>
                                        <p:attrNameLst>
                                          <p:attrName>style.color</p:attrName>
                                        </p:attrNameLst>
                                      </p:cBhvr>
                                      <p:to>
                                        <a:srgbClr val="FFC000"/>
                                      </p:to>
                                    </p:animClr>
                                    <p:animClr clrSpc="rgb" dir="cw">
                                      <p:cBhvr>
                                        <p:cTn id="66" dur="500" fill="hold"/>
                                        <p:tgtEl>
                                          <p:spTgt spid="31"/>
                                        </p:tgtEl>
                                        <p:attrNameLst>
                                          <p:attrName>fillcolor</p:attrName>
                                        </p:attrNameLst>
                                      </p:cBhvr>
                                      <p:to>
                                        <a:srgbClr val="FFC000"/>
                                      </p:to>
                                    </p:animClr>
                                    <p:set>
                                      <p:cBhvr>
                                        <p:cTn id="67" dur="500" fill="hold"/>
                                        <p:tgtEl>
                                          <p:spTgt spid="31"/>
                                        </p:tgtEl>
                                        <p:attrNameLst>
                                          <p:attrName>fill.type</p:attrName>
                                        </p:attrNameLst>
                                      </p:cBhvr>
                                      <p:to>
                                        <p:strVal val="solid"/>
                                      </p:to>
                                    </p:set>
                                    <p:set>
                                      <p:cBhvr>
                                        <p:cTn id="68" dur="500" fill="hold"/>
                                        <p:tgtEl>
                                          <p:spTgt spid="31"/>
                                        </p:tgtEl>
                                        <p:attrNameLst>
                                          <p:attrName>fill.on</p:attrName>
                                        </p:attrNameLst>
                                      </p:cBhvr>
                                      <p:to>
                                        <p:strVal val="true"/>
                                      </p:to>
                                    </p:set>
                                  </p:childTnLst>
                                </p:cTn>
                              </p:par>
                              <p:par>
                                <p:cTn id="69" presetID="1" presetClass="mediacall" presetSubtype="0" fill="hold" nodeType="withEffect">
                                  <p:stCondLst>
                                    <p:cond delay="0"/>
                                  </p:stCondLst>
                                  <p:childTnLst>
                                    <p:cmd type="call" cmd="playFrom(0.0)">
                                      <p:cBhvr>
                                        <p:cTn id="70" dur="20218" fill="hold"/>
                                        <p:tgtEl>
                                          <p:spTgt spid="39"/>
                                        </p:tgtEl>
                                      </p:cBhvr>
                                    </p:cmd>
                                  </p:childTnLst>
                                </p:cTn>
                              </p:par>
                              <p:par>
                                <p:cTn id="71" presetID="3" presetClass="mediacall" presetSubtype="0" fill="hold" nodeType="withEffect">
                                  <p:stCondLst>
                                    <p:cond delay="0"/>
                                  </p:stCondLst>
                                  <p:childTnLst>
                                    <p:cmd type="call" cmd="stop">
                                      <p:cBhvr>
                                        <p:cTn id="72" dur="1" fill="hold"/>
                                        <p:tgtEl>
                                          <p:spTgt spid="38"/>
                                        </p:tgtEl>
                                      </p:cBhvr>
                                    </p:cmd>
                                  </p:childTnLst>
                                </p:cTn>
                              </p:par>
                              <p:par>
                                <p:cTn id="73" presetID="19" presetClass="emph" presetSubtype="0" fill="hold" grpId="1" nodeType="withEffect">
                                  <p:stCondLst>
                                    <p:cond delay="3000"/>
                                  </p:stCondLst>
                                  <p:childTnLst>
                                    <p:animClr clrSpc="rgb" dir="cw">
                                      <p:cBhvr override="childStyle">
                                        <p:cTn id="74" dur="500" fill="hold"/>
                                        <p:tgtEl>
                                          <p:spTgt spid="31"/>
                                        </p:tgtEl>
                                        <p:attrNameLst>
                                          <p:attrName>style.color</p:attrName>
                                        </p:attrNameLst>
                                      </p:cBhvr>
                                      <p:to>
                                        <a:srgbClr val="FF0000"/>
                                      </p:to>
                                    </p:animClr>
                                    <p:animClr clrSpc="rgb" dir="cw">
                                      <p:cBhvr>
                                        <p:cTn id="75" dur="500" fill="hold"/>
                                        <p:tgtEl>
                                          <p:spTgt spid="31"/>
                                        </p:tgtEl>
                                        <p:attrNameLst>
                                          <p:attrName>fillcolor</p:attrName>
                                        </p:attrNameLst>
                                      </p:cBhvr>
                                      <p:to>
                                        <a:srgbClr val="FF0000"/>
                                      </p:to>
                                    </p:animClr>
                                    <p:set>
                                      <p:cBhvr>
                                        <p:cTn id="76" dur="500" fill="hold"/>
                                        <p:tgtEl>
                                          <p:spTgt spid="31"/>
                                        </p:tgtEl>
                                        <p:attrNameLst>
                                          <p:attrName>fill.type</p:attrName>
                                        </p:attrNameLst>
                                      </p:cBhvr>
                                      <p:to>
                                        <p:strVal val="solid"/>
                                      </p:to>
                                    </p:set>
                                    <p:set>
                                      <p:cBhvr>
                                        <p:cTn id="77" dur="500" fill="hold"/>
                                        <p:tgtEl>
                                          <p:spTgt spid="31"/>
                                        </p:tgtEl>
                                        <p:attrNameLst>
                                          <p:attrName>fill.on</p:attrName>
                                        </p:attrNameLst>
                                      </p:cBhvr>
                                      <p:to>
                                        <p:strVal val="true"/>
                                      </p:to>
                                    </p:set>
                                  </p:childTnLst>
                                </p:cTn>
                              </p:par>
                              <p:par>
                                <p:cTn id="78" presetID="1" presetClass="mediacall" presetSubtype="0" fill="hold" nodeType="withEffect">
                                  <p:stCondLst>
                                    <p:cond delay="3000"/>
                                  </p:stCondLst>
                                  <p:childTnLst>
                                    <p:cmd type="call" cmd="playFrom(0.0)">
                                      <p:cBhvr>
                                        <p:cTn id="79" dur="5903" fill="hold"/>
                                        <p:tgtEl>
                                          <p:spTgt spid="41"/>
                                        </p:tgtEl>
                                      </p:cBhvr>
                                    </p:cmd>
                                  </p:childTnLst>
                                </p:cTn>
                              </p:par>
                              <p:par>
                                <p:cTn id="80" presetID="3" presetClass="mediacall" presetSubtype="0" fill="hold" nodeType="withEffect">
                                  <p:stCondLst>
                                    <p:cond delay="3000"/>
                                  </p:stCondLst>
                                  <p:childTnLst>
                                    <p:cmd type="call" cmd="stop">
                                      <p:cBhvr>
                                        <p:cTn id="81" dur="1" fill="hold"/>
                                        <p:tgtEl>
                                          <p:spTgt spid="39"/>
                                        </p:tgtEl>
                                      </p:cBhvr>
                                    </p:cmd>
                                  </p:childTnLst>
                                </p:cTn>
                              </p:par>
                            </p:childTnLst>
                          </p:cTn>
                        </p:par>
                      </p:childTnLst>
                    </p:cTn>
                  </p:par>
                </p:childTnLst>
              </p:cTn>
              <p:nextCondLst>
                <p:cond evt="onClick" delay="0">
                  <p:tgtEl>
                    <p:spTgt spid="33"/>
                  </p:tgtEl>
                </p:cond>
              </p:nextCondLst>
            </p:seq>
            <p:seq concurrent="1" nextAc="seek">
              <p:cTn id="82" restart="whenNotActive" fill="hold" evtFilter="cancelBubble" nodeType="interactiveSeq">
                <p:stCondLst>
                  <p:cond evt="onClick" delay="0">
                    <p:tgtEl>
                      <p:spTgt spid="27"/>
                    </p:tgtEl>
                  </p:cond>
                </p:stCondLst>
                <p:endSync evt="end" delay="0">
                  <p:rtn val="all"/>
                </p:endSync>
                <p:childTnLst>
                  <p:par>
                    <p:cTn id="83" fill="hold">
                      <p:stCondLst>
                        <p:cond delay="0"/>
                      </p:stCondLst>
                      <p:childTnLst>
                        <p:par>
                          <p:cTn id="84" fill="hold">
                            <p:stCondLst>
                              <p:cond delay="0"/>
                            </p:stCondLst>
                            <p:childTnLst>
                              <p:par>
                                <p:cTn id="85" presetID="24" presetClass="emph" presetSubtype="0" fill="hold" grpId="1" nodeType="clickEffect">
                                  <p:stCondLst>
                                    <p:cond delay="0"/>
                                  </p:stCondLst>
                                  <p:childTnLst>
                                    <p:animClr clrSpc="hsl" dir="cw">
                                      <p:cBhvr override="childStyle">
                                        <p:cTn id="86" dur="500" fill="hold"/>
                                        <p:tgtEl>
                                          <p:spTgt spid="27"/>
                                        </p:tgtEl>
                                        <p:attrNameLst>
                                          <p:attrName>style.color</p:attrName>
                                        </p:attrNameLst>
                                      </p:cBhvr>
                                      <p:by>
                                        <p:hsl h="0" s="-12549" l="-25098"/>
                                      </p:by>
                                    </p:animClr>
                                    <p:animClr clrSpc="hsl" dir="cw">
                                      <p:cBhvr>
                                        <p:cTn id="87" dur="500" fill="hold"/>
                                        <p:tgtEl>
                                          <p:spTgt spid="27"/>
                                        </p:tgtEl>
                                        <p:attrNameLst>
                                          <p:attrName>fillcolor</p:attrName>
                                        </p:attrNameLst>
                                      </p:cBhvr>
                                      <p:by>
                                        <p:hsl h="0" s="-12549" l="-25098"/>
                                      </p:by>
                                    </p:animClr>
                                    <p:animClr clrSpc="hsl" dir="cw">
                                      <p:cBhvr>
                                        <p:cTn id="88" dur="500" fill="hold"/>
                                        <p:tgtEl>
                                          <p:spTgt spid="27"/>
                                        </p:tgtEl>
                                        <p:attrNameLst>
                                          <p:attrName>stroke.color</p:attrName>
                                        </p:attrNameLst>
                                      </p:cBhvr>
                                      <p:by>
                                        <p:hsl h="0" s="-12549" l="-25098"/>
                                      </p:by>
                                    </p:animClr>
                                    <p:set>
                                      <p:cBhvr>
                                        <p:cTn id="89" dur="500" fill="hold"/>
                                        <p:tgtEl>
                                          <p:spTgt spid="27"/>
                                        </p:tgtEl>
                                        <p:attrNameLst>
                                          <p:attrName>fill.type</p:attrName>
                                        </p:attrNameLst>
                                      </p:cBhvr>
                                      <p:to>
                                        <p:strVal val="solid"/>
                                      </p:to>
                                    </p:set>
                                  </p:childTnLst>
                                </p:cTn>
                              </p:par>
                              <p:par>
                                <p:cTn id="90" presetID="19" presetClass="emph" presetSubtype="0" fill="hold" grpId="0" nodeType="withEffect">
                                  <p:stCondLst>
                                    <p:cond delay="0"/>
                                  </p:stCondLst>
                                  <p:childTnLst>
                                    <p:animClr clrSpc="rgb" dir="cw">
                                      <p:cBhvr override="childStyle">
                                        <p:cTn id="91" dur="500" fill="hold"/>
                                        <p:tgtEl>
                                          <p:spTgt spid="16"/>
                                        </p:tgtEl>
                                        <p:attrNameLst>
                                          <p:attrName>style.color</p:attrName>
                                        </p:attrNameLst>
                                      </p:cBhvr>
                                      <p:to>
                                        <a:srgbClr val="FFC000"/>
                                      </p:to>
                                    </p:animClr>
                                    <p:animClr clrSpc="rgb" dir="cw">
                                      <p:cBhvr>
                                        <p:cTn id="92" dur="500" fill="hold"/>
                                        <p:tgtEl>
                                          <p:spTgt spid="16"/>
                                        </p:tgtEl>
                                        <p:attrNameLst>
                                          <p:attrName>fillcolor</p:attrName>
                                        </p:attrNameLst>
                                      </p:cBhvr>
                                      <p:to>
                                        <a:srgbClr val="FFC000"/>
                                      </p:to>
                                    </p:animClr>
                                    <p:set>
                                      <p:cBhvr>
                                        <p:cTn id="93" dur="500" fill="hold"/>
                                        <p:tgtEl>
                                          <p:spTgt spid="16"/>
                                        </p:tgtEl>
                                        <p:attrNameLst>
                                          <p:attrName>fill.type</p:attrName>
                                        </p:attrNameLst>
                                      </p:cBhvr>
                                      <p:to>
                                        <p:strVal val="solid"/>
                                      </p:to>
                                    </p:set>
                                    <p:set>
                                      <p:cBhvr>
                                        <p:cTn id="94" dur="500" fill="hold"/>
                                        <p:tgtEl>
                                          <p:spTgt spid="16"/>
                                        </p:tgtEl>
                                        <p:attrNameLst>
                                          <p:attrName>fill.on</p:attrName>
                                        </p:attrNameLst>
                                      </p:cBhvr>
                                      <p:to>
                                        <p:strVal val="true"/>
                                      </p:to>
                                    </p:set>
                                  </p:childTnLst>
                                </p:cTn>
                              </p:par>
                              <p:par>
                                <p:cTn id="95" presetID="1" presetClass="mediacall" presetSubtype="0" fill="hold" nodeType="withEffect">
                                  <p:stCondLst>
                                    <p:cond delay="0"/>
                                  </p:stCondLst>
                                  <p:childTnLst>
                                    <p:cmd type="call" cmd="playFrom(0.0)">
                                      <p:cBhvr>
                                        <p:cTn id="96" dur="20218" fill="hold"/>
                                        <p:tgtEl>
                                          <p:spTgt spid="39"/>
                                        </p:tgtEl>
                                      </p:cBhvr>
                                    </p:cmd>
                                  </p:childTnLst>
                                </p:cTn>
                              </p:par>
                              <p:par>
                                <p:cTn id="97" presetID="3" presetClass="mediacall" presetSubtype="0" fill="hold" nodeType="withEffect">
                                  <p:stCondLst>
                                    <p:cond delay="0"/>
                                  </p:stCondLst>
                                  <p:childTnLst>
                                    <p:cmd type="call" cmd="stop">
                                      <p:cBhvr>
                                        <p:cTn id="98" dur="1" fill="hold"/>
                                        <p:tgtEl>
                                          <p:spTgt spid="38"/>
                                        </p:tgtEl>
                                      </p:cBhvr>
                                    </p:cmd>
                                  </p:childTnLst>
                                </p:cTn>
                              </p:par>
                              <p:par>
                                <p:cTn id="99" presetID="19" presetClass="emph" presetSubtype="0" fill="hold" grpId="1" nodeType="withEffect">
                                  <p:stCondLst>
                                    <p:cond delay="3500"/>
                                  </p:stCondLst>
                                  <p:childTnLst>
                                    <p:animClr clrSpc="rgb" dir="cw">
                                      <p:cBhvr override="childStyle">
                                        <p:cTn id="100" dur="500" fill="hold"/>
                                        <p:tgtEl>
                                          <p:spTgt spid="16"/>
                                        </p:tgtEl>
                                        <p:attrNameLst>
                                          <p:attrName>style.color</p:attrName>
                                        </p:attrNameLst>
                                      </p:cBhvr>
                                      <p:to>
                                        <a:srgbClr val="FF0000"/>
                                      </p:to>
                                    </p:animClr>
                                    <p:animClr clrSpc="rgb" dir="cw">
                                      <p:cBhvr>
                                        <p:cTn id="101" dur="500" fill="hold"/>
                                        <p:tgtEl>
                                          <p:spTgt spid="16"/>
                                        </p:tgtEl>
                                        <p:attrNameLst>
                                          <p:attrName>fillcolor</p:attrName>
                                        </p:attrNameLst>
                                      </p:cBhvr>
                                      <p:to>
                                        <a:srgbClr val="FF0000"/>
                                      </p:to>
                                    </p:animClr>
                                    <p:set>
                                      <p:cBhvr>
                                        <p:cTn id="102" dur="500" fill="hold"/>
                                        <p:tgtEl>
                                          <p:spTgt spid="16"/>
                                        </p:tgtEl>
                                        <p:attrNameLst>
                                          <p:attrName>fill.type</p:attrName>
                                        </p:attrNameLst>
                                      </p:cBhvr>
                                      <p:to>
                                        <p:strVal val="solid"/>
                                      </p:to>
                                    </p:set>
                                    <p:set>
                                      <p:cBhvr>
                                        <p:cTn id="103" dur="500" fill="hold"/>
                                        <p:tgtEl>
                                          <p:spTgt spid="16"/>
                                        </p:tgtEl>
                                        <p:attrNameLst>
                                          <p:attrName>fill.on</p:attrName>
                                        </p:attrNameLst>
                                      </p:cBhvr>
                                      <p:to>
                                        <p:strVal val="true"/>
                                      </p:to>
                                    </p:set>
                                  </p:childTnLst>
                                </p:cTn>
                              </p:par>
                              <p:par>
                                <p:cTn id="104" presetID="1" presetClass="mediacall" presetSubtype="0" fill="hold" nodeType="withEffect">
                                  <p:stCondLst>
                                    <p:cond delay="3500"/>
                                  </p:stCondLst>
                                  <p:childTnLst>
                                    <p:cmd type="call" cmd="playFrom(0.0)">
                                      <p:cBhvr>
                                        <p:cTn id="105" dur="5903" fill="hold"/>
                                        <p:tgtEl>
                                          <p:spTgt spid="41"/>
                                        </p:tgtEl>
                                      </p:cBhvr>
                                    </p:cmd>
                                  </p:childTnLst>
                                </p:cTn>
                              </p:par>
                              <p:par>
                                <p:cTn id="106" presetID="3" presetClass="mediacall" presetSubtype="0" fill="hold" nodeType="withEffect">
                                  <p:stCondLst>
                                    <p:cond delay="3500"/>
                                  </p:stCondLst>
                                  <p:childTnLst>
                                    <p:cmd type="call" cmd="stop">
                                      <p:cBhvr>
                                        <p:cTn id="107" dur="1" fill="hold"/>
                                        <p:tgtEl>
                                          <p:spTgt spid="39"/>
                                        </p:tgtEl>
                                      </p:cBhvr>
                                    </p:cmd>
                                  </p:childTnLst>
                                </p:cTn>
                              </p:par>
                            </p:childTnLst>
                          </p:cTn>
                        </p:par>
                      </p:childTnLst>
                    </p:cTn>
                  </p:par>
                </p:childTnLst>
              </p:cTn>
              <p:nextCondLst>
                <p:cond evt="onClick" delay="0">
                  <p:tgtEl>
                    <p:spTgt spid="27"/>
                  </p:tgtEl>
                </p:cond>
              </p:nextCondLst>
            </p:seq>
            <p:seq concurrent="1" nextAc="seek">
              <p:cTn id="108" restart="whenNotActive" fill="hold" evtFilter="cancelBubble" nodeType="interactiveSeq">
                <p:stCondLst>
                  <p:cond evt="onClick" delay="0">
                    <p:tgtEl>
                      <p:spTgt spid="34"/>
                    </p:tgtEl>
                  </p:cond>
                </p:stCondLst>
                <p:endSync evt="end" delay="0">
                  <p:rtn val="all"/>
                </p:endSync>
                <p:childTnLst>
                  <p:par>
                    <p:cTn id="109" fill="hold">
                      <p:stCondLst>
                        <p:cond delay="0"/>
                      </p:stCondLst>
                      <p:childTnLst>
                        <p:par>
                          <p:cTn id="110" fill="hold">
                            <p:stCondLst>
                              <p:cond delay="0"/>
                            </p:stCondLst>
                            <p:childTnLst>
                              <p:par>
                                <p:cTn id="111" presetID="24" presetClass="emph" presetSubtype="0" fill="hold" grpId="1" nodeType="clickEffect">
                                  <p:stCondLst>
                                    <p:cond delay="0"/>
                                  </p:stCondLst>
                                  <p:childTnLst>
                                    <p:animClr clrSpc="hsl" dir="cw">
                                      <p:cBhvr override="childStyle">
                                        <p:cTn id="112" dur="500" fill="hold"/>
                                        <p:tgtEl>
                                          <p:spTgt spid="34"/>
                                        </p:tgtEl>
                                        <p:attrNameLst>
                                          <p:attrName>style.color</p:attrName>
                                        </p:attrNameLst>
                                      </p:cBhvr>
                                      <p:by>
                                        <p:hsl h="0" s="-12549" l="-25098"/>
                                      </p:by>
                                    </p:animClr>
                                    <p:animClr clrSpc="hsl" dir="cw">
                                      <p:cBhvr>
                                        <p:cTn id="113" dur="500" fill="hold"/>
                                        <p:tgtEl>
                                          <p:spTgt spid="34"/>
                                        </p:tgtEl>
                                        <p:attrNameLst>
                                          <p:attrName>fillcolor</p:attrName>
                                        </p:attrNameLst>
                                      </p:cBhvr>
                                      <p:by>
                                        <p:hsl h="0" s="-12549" l="-25098"/>
                                      </p:by>
                                    </p:animClr>
                                    <p:animClr clrSpc="hsl" dir="cw">
                                      <p:cBhvr>
                                        <p:cTn id="114" dur="500" fill="hold"/>
                                        <p:tgtEl>
                                          <p:spTgt spid="34"/>
                                        </p:tgtEl>
                                        <p:attrNameLst>
                                          <p:attrName>stroke.color</p:attrName>
                                        </p:attrNameLst>
                                      </p:cBhvr>
                                      <p:by>
                                        <p:hsl h="0" s="-12549" l="-25098"/>
                                      </p:by>
                                    </p:animClr>
                                    <p:set>
                                      <p:cBhvr>
                                        <p:cTn id="115" dur="500" fill="hold"/>
                                        <p:tgtEl>
                                          <p:spTgt spid="34"/>
                                        </p:tgtEl>
                                        <p:attrNameLst>
                                          <p:attrName>fill.type</p:attrName>
                                        </p:attrNameLst>
                                      </p:cBhvr>
                                      <p:to>
                                        <p:strVal val="solid"/>
                                      </p:to>
                                    </p:set>
                                  </p:childTnLst>
                                </p:cTn>
                              </p:par>
                              <p:par>
                                <p:cTn id="116" presetID="19" presetClass="emph" presetSubtype="0" fill="hold" grpId="0" nodeType="withEffect">
                                  <p:stCondLst>
                                    <p:cond delay="0"/>
                                  </p:stCondLst>
                                  <p:childTnLst>
                                    <p:animClr clrSpc="rgb" dir="cw">
                                      <p:cBhvr override="childStyle">
                                        <p:cTn id="117" dur="500" fill="hold"/>
                                        <p:tgtEl>
                                          <p:spTgt spid="32"/>
                                        </p:tgtEl>
                                        <p:attrNameLst>
                                          <p:attrName>style.color</p:attrName>
                                        </p:attrNameLst>
                                      </p:cBhvr>
                                      <p:to>
                                        <a:schemeClr val="accent2"/>
                                      </p:to>
                                    </p:animClr>
                                    <p:animClr clrSpc="rgb" dir="cw">
                                      <p:cBhvr>
                                        <p:cTn id="118" dur="500" fill="hold"/>
                                        <p:tgtEl>
                                          <p:spTgt spid="32"/>
                                        </p:tgtEl>
                                        <p:attrNameLst>
                                          <p:attrName>fillcolor</p:attrName>
                                        </p:attrNameLst>
                                      </p:cBhvr>
                                      <p:to>
                                        <a:schemeClr val="accent2"/>
                                      </p:to>
                                    </p:animClr>
                                    <p:set>
                                      <p:cBhvr>
                                        <p:cTn id="119" dur="500" fill="hold"/>
                                        <p:tgtEl>
                                          <p:spTgt spid="32"/>
                                        </p:tgtEl>
                                        <p:attrNameLst>
                                          <p:attrName>fill.type</p:attrName>
                                        </p:attrNameLst>
                                      </p:cBhvr>
                                      <p:to>
                                        <p:strVal val="solid"/>
                                      </p:to>
                                    </p:set>
                                    <p:set>
                                      <p:cBhvr>
                                        <p:cTn id="120" dur="500" fill="hold"/>
                                        <p:tgtEl>
                                          <p:spTgt spid="32"/>
                                        </p:tgtEl>
                                        <p:attrNameLst>
                                          <p:attrName>fill.on</p:attrName>
                                        </p:attrNameLst>
                                      </p:cBhvr>
                                      <p:to>
                                        <p:strVal val="true"/>
                                      </p:to>
                                    </p:set>
                                  </p:childTnLst>
                                </p:cTn>
                              </p:par>
                              <p:par>
                                <p:cTn id="121" presetID="1" presetClass="mediacall" presetSubtype="0" fill="hold" nodeType="withEffect">
                                  <p:stCondLst>
                                    <p:cond delay="0"/>
                                  </p:stCondLst>
                                  <p:childTnLst>
                                    <p:cmd type="call" cmd="playFrom(0.0)">
                                      <p:cBhvr>
                                        <p:cTn id="122" dur="20218" fill="hold"/>
                                        <p:tgtEl>
                                          <p:spTgt spid="39"/>
                                        </p:tgtEl>
                                      </p:cBhvr>
                                    </p:cmd>
                                  </p:childTnLst>
                                </p:cTn>
                              </p:par>
                              <p:par>
                                <p:cTn id="123" presetID="3" presetClass="mediacall" presetSubtype="0" fill="hold" nodeType="withEffect">
                                  <p:stCondLst>
                                    <p:cond delay="0"/>
                                  </p:stCondLst>
                                  <p:childTnLst>
                                    <p:cmd type="call" cmd="stop">
                                      <p:cBhvr>
                                        <p:cTn id="124" dur="1" fill="hold"/>
                                        <p:tgtEl>
                                          <p:spTgt spid="38"/>
                                        </p:tgtEl>
                                      </p:cBhvr>
                                    </p:cmd>
                                  </p:childTnLst>
                                </p:cTn>
                              </p:par>
                              <p:par>
                                <p:cTn id="125" presetID="19" presetClass="emph" presetSubtype="0" fill="hold" grpId="1" nodeType="withEffect">
                                  <p:stCondLst>
                                    <p:cond delay="3000"/>
                                  </p:stCondLst>
                                  <p:childTnLst>
                                    <p:animClr clrSpc="rgb" dir="cw">
                                      <p:cBhvr override="childStyle">
                                        <p:cTn id="126" dur="500" fill="hold"/>
                                        <p:tgtEl>
                                          <p:spTgt spid="32"/>
                                        </p:tgtEl>
                                        <p:attrNameLst>
                                          <p:attrName>style.color</p:attrName>
                                        </p:attrNameLst>
                                      </p:cBhvr>
                                      <p:to>
                                        <a:srgbClr val="FF0000"/>
                                      </p:to>
                                    </p:animClr>
                                    <p:animClr clrSpc="rgb" dir="cw">
                                      <p:cBhvr>
                                        <p:cTn id="127" dur="500" fill="hold"/>
                                        <p:tgtEl>
                                          <p:spTgt spid="32"/>
                                        </p:tgtEl>
                                        <p:attrNameLst>
                                          <p:attrName>fillcolor</p:attrName>
                                        </p:attrNameLst>
                                      </p:cBhvr>
                                      <p:to>
                                        <a:srgbClr val="FF0000"/>
                                      </p:to>
                                    </p:animClr>
                                    <p:set>
                                      <p:cBhvr>
                                        <p:cTn id="128" dur="500" fill="hold"/>
                                        <p:tgtEl>
                                          <p:spTgt spid="32"/>
                                        </p:tgtEl>
                                        <p:attrNameLst>
                                          <p:attrName>fill.type</p:attrName>
                                        </p:attrNameLst>
                                      </p:cBhvr>
                                      <p:to>
                                        <p:strVal val="solid"/>
                                      </p:to>
                                    </p:set>
                                    <p:set>
                                      <p:cBhvr>
                                        <p:cTn id="129" dur="500" fill="hold"/>
                                        <p:tgtEl>
                                          <p:spTgt spid="32"/>
                                        </p:tgtEl>
                                        <p:attrNameLst>
                                          <p:attrName>fill.on</p:attrName>
                                        </p:attrNameLst>
                                      </p:cBhvr>
                                      <p:to>
                                        <p:strVal val="true"/>
                                      </p:to>
                                    </p:set>
                                  </p:childTnLst>
                                </p:cTn>
                              </p:par>
                              <p:par>
                                <p:cTn id="130" presetID="1" presetClass="mediacall" presetSubtype="0" fill="hold" nodeType="withEffect">
                                  <p:stCondLst>
                                    <p:cond delay="3000"/>
                                  </p:stCondLst>
                                  <p:childTnLst>
                                    <p:cmd type="call" cmd="playFrom(0.0)">
                                      <p:cBhvr>
                                        <p:cTn id="131" dur="5903" fill="hold"/>
                                        <p:tgtEl>
                                          <p:spTgt spid="41"/>
                                        </p:tgtEl>
                                      </p:cBhvr>
                                    </p:cmd>
                                  </p:childTnLst>
                                </p:cTn>
                              </p:par>
                              <p:par>
                                <p:cTn id="132" presetID="3" presetClass="mediacall" presetSubtype="0" fill="hold" nodeType="withEffect">
                                  <p:stCondLst>
                                    <p:cond delay="3000"/>
                                  </p:stCondLst>
                                  <p:childTnLst>
                                    <p:cmd type="call" cmd="stop">
                                      <p:cBhvr>
                                        <p:cTn id="133" dur="1" fill="hold"/>
                                        <p:tgtEl>
                                          <p:spTgt spid="39"/>
                                        </p:tgtEl>
                                      </p:cBhvr>
                                    </p:cmd>
                                  </p:childTnLst>
                                </p:cTn>
                              </p:par>
                            </p:childTnLst>
                          </p:cTn>
                        </p:par>
                      </p:childTnLst>
                    </p:cTn>
                  </p:par>
                </p:childTnLst>
              </p:cTn>
              <p:nextCondLst>
                <p:cond evt="onClick" delay="0">
                  <p:tgtEl>
                    <p:spTgt spid="34"/>
                  </p:tgtEl>
                </p:cond>
              </p:nextCondLst>
            </p:seq>
            <p:audio>
              <p:cMediaNode vol="80000">
                <p:cTn id="134" fill="hold" display="0">
                  <p:stCondLst>
                    <p:cond delay="indefinite"/>
                  </p:stCondLst>
                  <p:endCondLst>
                    <p:cond evt="onStopAudio" delay="0">
                      <p:tgtEl>
                        <p:sldTgt/>
                      </p:tgtEl>
                    </p:cond>
                  </p:endCondLst>
                </p:cTn>
                <p:tgtEl>
                  <p:spTgt spid="39"/>
                </p:tgtEl>
              </p:cMediaNode>
            </p:audio>
            <p:audio>
              <p:cMediaNode vol="80000">
                <p:cTn id="135" fill="hold" display="0">
                  <p:stCondLst>
                    <p:cond delay="indefinite"/>
                  </p:stCondLst>
                  <p:endCondLst>
                    <p:cond evt="onStopAudio" delay="0">
                      <p:tgtEl>
                        <p:sldTgt/>
                      </p:tgtEl>
                    </p:cond>
                  </p:endCondLst>
                </p:cTn>
                <p:tgtEl>
                  <p:spTgt spid="40"/>
                </p:tgtEl>
              </p:cMediaNode>
            </p:audio>
            <p:audio>
              <p:cMediaNode vol="80000">
                <p:cTn id="136"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5" grpId="2"/>
      <p:bldP spid="27" grpId="0"/>
      <p:bldP spid="27" grpId="1"/>
      <p:bldP spid="31" grpId="0" animBg="1"/>
      <p:bldP spid="31" grpId="1" animBg="1"/>
      <p:bldP spid="32" grpId="0" animBg="1"/>
      <p:bldP spid="32" grpId="1" animBg="1"/>
      <p:bldP spid="33" grpId="0"/>
      <p:bldP spid="33" grpId="1"/>
      <p:bldP spid="34" grpId="0"/>
      <p:bldP spid="34" grpId="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38518" y="-48647"/>
            <a:ext cx="3150603" cy="2679956"/>
          </a:xfrm>
          <a:prstGeom prst="rect">
            <a:avLst/>
          </a:prstGeom>
        </p:spPr>
      </p:pic>
      <p:cxnSp>
        <p:nvCxnSpPr>
          <p:cNvPr id="23" name="Straight Connector 22"/>
          <p:cNvCxnSpPr/>
          <p:nvPr/>
        </p:nvCxnSpPr>
        <p:spPr>
          <a:xfrm>
            <a:off x="-685" y="5912525"/>
            <a:ext cx="12190413"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82177" y="4631260"/>
            <a:ext cx="12190413"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1222" y="3277301"/>
            <a:ext cx="12190413"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478110" y="2455563"/>
            <a:ext cx="11256560" cy="146315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TextBox 23"/>
          <p:cNvSpPr txBox="1"/>
          <p:nvPr/>
        </p:nvSpPr>
        <p:spPr>
          <a:xfrm>
            <a:off x="806227" y="2752311"/>
            <a:ext cx="10686558" cy="584775"/>
          </a:xfrm>
          <a:prstGeom prst="rect">
            <a:avLst/>
          </a:prstGeom>
          <a:noFill/>
        </p:spPr>
        <p:txBody>
          <a:bodyPr wrap="square" rtlCol="0">
            <a:spAutoFit/>
          </a:bodyPr>
          <a:lstStyle/>
          <a:p>
            <a:pPr marL="0" marR="0" lvl="0" indent="0" algn="just" defTabSz="914309"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10. </a:t>
            </a:r>
            <a:r>
              <a:rPr kumimoji="0" lang="vi-VN"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B</a:t>
            </a:r>
            <a:r>
              <a:rPr lang="en-US" sz="3200" b="1" dirty="0">
                <a:solidFill>
                  <a:prstClr val="white"/>
                </a:solidFill>
                <a:latin typeface="Times New Roman" panose="02020603050405020304" pitchFamily="18" charset="0"/>
                <a:cs typeface="Times New Roman" panose="02020603050405020304" pitchFamily="18" charset="0"/>
              </a:rPr>
              <a:t>ơ</a:t>
            </a:r>
            <a:r>
              <a:rPr kumimoji="0" lang="vi-VN"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i </a:t>
            </a:r>
            <a:r>
              <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sau khi ăn có tác hại gì?</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5" name="bang c"/>
          <p:cNvSpPr/>
          <p:nvPr/>
        </p:nvSpPr>
        <p:spPr>
          <a:xfrm flipH="1">
            <a:off x="763930" y="5395299"/>
            <a:ext cx="5249089" cy="109217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6" name="bang b"/>
          <p:cNvSpPr/>
          <p:nvPr/>
        </p:nvSpPr>
        <p:spPr>
          <a:xfrm flipH="1">
            <a:off x="6094522" y="4156532"/>
            <a:ext cx="5249089" cy="97697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5" name="cau hoi c"/>
          <p:cNvSpPr txBox="1"/>
          <p:nvPr/>
        </p:nvSpPr>
        <p:spPr>
          <a:xfrm>
            <a:off x="1063567" y="5631972"/>
            <a:ext cx="4649813" cy="954107"/>
          </a:xfrm>
          <a:prstGeom prst="rect">
            <a:avLst/>
          </a:prstGeom>
          <a:noFill/>
        </p:spPr>
        <p:txBody>
          <a:bodyPr wrap="square" rtlCol="0">
            <a:spAutoFit/>
          </a:bodyPr>
          <a:lstStyle/>
          <a:p>
            <a:pPr marL="342866" lvl="0" indent="-342866" defTabSz="914309">
              <a:buClr>
                <a:prstClr val="white"/>
              </a:buClr>
              <a:buFont typeface="Wingdings" panose="05000000000000000000" pitchFamily="2" charset="2"/>
              <a:buChar char="w"/>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C. </a:t>
            </a:r>
            <a:r>
              <a:rPr lang="es-ES" sz="28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Có</a:t>
            </a:r>
            <a:r>
              <a:rPr lang="es-ES"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s-ES" sz="28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hại</a:t>
            </a:r>
            <a:r>
              <a:rPr lang="es-ES"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cho </a:t>
            </a:r>
            <a:r>
              <a:rPr lang="es-ES" sz="28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dạ</a:t>
            </a:r>
            <a:r>
              <a:rPr lang="es-ES"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s-ES" sz="28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dày</a:t>
            </a:r>
            <a:r>
              <a:rPr lang="es-ES"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b"/>
          <p:cNvSpPr txBox="1"/>
          <p:nvPr/>
        </p:nvSpPr>
        <p:spPr>
          <a:xfrm>
            <a:off x="6477040" y="4195527"/>
            <a:ext cx="4649813" cy="954107"/>
          </a:xfrm>
          <a:prstGeom prst="rect">
            <a:avLst/>
          </a:prstGeom>
          <a:noFill/>
        </p:spPr>
        <p:txBody>
          <a:bodyPr wrap="square" rtlCol="0">
            <a:spAutoFit/>
          </a:bodyPr>
          <a:lstStyle/>
          <a:p>
            <a:pPr marL="342866" lvl="0" indent="-342866" defTabSz="914309">
              <a:buClr>
                <a:prstClr val="white"/>
              </a:buClr>
              <a:buFont typeface="Wingdings" panose="05000000000000000000" pitchFamily="2" charset="2"/>
              <a:buChar char="w"/>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B. </a:t>
            </a:r>
            <a:r>
              <a:rPr lang="en-US"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Hay </a:t>
            </a:r>
            <a:r>
              <a:rPr lang="en-US" sz="28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gặp</a:t>
            </a:r>
            <a:r>
              <a:rPr lang="en-US"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tình</a:t>
            </a:r>
            <a:r>
              <a:rPr lang="en-US"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huống</a:t>
            </a:r>
            <a:r>
              <a:rPr lang="en-US"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nguy</a:t>
            </a:r>
            <a:r>
              <a:rPr lang="en-US"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hiểm</a:t>
            </a:r>
            <a:r>
              <a:rPr lang="en-US"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p:cNvSpPr/>
          <p:nvPr/>
        </p:nvSpPr>
        <p:spPr>
          <a:xfrm flipH="1">
            <a:off x="765653" y="4217870"/>
            <a:ext cx="5249089" cy="91563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2" name="bang d"/>
          <p:cNvSpPr/>
          <p:nvPr/>
        </p:nvSpPr>
        <p:spPr>
          <a:xfrm flipH="1">
            <a:off x="6094522" y="5392232"/>
            <a:ext cx="5249089" cy="97697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3" name="cau hoi a"/>
          <p:cNvSpPr txBox="1"/>
          <p:nvPr/>
        </p:nvSpPr>
        <p:spPr>
          <a:xfrm>
            <a:off x="1063567" y="4396281"/>
            <a:ext cx="4649813" cy="954107"/>
          </a:xfrm>
          <a:prstGeom prst="rect">
            <a:avLst/>
          </a:prstGeom>
          <a:noFill/>
        </p:spPr>
        <p:txBody>
          <a:bodyPr wrap="square" rtlCol="0">
            <a:spAutoFit/>
          </a:bodyPr>
          <a:lstStyle/>
          <a:p>
            <a:pPr marL="342866" lvl="0" indent="-342866" defTabSz="914309">
              <a:buClr>
                <a:prstClr val="white"/>
              </a:buClr>
              <a:buFont typeface="Wingdings" panose="05000000000000000000" pitchFamily="2" charset="2"/>
              <a:buChar char="w"/>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A. </a:t>
            </a:r>
            <a:r>
              <a:rPr lang="vi-VN"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Không bơi nhanh được.	</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d"/>
          <p:cNvSpPr txBox="1"/>
          <p:nvPr/>
        </p:nvSpPr>
        <p:spPr>
          <a:xfrm>
            <a:off x="6477040" y="5468958"/>
            <a:ext cx="4649813" cy="523220"/>
          </a:xfrm>
          <a:prstGeom prst="rect">
            <a:avLst/>
          </a:prstGeom>
          <a:noFill/>
        </p:spPr>
        <p:txBody>
          <a:bodyPr wrap="square" rtlCol="0">
            <a:spAutoFit/>
          </a:bodyPr>
          <a:lstStyle/>
          <a:p>
            <a:pPr marL="342866" lvl="0" indent="-342866" defTabSz="914309">
              <a:buClr>
                <a:prstClr val="white"/>
              </a:buClr>
              <a:buFont typeface="Wingdings" panose="05000000000000000000" pitchFamily="2" charset="2"/>
              <a:buChar char="w"/>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D. </a:t>
            </a:r>
            <a:r>
              <a:rPr lang="en-US" sz="28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Có</a:t>
            </a:r>
            <a:r>
              <a:rPr lang="en-US"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hại</a:t>
            </a:r>
            <a:r>
              <a:rPr lang="en-US"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cho</a:t>
            </a:r>
            <a:r>
              <a:rPr lang="en-US"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tim.</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0413" y="864997"/>
            <a:ext cx="487300" cy="487300"/>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0413" y="1479751"/>
            <a:ext cx="487300" cy="487300"/>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190413" y="1868457"/>
            <a:ext cx="487300" cy="487300"/>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190413" y="2455573"/>
            <a:ext cx="487300" cy="487300"/>
          </a:xfrm>
          <a:prstGeom prst="rect">
            <a:avLst/>
          </a:prstGeom>
        </p:spPr>
      </p:pic>
      <p:pic>
        <p:nvPicPr>
          <p:cNvPr id="20" name="Picture 2" descr="Ảnh động Powerpoint CTU">
            <a:hlinkClick r:id="" action="ppaction://noaction"/>
          </p:cNvPr>
          <p:cNvPicPr>
            <a:picLocks noChangeAspect="1" noChangeArrowheads="1" noCrop="1"/>
          </p:cNvPicPr>
          <p:nvPr/>
        </p:nvPicPr>
        <p:blipFill>
          <a:blip r:embed="rId12"/>
          <a:srcRect/>
          <a:stretch>
            <a:fillRect/>
          </a:stretch>
        </p:blipFill>
        <p:spPr bwMode="auto">
          <a:xfrm>
            <a:off x="168135" y="36419"/>
            <a:ext cx="1276184" cy="828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4829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8"/>
                </p:tgtEl>
              </p:cMediaNode>
            </p:audio>
            <p:seq concurrent="1" nextAc="seek">
              <p:cTn id="25" restart="whenNotActive" fill="hold" evtFilter="cancelBubble" nodeType="interactiveSeq">
                <p:stCondLst>
                  <p:cond evt="onClick" delay="0">
                    <p:tgtEl>
                      <p:spTgt spid="25"/>
                    </p:tgtEl>
                  </p:cond>
                </p:stCondLst>
                <p:endSync evt="end" delay="0">
                  <p:rtn val="all"/>
                </p:endSync>
                <p:childTnLst>
                  <p:par>
                    <p:cTn id="26" fill="hold">
                      <p:stCondLst>
                        <p:cond delay="0"/>
                      </p:stCondLst>
                      <p:childTnLst>
                        <p:par>
                          <p:cTn id="27" fill="hold">
                            <p:stCondLst>
                              <p:cond delay="0"/>
                            </p:stCondLst>
                            <p:childTnLst>
                              <p:par>
                                <p:cTn id="28" presetID="24" presetClass="emph" presetSubtype="0" fill="hold" grpId="1" nodeType="clickEffect">
                                  <p:stCondLst>
                                    <p:cond delay="0"/>
                                  </p:stCondLst>
                                  <p:childTnLst>
                                    <p:animClr clrSpc="hsl" dir="cw">
                                      <p:cBhvr override="childStyle">
                                        <p:cTn id="29" dur="500" fill="hold"/>
                                        <p:tgtEl>
                                          <p:spTgt spid="25"/>
                                        </p:tgtEl>
                                        <p:attrNameLst>
                                          <p:attrName>style.color</p:attrName>
                                        </p:attrNameLst>
                                      </p:cBhvr>
                                      <p:by>
                                        <p:hsl h="0" s="-12549" l="-25098"/>
                                      </p:by>
                                    </p:animClr>
                                    <p:animClr clrSpc="hsl" dir="cw">
                                      <p:cBhvr>
                                        <p:cTn id="30" dur="500" fill="hold"/>
                                        <p:tgtEl>
                                          <p:spTgt spid="25"/>
                                        </p:tgtEl>
                                        <p:attrNameLst>
                                          <p:attrName>fillcolor</p:attrName>
                                        </p:attrNameLst>
                                      </p:cBhvr>
                                      <p:by>
                                        <p:hsl h="0" s="-12549" l="-25098"/>
                                      </p:by>
                                    </p:animClr>
                                    <p:animClr clrSpc="hsl" dir="cw">
                                      <p:cBhvr>
                                        <p:cTn id="31" dur="500" fill="hold"/>
                                        <p:tgtEl>
                                          <p:spTgt spid="25"/>
                                        </p:tgtEl>
                                        <p:attrNameLst>
                                          <p:attrName>stroke.color</p:attrName>
                                        </p:attrNameLst>
                                      </p:cBhvr>
                                      <p:by>
                                        <p:hsl h="0" s="-12549" l="-25098"/>
                                      </p:by>
                                    </p:animClr>
                                    <p:set>
                                      <p:cBhvr>
                                        <p:cTn id="32" dur="500" fill="hold"/>
                                        <p:tgtEl>
                                          <p:spTgt spid="25"/>
                                        </p:tgtEl>
                                        <p:attrNameLst>
                                          <p:attrName>fill.type</p:attrName>
                                        </p:attrNameLst>
                                      </p:cBhvr>
                                      <p:to>
                                        <p:strVal val="solid"/>
                                      </p:to>
                                    </p:set>
                                  </p:childTnLst>
                                </p:cTn>
                              </p:par>
                              <p:par>
                                <p:cTn id="33" presetID="19" presetClass="emph" presetSubtype="0" fill="hold" grpId="0" nodeType="withEffect">
                                  <p:stCondLst>
                                    <p:cond delay="0"/>
                                  </p:stCondLst>
                                  <p:childTnLst>
                                    <p:animClr clrSpc="rgb" dir="cw">
                                      <p:cBhvr override="childStyle">
                                        <p:cTn id="34" dur="500" fill="hold"/>
                                        <p:tgtEl>
                                          <p:spTgt spid="15"/>
                                        </p:tgtEl>
                                        <p:attrNameLst>
                                          <p:attrName>style.color</p:attrName>
                                        </p:attrNameLst>
                                      </p:cBhvr>
                                      <p:to>
                                        <a:srgbClr val="FFC000"/>
                                      </p:to>
                                    </p:animClr>
                                    <p:animClr clrSpc="rgb" dir="cw">
                                      <p:cBhvr>
                                        <p:cTn id="35" dur="500" fill="hold"/>
                                        <p:tgtEl>
                                          <p:spTgt spid="15"/>
                                        </p:tgtEl>
                                        <p:attrNameLst>
                                          <p:attrName>fillcolor</p:attrName>
                                        </p:attrNameLst>
                                      </p:cBhvr>
                                      <p:to>
                                        <a:srgbClr val="FFC000"/>
                                      </p:to>
                                    </p:animClr>
                                    <p:set>
                                      <p:cBhvr>
                                        <p:cTn id="36" dur="500" fill="hold"/>
                                        <p:tgtEl>
                                          <p:spTgt spid="15"/>
                                        </p:tgtEl>
                                        <p:attrNameLst>
                                          <p:attrName>fill.type</p:attrName>
                                        </p:attrNameLst>
                                      </p:cBhvr>
                                      <p:to>
                                        <p:strVal val="solid"/>
                                      </p:to>
                                    </p:set>
                                    <p:set>
                                      <p:cBhvr>
                                        <p:cTn id="37" dur="500" fill="hold"/>
                                        <p:tgtEl>
                                          <p:spTgt spid="15"/>
                                        </p:tgtEl>
                                        <p:attrNameLst>
                                          <p:attrName>fill.on</p:attrName>
                                        </p:attrNameLst>
                                      </p:cBhvr>
                                      <p:to>
                                        <p:strVal val="true"/>
                                      </p:to>
                                    </p:set>
                                  </p:childTnLst>
                                </p:cTn>
                              </p:par>
                              <p:par>
                                <p:cTn id="38" presetID="1" presetClass="mediacall" presetSubtype="0" fill="hold" nodeType="withEffect">
                                  <p:stCondLst>
                                    <p:cond delay="0"/>
                                  </p:stCondLst>
                                  <p:childTnLst>
                                    <p:cmd type="call" cmd="playFrom(0.0)">
                                      <p:cBhvr>
                                        <p:cTn id="39" dur="20218" fill="hold"/>
                                        <p:tgtEl>
                                          <p:spTgt spid="39"/>
                                        </p:tgtEl>
                                      </p:cBhvr>
                                    </p:cmd>
                                  </p:childTnLst>
                                </p:cTn>
                              </p:par>
                              <p:par>
                                <p:cTn id="40" presetID="3" presetClass="mediacall" presetSubtype="0" fill="hold" nodeType="withEffect">
                                  <p:stCondLst>
                                    <p:cond delay="0"/>
                                  </p:stCondLst>
                                  <p:childTnLst>
                                    <p:cmd type="call" cmd="stop">
                                      <p:cBhvr>
                                        <p:cTn id="41" dur="1" fill="hold"/>
                                        <p:tgtEl>
                                          <p:spTgt spid="38"/>
                                        </p:tgtEl>
                                      </p:cBhvr>
                                    </p:cmd>
                                  </p:childTnLst>
                                </p:cTn>
                              </p:par>
                              <p:par>
                                <p:cTn id="42" presetID="19" presetClass="emph" presetSubtype="0" repeatCount="4000" fill="hold" grpId="1" nodeType="withEffect">
                                  <p:stCondLst>
                                    <p:cond delay="3000"/>
                                  </p:stCondLst>
                                  <p:childTnLst>
                                    <p:animClr clrSpc="rgb" dir="cw">
                                      <p:cBhvr override="childStyle">
                                        <p:cTn id="43" dur="500" fill="hold"/>
                                        <p:tgtEl>
                                          <p:spTgt spid="15"/>
                                        </p:tgtEl>
                                        <p:attrNameLst>
                                          <p:attrName>style.color</p:attrName>
                                        </p:attrNameLst>
                                      </p:cBhvr>
                                      <p:to>
                                        <a:srgbClr val="92D050"/>
                                      </p:to>
                                    </p:animClr>
                                    <p:animClr clrSpc="rgb" dir="cw">
                                      <p:cBhvr>
                                        <p:cTn id="44" dur="500" fill="hold"/>
                                        <p:tgtEl>
                                          <p:spTgt spid="15"/>
                                        </p:tgtEl>
                                        <p:attrNameLst>
                                          <p:attrName>fillcolor</p:attrName>
                                        </p:attrNameLst>
                                      </p:cBhvr>
                                      <p:to>
                                        <a:srgbClr val="92D05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3000"/>
                                  </p:stCondLst>
                                  <p:childTnLst>
                                    <p:cmd type="call" cmd="playFrom(0.0)">
                                      <p:cBhvr>
                                        <p:cTn id="48" dur="7732" fill="hold"/>
                                        <p:tgtEl>
                                          <p:spTgt spid="40"/>
                                        </p:tgtEl>
                                      </p:cBhvr>
                                    </p:cmd>
                                  </p:childTnLst>
                                </p:cTn>
                              </p:par>
                              <p:par>
                                <p:cTn id="49" presetID="3" presetClass="mediacall" presetSubtype="0" fill="hold" nodeType="withEffect">
                                  <p:stCondLst>
                                    <p:cond delay="3000"/>
                                  </p:stCondLst>
                                  <p:childTnLst>
                                    <p:cmd type="call" cmd="stop">
                                      <p:cBhvr>
                                        <p:cTn id="50" dur="1" fill="hold"/>
                                        <p:tgtEl>
                                          <p:spTgt spid="39"/>
                                        </p:tgtEl>
                                      </p:cBhvr>
                                    </p:cmd>
                                  </p:childTnLst>
                                </p:cTn>
                              </p:par>
                              <p:par>
                                <p:cTn id="51" presetID="24" presetClass="emph" presetSubtype="0" fill="hold" grpId="2" nodeType="withEffect">
                                  <p:stCondLst>
                                    <p:cond delay="3000"/>
                                  </p:stCondLst>
                                  <p:childTnLst>
                                    <p:animClr clrSpc="hsl" dir="cw">
                                      <p:cBhvr override="childStyle">
                                        <p:cTn id="52" dur="500" fill="hold"/>
                                        <p:tgtEl>
                                          <p:spTgt spid="25"/>
                                        </p:tgtEl>
                                        <p:attrNameLst>
                                          <p:attrName>style.color</p:attrName>
                                        </p:attrNameLst>
                                      </p:cBhvr>
                                      <p:by>
                                        <p:hsl h="0" s="-12549" l="-25098"/>
                                      </p:by>
                                    </p:animClr>
                                    <p:animClr clrSpc="hsl" dir="cw">
                                      <p:cBhvr>
                                        <p:cTn id="53" dur="500" fill="hold"/>
                                        <p:tgtEl>
                                          <p:spTgt spid="25"/>
                                        </p:tgtEl>
                                        <p:attrNameLst>
                                          <p:attrName>fillcolor</p:attrName>
                                        </p:attrNameLst>
                                      </p:cBhvr>
                                      <p:by>
                                        <p:hsl h="0" s="-12549" l="-25098"/>
                                      </p:by>
                                    </p:animClr>
                                    <p:animClr clrSpc="hsl" dir="cw">
                                      <p:cBhvr>
                                        <p:cTn id="54" dur="500" fill="hold"/>
                                        <p:tgtEl>
                                          <p:spTgt spid="25"/>
                                        </p:tgtEl>
                                        <p:attrNameLst>
                                          <p:attrName>stroke.color</p:attrName>
                                        </p:attrNameLst>
                                      </p:cBhvr>
                                      <p:by>
                                        <p:hsl h="0" s="-12549" l="-25098"/>
                                      </p:by>
                                    </p:animClr>
                                    <p:set>
                                      <p:cBhvr>
                                        <p:cTn id="55"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24" presetClass="emph" presetSubtype="0" fill="hold" grpId="1" nodeType="clickEffect">
                                  <p:stCondLst>
                                    <p:cond delay="0"/>
                                  </p:stCondLst>
                                  <p:childTnLst>
                                    <p:animClr clrSpc="hsl" dir="cw">
                                      <p:cBhvr override="childStyle">
                                        <p:cTn id="60" dur="500" fill="hold"/>
                                        <p:tgtEl>
                                          <p:spTgt spid="33"/>
                                        </p:tgtEl>
                                        <p:attrNameLst>
                                          <p:attrName>style.color</p:attrName>
                                        </p:attrNameLst>
                                      </p:cBhvr>
                                      <p:by>
                                        <p:hsl h="0" s="-12549" l="-25098"/>
                                      </p:by>
                                    </p:animClr>
                                    <p:animClr clrSpc="hsl" dir="cw">
                                      <p:cBhvr>
                                        <p:cTn id="61" dur="500" fill="hold"/>
                                        <p:tgtEl>
                                          <p:spTgt spid="33"/>
                                        </p:tgtEl>
                                        <p:attrNameLst>
                                          <p:attrName>fillcolor</p:attrName>
                                        </p:attrNameLst>
                                      </p:cBhvr>
                                      <p:by>
                                        <p:hsl h="0" s="-12549" l="-25098"/>
                                      </p:by>
                                    </p:animClr>
                                    <p:animClr clrSpc="hsl" dir="cw">
                                      <p:cBhvr>
                                        <p:cTn id="62" dur="500" fill="hold"/>
                                        <p:tgtEl>
                                          <p:spTgt spid="33"/>
                                        </p:tgtEl>
                                        <p:attrNameLst>
                                          <p:attrName>stroke.color</p:attrName>
                                        </p:attrNameLst>
                                      </p:cBhvr>
                                      <p:by>
                                        <p:hsl h="0" s="-12549" l="-25098"/>
                                      </p:by>
                                    </p:animClr>
                                    <p:set>
                                      <p:cBhvr>
                                        <p:cTn id="63" dur="500" fill="hold"/>
                                        <p:tgtEl>
                                          <p:spTgt spid="33"/>
                                        </p:tgtEl>
                                        <p:attrNameLst>
                                          <p:attrName>fill.type</p:attrName>
                                        </p:attrNameLst>
                                      </p:cBhvr>
                                      <p:to>
                                        <p:strVal val="solid"/>
                                      </p:to>
                                    </p:set>
                                  </p:childTnLst>
                                </p:cTn>
                              </p:par>
                              <p:par>
                                <p:cTn id="64" presetID="19" presetClass="emph" presetSubtype="0" fill="hold" grpId="0" nodeType="withEffect">
                                  <p:stCondLst>
                                    <p:cond delay="0"/>
                                  </p:stCondLst>
                                  <p:childTnLst>
                                    <p:animClr clrSpc="rgb" dir="cw">
                                      <p:cBhvr override="childStyle">
                                        <p:cTn id="65" dur="500" fill="hold"/>
                                        <p:tgtEl>
                                          <p:spTgt spid="31"/>
                                        </p:tgtEl>
                                        <p:attrNameLst>
                                          <p:attrName>style.color</p:attrName>
                                        </p:attrNameLst>
                                      </p:cBhvr>
                                      <p:to>
                                        <a:srgbClr val="FFC000"/>
                                      </p:to>
                                    </p:animClr>
                                    <p:animClr clrSpc="rgb" dir="cw">
                                      <p:cBhvr>
                                        <p:cTn id="66" dur="500" fill="hold"/>
                                        <p:tgtEl>
                                          <p:spTgt spid="31"/>
                                        </p:tgtEl>
                                        <p:attrNameLst>
                                          <p:attrName>fillcolor</p:attrName>
                                        </p:attrNameLst>
                                      </p:cBhvr>
                                      <p:to>
                                        <a:srgbClr val="FFC000"/>
                                      </p:to>
                                    </p:animClr>
                                    <p:set>
                                      <p:cBhvr>
                                        <p:cTn id="67" dur="500" fill="hold"/>
                                        <p:tgtEl>
                                          <p:spTgt spid="31"/>
                                        </p:tgtEl>
                                        <p:attrNameLst>
                                          <p:attrName>fill.type</p:attrName>
                                        </p:attrNameLst>
                                      </p:cBhvr>
                                      <p:to>
                                        <p:strVal val="solid"/>
                                      </p:to>
                                    </p:set>
                                    <p:set>
                                      <p:cBhvr>
                                        <p:cTn id="68" dur="500" fill="hold"/>
                                        <p:tgtEl>
                                          <p:spTgt spid="31"/>
                                        </p:tgtEl>
                                        <p:attrNameLst>
                                          <p:attrName>fill.on</p:attrName>
                                        </p:attrNameLst>
                                      </p:cBhvr>
                                      <p:to>
                                        <p:strVal val="true"/>
                                      </p:to>
                                    </p:set>
                                  </p:childTnLst>
                                </p:cTn>
                              </p:par>
                              <p:par>
                                <p:cTn id="69" presetID="1" presetClass="mediacall" presetSubtype="0" fill="hold" nodeType="withEffect">
                                  <p:stCondLst>
                                    <p:cond delay="0"/>
                                  </p:stCondLst>
                                  <p:childTnLst>
                                    <p:cmd type="call" cmd="playFrom(0.0)">
                                      <p:cBhvr>
                                        <p:cTn id="70" dur="20218" fill="hold"/>
                                        <p:tgtEl>
                                          <p:spTgt spid="39"/>
                                        </p:tgtEl>
                                      </p:cBhvr>
                                    </p:cmd>
                                  </p:childTnLst>
                                </p:cTn>
                              </p:par>
                              <p:par>
                                <p:cTn id="71" presetID="3" presetClass="mediacall" presetSubtype="0" fill="hold" nodeType="withEffect">
                                  <p:stCondLst>
                                    <p:cond delay="0"/>
                                  </p:stCondLst>
                                  <p:childTnLst>
                                    <p:cmd type="call" cmd="stop">
                                      <p:cBhvr>
                                        <p:cTn id="72" dur="1" fill="hold"/>
                                        <p:tgtEl>
                                          <p:spTgt spid="38"/>
                                        </p:tgtEl>
                                      </p:cBhvr>
                                    </p:cmd>
                                  </p:childTnLst>
                                </p:cTn>
                              </p:par>
                              <p:par>
                                <p:cTn id="73" presetID="19" presetClass="emph" presetSubtype="0" fill="hold" grpId="1" nodeType="withEffect">
                                  <p:stCondLst>
                                    <p:cond delay="3000"/>
                                  </p:stCondLst>
                                  <p:childTnLst>
                                    <p:animClr clrSpc="rgb" dir="cw">
                                      <p:cBhvr override="childStyle">
                                        <p:cTn id="74" dur="500" fill="hold"/>
                                        <p:tgtEl>
                                          <p:spTgt spid="31"/>
                                        </p:tgtEl>
                                        <p:attrNameLst>
                                          <p:attrName>style.color</p:attrName>
                                        </p:attrNameLst>
                                      </p:cBhvr>
                                      <p:to>
                                        <a:srgbClr val="FF0000"/>
                                      </p:to>
                                    </p:animClr>
                                    <p:animClr clrSpc="rgb" dir="cw">
                                      <p:cBhvr>
                                        <p:cTn id="75" dur="500" fill="hold"/>
                                        <p:tgtEl>
                                          <p:spTgt spid="31"/>
                                        </p:tgtEl>
                                        <p:attrNameLst>
                                          <p:attrName>fillcolor</p:attrName>
                                        </p:attrNameLst>
                                      </p:cBhvr>
                                      <p:to>
                                        <a:srgbClr val="FF0000"/>
                                      </p:to>
                                    </p:animClr>
                                    <p:set>
                                      <p:cBhvr>
                                        <p:cTn id="76" dur="500" fill="hold"/>
                                        <p:tgtEl>
                                          <p:spTgt spid="31"/>
                                        </p:tgtEl>
                                        <p:attrNameLst>
                                          <p:attrName>fill.type</p:attrName>
                                        </p:attrNameLst>
                                      </p:cBhvr>
                                      <p:to>
                                        <p:strVal val="solid"/>
                                      </p:to>
                                    </p:set>
                                    <p:set>
                                      <p:cBhvr>
                                        <p:cTn id="77" dur="500" fill="hold"/>
                                        <p:tgtEl>
                                          <p:spTgt spid="31"/>
                                        </p:tgtEl>
                                        <p:attrNameLst>
                                          <p:attrName>fill.on</p:attrName>
                                        </p:attrNameLst>
                                      </p:cBhvr>
                                      <p:to>
                                        <p:strVal val="true"/>
                                      </p:to>
                                    </p:set>
                                  </p:childTnLst>
                                </p:cTn>
                              </p:par>
                              <p:par>
                                <p:cTn id="78" presetID="1" presetClass="mediacall" presetSubtype="0" fill="hold" nodeType="withEffect">
                                  <p:stCondLst>
                                    <p:cond delay="3000"/>
                                  </p:stCondLst>
                                  <p:childTnLst>
                                    <p:cmd type="call" cmd="playFrom(0.0)">
                                      <p:cBhvr>
                                        <p:cTn id="79" dur="5903" fill="hold"/>
                                        <p:tgtEl>
                                          <p:spTgt spid="41"/>
                                        </p:tgtEl>
                                      </p:cBhvr>
                                    </p:cmd>
                                  </p:childTnLst>
                                </p:cTn>
                              </p:par>
                              <p:par>
                                <p:cTn id="80" presetID="3" presetClass="mediacall" presetSubtype="0" fill="hold" nodeType="withEffect">
                                  <p:stCondLst>
                                    <p:cond delay="3000"/>
                                  </p:stCondLst>
                                  <p:childTnLst>
                                    <p:cmd type="call" cmd="stop">
                                      <p:cBhvr>
                                        <p:cTn id="81" dur="1" fill="hold"/>
                                        <p:tgtEl>
                                          <p:spTgt spid="39"/>
                                        </p:tgtEl>
                                      </p:cBhvr>
                                    </p:cmd>
                                  </p:childTnLst>
                                </p:cTn>
                              </p:par>
                            </p:childTnLst>
                          </p:cTn>
                        </p:par>
                      </p:childTnLst>
                    </p:cTn>
                  </p:par>
                </p:childTnLst>
              </p:cTn>
              <p:nextCondLst>
                <p:cond evt="onClick" delay="0">
                  <p:tgtEl>
                    <p:spTgt spid="33"/>
                  </p:tgtEl>
                </p:cond>
              </p:nextCondLst>
            </p:seq>
            <p:seq concurrent="1" nextAc="seek">
              <p:cTn id="82" restart="whenNotActive" fill="hold" evtFilter="cancelBubble" nodeType="interactiveSeq">
                <p:stCondLst>
                  <p:cond evt="onClick" delay="0">
                    <p:tgtEl>
                      <p:spTgt spid="27"/>
                    </p:tgtEl>
                  </p:cond>
                </p:stCondLst>
                <p:endSync evt="end" delay="0">
                  <p:rtn val="all"/>
                </p:endSync>
                <p:childTnLst>
                  <p:par>
                    <p:cTn id="83" fill="hold">
                      <p:stCondLst>
                        <p:cond delay="0"/>
                      </p:stCondLst>
                      <p:childTnLst>
                        <p:par>
                          <p:cTn id="84" fill="hold">
                            <p:stCondLst>
                              <p:cond delay="0"/>
                            </p:stCondLst>
                            <p:childTnLst>
                              <p:par>
                                <p:cTn id="85" presetID="24" presetClass="emph" presetSubtype="0" fill="hold" grpId="1" nodeType="clickEffect">
                                  <p:stCondLst>
                                    <p:cond delay="0"/>
                                  </p:stCondLst>
                                  <p:childTnLst>
                                    <p:animClr clrSpc="hsl" dir="cw">
                                      <p:cBhvr override="childStyle">
                                        <p:cTn id="86" dur="500" fill="hold"/>
                                        <p:tgtEl>
                                          <p:spTgt spid="27"/>
                                        </p:tgtEl>
                                        <p:attrNameLst>
                                          <p:attrName>style.color</p:attrName>
                                        </p:attrNameLst>
                                      </p:cBhvr>
                                      <p:by>
                                        <p:hsl h="0" s="-12549" l="-25098"/>
                                      </p:by>
                                    </p:animClr>
                                    <p:animClr clrSpc="hsl" dir="cw">
                                      <p:cBhvr>
                                        <p:cTn id="87" dur="500" fill="hold"/>
                                        <p:tgtEl>
                                          <p:spTgt spid="27"/>
                                        </p:tgtEl>
                                        <p:attrNameLst>
                                          <p:attrName>fillcolor</p:attrName>
                                        </p:attrNameLst>
                                      </p:cBhvr>
                                      <p:by>
                                        <p:hsl h="0" s="-12549" l="-25098"/>
                                      </p:by>
                                    </p:animClr>
                                    <p:animClr clrSpc="hsl" dir="cw">
                                      <p:cBhvr>
                                        <p:cTn id="88" dur="500" fill="hold"/>
                                        <p:tgtEl>
                                          <p:spTgt spid="27"/>
                                        </p:tgtEl>
                                        <p:attrNameLst>
                                          <p:attrName>stroke.color</p:attrName>
                                        </p:attrNameLst>
                                      </p:cBhvr>
                                      <p:by>
                                        <p:hsl h="0" s="-12549" l="-25098"/>
                                      </p:by>
                                    </p:animClr>
                                    <p:set>
                                      <p:cBhvr>
                                        <p:cTn id="89" dur="500" fill="hold"/>
                                        <p:tgtEl>
                                          <p:spTgt spid="27"/>
                                        </p:tgtEl>
                                        <p:attrNameLst>
                                          <p:attrName>fill.type</p:attrName>
                                        </p:attrNameLst>
                                      </p:cBhvr>
                                      <p:to>
                                        <p:strVal val="solid"/>
                                      </p:to>
                                    </p:set>
                                  </p:childTnLst>
                                </p:cTn>
                              </p:par>
                              <p:par>
                                <p:cTn id="90" presetID="19" presetClass="emph" presetSubtype="0" fill="hold" grpId="0" nodeType="withEffect">
                                  <p:stCondLst>
                                    <p:cond delay="0"/>
                                  </p:stCondLst>
                                  <p:childTnLst>
                                    <p:animClr clrSpc="rgb" dir="cw">
                                      <p:cBhvr override="childStyle">
                                        <p:cTn id="91" dur="500" fill="hold"/>
                                        <p:tgtEl>
                                          <p:spTgt spid="16"/>
                                        </p:tgtEl>
                                        <p:attrNameLst>
                                          <p:attrName>style.color</p:attrName>
                                        </p:attrNameLst>
                                      </p:cBhvr>
                                      <p:to>
                                        <a:srgbClr val="FFC000"/>
                                      </p:to>
                                    </p:animClr>
                                    <p:animClr clrSpc="rgb" dir="cw">
                                      <p:cBhvr>
                                        <p:cTn id="92" dur="500" fill="hold"/>
                                        <p:tgtEl>
                                          <p:spTgt spid="16"/>
                                        </p:tgtEl>
                                        <p:attrNameLst>
                                          <p:attrName>fillcolor</p:attrName>
                                        </p:attrNameLst>
                                      </p:cBhvr>
                                      <p:to>
                                        <a:srgbClr val="FFC000"/>
                                      </p:to>
                                    </p:animClr>
                                    <p:set>
                                      <p:cBhvr>
                                        <p:cTn id="93" dur="500" fill="hold"/>
                                        <p:tgtEl>
                                          <p:spTgt spid="16"/>
                                        </p:tgtEl>
                                        <p:attrNameLst>
                                          <p:attrName>fill.type</p:attrName>
                                        </p:attrNameLst>
                                      </p:cBhvr>
                                      <p:to>
                                        <p:strVal val="solid"/>
                                      </p:to>
                                    </p:set>
                                    <p:set>
                                      <p:cBhvr>
                                        <p:cTn id="94" dur="500" fill="hold"/>
                                        <p:tgtEl>
                                          <p:spTgt spid="16"/>
                                        </p:tgtEl>
                                        <p:attrNameLst>
                                          <p:attrName>fill.on</p:attrName>
                                        </p:attrNameLst>
                                      </p:cBhvr>
                                      <p:to>
                                        <p:strVal val="true"/>
                                      </p:to>
                                    </p:set>
                                  </p:childTnLst>
                                </p:cTn>
                              </p:par>
                              <p:par>
                                <p:cTn id="95" presetID="1" presetClass="mediacall" presetSubtype="0" fill="hold" nodeType="withEffect">
                                  <p:stCondLst>
                                    <p:cond delay="0"/>
                                  </p:stCondLst>
                                  <p:childTnLst>
                                    <p:cmd type="call" cmd="playFrom(0.0)">
                                      <p:cBhvr>
                                        <p:cTn id="96" dur="20218" fill="hold"/>
                                        <p:tgtEl>
                                          <p:spTgt spid="39"/>
                                        </p:tgtEl>
                                      </p:cBhvr>
                                    </p:cmd>
                                  </p:childTnLst>
                                </p:cTn>
                              </p:par>
                              <p:par>
                                <p:cTn id="97" presetID="3" presetClass="mediacall" presetSubtype="0" fill="hold" nodeType="withEffect">
                                  <p:stCondLst>
                                    <p:cond delay="0"/>
                                  </p:stCondLst>
                                  <p:childTnLst>
                                    <p:cmd type="call" cmd="stop">
                                      <p:cBhvr>
                                        <p:cTn id="98" dur="1" fill="hold"/>
                                        <p:tgtEl>
                                          <p:spTgt spid="38"/>
                                        </p:tgtEl>
                                      </p:cBhvr>
                                    </p:cmd>
                                  </p:childTnLst>
                                </p:cTn>
                              </p:par>
                              <p:par>
                                <p:cTn id="99" presetID="19" presetClass="emph" presetSubtype="0" fill="hold" grpId="1" nodeType="withEffect">
                                  <p:stCondLst>
                                    <p:cond delay="3500"/>
                                  </p:stCondLst>
                                  <p:childTnLst>
                                    <p:animClr clrSpc="rgb" dir="cw">
                                      <p:cBhvr override="childStyle">
                                        <p:cTn id="100" dur="500" fill="hold"/>
                                        <p:tgtEl>
                                          <p:spTgt spid="16"/>
                                        </p:tgtEl>
                                        <p:attrNameLst>
                                          <p:attrName>style.color</p:attrName>
                                        </p:attrNameLst>
                                      </p:cBhvr>
                                      <p:to>
                                        <a:srgbClr val="FF0000"/>
                                      </p:to>
                                    </p:animClr>
                                    <p:animClr clrSpc="rgb" dir="cw">
                                      <p:cBhvr>
                                        <p:cTn id="101" dur="500" fill="hold"/>
                                        <p:tgtEl>
                                          <p:spTgt spid="16"/>
                                        </p:tgtEl>
                                        <p:attrNameLst>
                                          <p:attrName>fillcolor</p:attrName>
                                        </p:attrNameLst>
                                      </p:cBhvr>
                                      <p:to>
                                        <a:srgbClr val="FF0000"/>
                                      </p:to>
                                    </p:animClr>
                                    <p:set>
                                      <p:cBhvr>
                                        <p:cTn id="102" dur="500" fill="hold"/>
                                        <p:tgtEl>
                                          <p:spTgt spid="16"/>
                                        </p:tgtEl>
                                        <p:attrNameLst>
                                          <p:attrName>fill.type</p:attrName>
                                        </p:attrNameLst>
                                      </p:cBhvr>
                                      <p:to>
                                        <p:strVal val="solid"/>
                                      </p:to>
                                    </p:set>
                                    <p:set>
                                      <p:cBhvr>
                                        <p:cTn id="103" dur="500" fill="hold"/>
                                        <p:tgtEl>
                                          <p:spTgt spid="16"/>
                                        </p:tgtEl>
                                        <p:attrNameLst>
                                          <p:attrName>fill.on</p:attrName>
                                        </p:attrNameLst>
                                      </p:cBhvr>
                                      <p:to>
                                        <p:strVal val="true"/>
                                      </p:to>
                                    </p:set>
                                  </p:childTnLst>
                                </p:cTn>
                              </p:par>
                              <p:par>
                                <p:cTn id="104" presetID="1" presetClass="mediacall" presetSubtype="0" fill="hold" nodeType="withEffect">
                                  <p:stCondLst>
                                    <p:cond delay="3500"/>
                                  </p:stCondLst>
                                  <p:childTnLst>
                                    <p:cmd type="call" cmd="playFrom(0.0)">
                                      <p:cBhvr>
                                        <p:cTn id="105" dur="5903" fill="hold"/>
                                        <p:tgtEl>
                                          <p:spTgt spid="41"/>
                                        </p:tgtEl>
                                      </p:cBhvr>
                                    </p:cmd>
                                  </p:childTnLst>
                                </p:cTn>
                              </p:par>
                              <p:par>
                                <p:cTn id="106" presetID="3" presetClass="mediacall" presetSubtype="0" fill="hold" nodeType="withEffect">
                                  <p:stCondLst>
                                    <p:cond delay="3500"/>
                                  </p:stCondLst>
                                  <p:childTnLst>
                                    <p:cmd type="call" cmd="stop">
                                      <p:cBhvr>
                                        <p:cTn id="107" dur="1" fill="hold"/>
                                        <p:tgtEl>
                                          <p:spTgt spid="39"/>
                                        </p:tgtEl>
                                      </p:cBhvr>
                                    </p:cmd>
                                  </p:childTnLst>
                                </p:cTn>
                              </p:par>
                            </p:childTnLst>
                          </p:cTn>
                        </p:par>
                      </p:childTnLst>
                    </p:cTn>
                  </p:par>
                </p:childTnLst>
              </p:cTn>
              <p:nextCondLst>
                <p:cond evt="onClick" delay="0">
                  <p:tgtEl>
                    <p:spTgt spid="27"/>
                  </p:tgtEl>
                </p:cond>
              </p:nextCondLst>
            </p:seq>
            <p:seq concurrent="1" nextAc="seek">
              <p:cTn id="108" restart="whenNotActive" fill="hold" evtFilter="cancelBubble" nodeType="interactiveSeq">
                <p:stCondLst>
                  <p:cond evt="onClick" delay="0">
                    <p:tgtEl>
                      <p:spTgt spid="34"/>
                    </p:tgtEl>
                  </p:cond>
                </p:stCondLst>
                <p:endSync evt="end" delay="0">
                  <p:rtn val="all"/>
                </p:endSync>
                <p:childTnLst>
                  <p:par>
                    <p:cTn id="109" fill="hold">
                      <p:stCondLst>
                        <p:cond delay="0"/>
                      </p:stCondLst>
                      <p:childTnLst>
                        <p:par>
                          <p:cTn id="110" fill="hold">
                            <p:stCondLst>
                              <p:cond delay="0"/>
                            </p:stCondLst>
                            <p:childTnLst>
                              <p:par>
                                <p:cTn id="111" presetID="24" presetClass="emph" presetSubtype="0" fill="hold" grpId="1" nodeType="clickEffect">
                                  <p:stCondLst>
                                    <p:cond delay="0"/>
                                  </p:stCondLst>
                                  <p:childTnLst>
                                    <p:animClr clrSpc="hsl" dir="cw">
                                      <p:cBhvr override="childStyle">
                                        <p:cTn id="112" dur="500" fill="hold"/>
                                        <p:tgtEl>
                                          <p:spTgt spid="34"/>
                                        </p:tgtEl>
                                        <p:attrNameLst>
                                          <p:attrName>style.color</p:attrName>
                                        </p:attrNameLst>
                                      </p:cBhvr>
                                      <p:by>
                                        <p:hsl h="0" s="-12549" l="-25098"/>
                                      </p:by>
                                    </p:animClr>
                                    <p:animClr clrSpc="hsl" dir="cw">
                                      <p:cBhvr>
                                        <p:cTn id="113" dur="500" fill="hold"/>
                                        <p:tgtEl>
                                          <p:spTgt spid="34"/>
                                        </p:tgtEl>
                                        <p:attrNameLst>
                                          <p:attrName>fillcolor</p:attrName>
                                        </p:attrNameLst>
                                      </p:cBhvr>
                                      <p:by>
                                        <p:hsl h="0" s="-12549" l="-25098"/>
                                      </p:by>
                                    </p:animClr>
                                    <p:animClr clrSpc="hsl" dir="cw">
                                      <p:cBhvr>
                                        <p:cTn id="114" dur="500" fill="hold"/>
                                        <p:tgtEl>
                                          <p:spTgt spid="34"/>
                                        </p:tgtEl>
                                        <p:attrNameLst>
                                          <p:attrName>stroke.color</p:attrName>
                                        </p:attrNameLst>
                                      </p:cBhvr>
                                      <p:by>
                                        <p:hsl h="0" s="-12549" l="-25098"/>
                                      </p:by>
                                    </p:animClr>
                                    <p:set>
                                      <p:cBhvr>
                                        <p:cTn id="115" dur="500" fill="hold"/>
                                        <p:tgtEl>
                                          <p:spTgt spid="34"/>
                                        </p:tgtEl>
                                        <p:attrNameLst>
                                          <p:attrName>fill.type</p:attrName>
                                        </p:attrNameLst>
                                      </p:cBhvr>
                                      <p:to>
                                        <p:strVal val="solid"/>
                                      </p:to>
                                    </p:set>
                                  </p:childTnLst>
                                </p:cTn>
                              </p:par>
                              <p:par>
                                <p:cTn id="116" presetID="19" presetClass="emph" presetSubtype="0" fill="hold" grpId="0" nodeType="withEffect">
                                  <p:stCondLst>
                                    <p:cond delay="0"/>
                                  </p:stCondLst>
                                  <p:childTnLst>
                                    <p:animClr clrSpc="rgb" dir="cw">
                                      <p:cBhvr override="childStyle">
                                        <p:cTn id="117" dur="500" fill="hold"/>
                                        <p:tgtEl>
                                          <p:spTgt spid="32"/>
                                        </p:tgtEl>
                                        <p:attrNameLst>
                                          <p:attrName>style.color</p:attrName>
                                        </p:attrNameLst>
                                      </p:cBhvr>
                                      <p:to>
                                        <a:schemeClr val="accent2"/>
                                      </p:to>
                                    </p:animClr>
                                    <p:animClr clrSpc="rgb" dir="cw">
                                      <p:cBhvr>
                                        <p:cTn id="118" dur="500" fill="hold"/>
                                        <p:tgtEl>
                                          <p:spTgt spid="32"/>
                                        </p:tgtEl>
                                        <p:attrNameLst>
                                          <p:attrName>fillcolor</p:attrName>
                                        </p:attrNameLst>
                                      </p:cBhvr>
                                      <p:to>
                                        <a:schemeClr val="accent2"/>
                                      </p:to>
                                    </p:animClr>
                                    <p:set>
                                      <p:cBhvr>
                                        <p:cTn id="119" dur="500" fill="hold"/>
                                        <p:tgtEl>
                                          <p:spTgt spid="32"/>
                                        </p:tgtEl>
                                        <p:attrNameLst>
                                          <p:attrName>fill.type</p:attrName>
                                        </p:attrNameLst>
                                      </p:cBhvr>
                                      <p:to>
                                        <p:strVal val="solid"/>
                                      </p:to>
                                    </p:set>
                                    <p:set>
                                      <p:cBhvr>
                                        <p:cTn id="120" dur="500" fill="hold"/>
                                        <p:tgtEl>
                                          <p:spTgt spid="32"/>
                                        </p:tgtEl>
                                        <p:attrNameLst>
                                          <p:attrName>fill.on</p:attrName>
                                        </p:attrNameLst>
                                      </p:cBhvr>
                                      <p:to>
                                        <p:strVal val="true"/>
                                      </p:to>
                                    </p:set>
                                  </p:childTnLst>
                                </p:cTn>
                              </p:par>
                              <p:par>
                                <p:cTn id="121" presetID="1" presetClass="mediacall" presetSubtype="0" fill="hold" nodeType="withEffect">
                                  <p:stCondLst>
                                    <p:cond delay="0"/>
                                  </p:stCondLst>
                                  <p:childTnLst>
                                    <p:cmd type="call" cmd="playFrom(0.0)">
                                      <p:cBhvr>
                                        <p:cTn id="122" dur="20218" fill="hold"/>
                                        <p:tgtEl>
                                          <p:spTgt spid="39"/>
                                        </p:tgtEl>
                                      </p:cBhvr>
                                    </p:cmd>
                                  </p:childTnLst>
                                </p:cTn>
                              </p:par>
                              <p:par>
                                <p:cTn id="123" presetID="3" presetClass="mediacall" presetSubtype="0" fill="hold" nodeType="withEffect">
                                  <p:stCondLst>
                                    <p:cond delay="0"/>
                                  </p:stCondLst>
                                  <p:childTnLst>
                                    <p:cmd type="call" cmd="stop">
                                      <p:cBhvr>
                                        <p:cTn id="124" dur="1" fill="hold"/>
                                        <p:tgtEl>
                                          <p:spTgt spid="38"/>
                                        </p:tgtEl>
                                      </p:cBhvr>
                                    </p:cmd>
                                  </p:childTnLst>
                                </p:cTn>
                              </p:par>
                              <p:par>
                                <p:cTn id="125" presetID="19" presetClass="emph" presetSubtype="0" fill="hold" grpId="1" nodeType="withEffect">
                                  <p:stCondLst>
                                    <p:cond delay="3000"/>
                                  </p:stCondLst>
                                  <p:childTnLst>
                                    <p:animClr clrSpc="rgb" dir="cw">
                                      <p:cBhvr override="childStyle">
                                        <p:cTn id="126" dur="500" fill="hold"/>
                                        <p:tgtEl>
                                          <p:spTgt spid="32"/>
                                        </p:tgtEl>
                                        <p:attrNameLst>
                                          <p:attrName>style.color</p:attrName>
                                        </p:attrNameLst>
                                      </p:cBhvr>
                                      <p:to>
                                        <a:srgbClr val="FF0000"/>
                                      </p:to>
                                    </p:animClr>
                                    <p:animClr clrSpc="rgb" dir="cw">
                                      <p:cBhvr>
                                        <p:cTn id="127" dur="500" fill="hold"/>
                                        <p:tgtEl>
                                          <p:spTgt spid="32"/>
                                        </p:tgtEl>
                                        <p:attrNameLst>
                                          <p:attrName>fillcolor</p:attrName>
                                        </p:attrNameLst>
                                      </p:cBhvr>
                                      <p:to>
                                        <a:srgbClr val="FF0000"/>
                                      </p:to>
                                    </p:animClr>
                                    <p:set>
                                      <p:cBhvr>
                                        <p:cTn id="128" dur="500" fill="hold"/>
                                        <p:tgtEl>
                                          <p:spTgt spid="32"/>
                                        </p:tgtEl>
                                        <p:attrNameLst>
                                          <p:attrName>fill.type</p:attrName>
                                        </p:attrNameLst>
                                      </p:cBhvr>
                                      <p:to>
                                        <p:strVal val="solid"/>
                                      </p:to>
                                    </p:set>
                                    <p:set>
                                      <p:cBhvr>
                                        <p:cTn id="129" dur="500" fill="hold"/>
                                        <p:tgtEl>
                                          <p:spTgt spid="32"/>
                                        </p:tgtEl>
                                        <p:attrNameLst>
                                          <p:attrName>fill.on</p:attrName>
                                        </p:attrNameLst>
                                      </p:cBhvr>
                                      <p:to>
                                        <p:strVal val="true"/>
                                      </p:to>
                                    </p:set>
                                  </p:childTnLst>
                                </p:cTn>
                              </p:par>
                              <p:par>
                                <p:cTn id="130" presetID="1" presetClass="mediacall" presetSubtype="0" fill="hold" nodeType="withEffect">
                                  <p:stCondLst>
                                    <p:cond delay="3000"/>
                                  </p:stCondLst>
                                  <p:childTnLst>
                                    <p:cmd type="call" cmd="playFrom(0.0)">
                                      <p:cBhvr>
                                        <p:cTn id="131" dur="5903" fill="hold"/>
                                        <p:tgtEl>
                                          <p:spTgt spid="41"/>
                                        </p:tgtEl>
                                      </p:cBhvr>
                                    </p:cmd>
                                  </p:childTnLst>
                                </p:cTn>
                              </p:par>
                              <p:par>
                                <p:cTn id="132" presetID="3" presetClass="mediacall" presetSubtype="0" fill="hold" nodeType="withEffect">
                                  <p:stCondLst>
                                    <p:cond delay="3000"/>
                                  </p:stCondLst>
                                  <p:childTnLst>
                                    <p:cmd type="call" cmd="stop">
                                      <p:cBhvr>
                                        <p:cTn id="133" dur="1" fill="hold"/>
                                        <p:tgtEl>
                                          <p:spTgt spid="39"/>
                                        </p:tgtEl>
                                      </p:cBhvr>
                                    </p:cmd>
                                  </p:childTnLst>
                                </p:cTn>
                              </p:par>
                            </p:childTnLst>
                          </p:cTn>
                        </p:par>
                      </p:childTnLst>
                    </p:cTn>
                  </p:par>
                </p:childTnLst>
              </p:cTn>
              <p:nextCondLst>
                <p:cond evt="onClick" delay="0">
                  <p:tgtEl>
                    <p:spTgt spid="34"/>
                  </p:tgtEl>
                </p:cond>
              </p:nextCondLst>
            </p:seq>
            <p:audio>
              <p:cMediaNode vol="80000">
                <p:cTn id="134" fill="hold" display="0">
                  <p:stCondLst>
                    <p:cond delay="indefinite"/>
                  </p:stCondLst>
                  <p:endCondLst>
                    <p:cond evt="onStopAudio" delay="0">
                      <p:tgtEl>
                        <p:sldTgt/>
                      </p:tgtEl>
                    </p:cond>
                  </p:endCondLst>
                </p:cTn>
                <p:tgtEl>
                  <p:spTgt spid="39"/>
                </p:tgtEl>
              </p:cMediaNode>
            </p:audio>
            <p:audio>
              <p:cMediaNode vol="80000">
                <p:cTn id="135" fill="hold" display="0">
                  <p:stCondLst>
                    <p:cond delay="indefinite"/>
                  </p:stCondLst>
                  <p:endCondLst>
                    <p:cond evt="onStopAudio" delay="0">
                      <p:tgtEl>
                        <p:sldTgt/>
                      </p:tgtEl>
                    </p:cond>
                  </p:endCondLst>
                </p:cTn>
                <p:tgtEl>
                  <p:spTgt spid="40"/>
                </p:tgtEl>
              </p:cMediaNode>
            </p:audio>
            <p:audio>
              <p:cMediaNode vol="80000">
                <p:cTn id="136"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5" grpId="2"/>
      <p:bldP spid="27" grpId="0"/>
      <p:bldP spid="27" grpId="1"/>
      <p:bldP spid="31" grpId="0" animBg="1"/>
      <p:bldP spid="31" grpId="1" animBg="1"/>
      <p:bldP spid="32" grpId="0" animBg="1"/>
      <p:bldP spid="32" grpId="1" animBg="1"/>
      <p:bldP spid="33" grpId="0"/>
      <p:bldP spid="33" grpId="1"/>
      <p:bldP spid="34" grpId="0"/>
      <p:bldP spid="34" grpId="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61" name="图片 6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01690" y="931628"/>
            <a:ext cx="7999958" cy="4769786"/>
          </a:xfrm>
          <a:prstGeom prst="rect">
            <a:avLst/>
          </a:prstGeom>
        </p:spPr>
      </p:pic>
      <p:pic>
        <p:nvPicPr>
          <p:cNvPr id="62" name="PA-图片 14">
            <a:extLst>
              <a:ext uri="{FF2B5EF4-FFF2-40B4-BE49-F238E27FC236}">
                <a16:creationId xmlns:a16="http://schemas.microsoft.com/office/drawing/2014/main" xmlns="" id="{D6D3B301-32DF-4EE0-B87A-DBB556108054}"/>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l="344" t="-2899" r="79595" b="52899"/>
          <a:stretch/>
        </p:blipFill>
        <p:spPr>
          <a:xfrm>
            <a:off x="3192943" y="2744083"/>
            <a:ext cx="741097" cy="1144875"/>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a:solidFill>
                  <a:srgbClr val="FF0000"/>
                </a:solidFill>
              </a14:hiddenLine>
            </a:ext>
          </a:extLst>
        </p:spPr>
      </p:pic>
      <p:pic>
        <p:nvPicPr>
          <p:cNvPr id="74" name="图片 7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916201">
            <a:off x="9405996" y="4916269"/>
            <a:ext cx="2068071" cy="1327880"/>
          </a:xfrm>
          <a:prstGeom prst="rect">
            <a:avLst/>
          </a:prstGeom>
        </p:spPr>
      </p:pic>
      <p:pic>
        <p:nvPicPr>
          <p:cNvPr id="75" name="图片 7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28419" y="4625373"/>
            <a:ext cx="443774" cy="631146"/>
          </a:xfrm>
          <a:prstGeom prst="rect">
            <a:avLst/>
          </a:prstGeom>
        </p:spPr>
      </p:pic>
      <p:grpSp>
        <p:nvGrpSpPr>
          <p:cNvPr id="18" name="组合 5">
            <a:extLst>
              <a:ext uri="{FF2B5EF4-FFF2-40B4-BE49-F238E27FC236}">
                <a16:creationId xmlns:a16="http://schemas.microsoft.com/office/drawing/2014/main" xmlns="" id="{CD6D1509-E0CA-4F02-9C7E-08E4AEB9E0D5}"/>
              </a:ext>
            </a:extLst>
          </p:cNvPr>
          <p:cNvGrpSpPr/>
          <p:nvPr/>
        </p:nvGrpSpPr>
        <p:grpSpPr>
          <a:xfrm>
            <a:off x="4206509" y="1753221"/>
            <a:ext cx="5575712" cy="2427269"/>
            <a:chOff x="1875498" y="4397824"/>
            <a:chExt cx="3673763" cy="1219439"/>
          </a:xfrm>
          <a:noFill/>
        </p:grpSpPr>
        <p:sp>
          <p:nvSpPr>
            <p:cNvPr id="19" name="圆角矩形 6">
              <a:extLst>
                <a:ext uri="{FF2B5EF4-FFF2-40B4-BE49-F238E27FC236}">
                  <a16:creationId xmlns:a16="http://schemas.microsoft.com/office/drawing/2014/main" xmlns="" id="{D08DAA93-C378-49BD-9A92-2E75C8CB888E}"/>
                </a:ext>
              </a:extLst>
            </p:cNvPr>
            <p:cNvSpPr/>
            <p:nvPr/>
          </p:nvSpPr>
          <p:spPr>
            <a:xfrm>
              <a:off x="1879582" y="4397824"/>
              <a:ext cx="3669679" cy="1164364"/>
            </a:xfrm>
            <a:prstGeom prst="roundRect">
              <a:avLst/>
            </a:prstGeom>
            <a:grpFill/>
            <a:ln w="76200">
              <a:solidFill>
                <a:srgbClr val="FF742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white"/>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0" name="文本框 38">
              <a:extLst>
                <a:ext uri="{FF2B5EF4-FFF2-40B4-BE49-F238E27FC236}">
                  <a16:creationId xmlns:a16="http://schemas.microsoft.com/office/drawing/2014/main" xmlns="" id="{0CB3AA79-0EFD-4AAB-8821-BDBAD07AEB2D}"/>
                </a:ext>
              </a:extLst>
            </p:cNvPr>
            <p:cNvSpPr txBox="1"/>
            <p:nvPr/>
          </p:nvSpPr>
          <p:spPr>
            <a:xfrm>
              <a:off x="1875498" y="5044263"/>
              <a:ext cx="3669679" cy="573000"/>
            </a:xfrm>
            <a:prstGeom prst="rect">
              <a:avLst/>
            </a:prstGeom>
            <a:grpFill/>
            <a:ln>
              <a:noFill/>
            </a:ln>
          </p:spPr>
          <p:txBody>
            <a:bodyPr wrap="square" lIns="71991" tIns="0" rIns="71991" bIns="0" anchor="ctr" anchorCtr="0">
              <a:noAutofit/>
            </a:bodyPr>
            <a:lstStyle/>
            <a:p>
              <a:pPr marL="0" marR="0" lvl="0" indent="0" algn="ctr" defTabSz="914287" rtl="0" eaLnBrk="1" fontAlgn="auto" latinLnBrk="0" hangingPunct="1">
                <a:lnSpc>
                  <a:spcPct val="120000"/>
                </a:lnSpc>
                <a:spcBef>
                  <a:spcPts val="0"/>
                </a:spcBef>
                <a:spcAft>
                  <a:spcPts val="0"/>
                </a:spcAft>
                <a:buClrTx/>
                <a:buSzTx/>
                <a:buFontTx/>
                <a:buNone/>
                <a:tabLst/>
                <a:defRPr/>
              </a:pPr>
              <a:r>
                <a:rPr kumimoji="0" lang="zh-CN" altLang="en-US" sz="5999" b="1" i="0" u="none" strike="noStrike" kern="1200" cap="none" spc="0" normalizeH="0" baseline="0" noProof="0" dirty="0">
                  <a:ln>
                    <a:noFill/>
                  </a:ln>
                  <a:solidFill>
                    <a:srgbClr val="FF7422"/>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t/>
              </a:r>
              <a:br>
                <a:rPr kumimoji="0" lang="zh-CN" altLang="en-US" sz="5999" b="1" i="0" u="none" strike="noStrike" kern="1200" cap="none" spc="0" normalizeH="0" baseline="0" noProof="0" dirty="0">
                  <a:ln>
                    <a:noFill/>
                  </a:ln>
                  <a:solidFill>
                    <a:srgbClr val="FF7422"/>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br>
              <a:endParaRPr kumimoji="0" lang="zh-CN" altLang="en-US" sz="5999" b="1" i="0" u="none" strike="noStrike" kern="1200" cap="none" spc="0" normalizeH="0" baseline="0" noProof="0" dirty="0">
                <a:ln>
                  <a:noFill/>
                </a:ln>
                <a:solidFill>
                  <a:srgbClr val="FF7422"/>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endParaRPr>
            </a:p>
          </p:txBody>
        </p:sp>
      </p:grpSp>
      <p:sp>
        <p:nvSpPr>
          <p:cNvPr id="22" name="文本框 10">
            <a:extLst>
              <a:ext uri="{FF2B5EF4-FFF2-40B4-BE49-F238E27FC236}">
                <a16:creationId xmlns:a16="http://schemas.microsoft.com/office/drawing/2014/main" xmlns="" id="{69DBB7FF-B379-4092-9B6E-4427C898D8CB}"/>
              </a:ext>
            </a:extLst>
          </p:cNvPr>
          <p:cNvSpPr txBox="1"/>
          <p:nvPr/>
        </p:nvSpPr>
        <p:spPr>
          <a:xfrm>
            <a:off x="4135902" y="1834895"/>
            <a:ext cx="5575712" cy="901401"/>
          </a:xfrm>
          <a:prstGeom prst="rect">
            <a:avLst/>
          </a:prstGeom>
          <a:noFill/>
        </p:spPr>
        <p:txBody>
          <a:bodyPr wrap="square" rtlCol="0">
            <a:spAutoFit/>
          </a:bodyPr>
          <a:lstStyle/>
          <a:p>
            <a:pPr marL="0" marR="0" lvl="0" indent="0" algn="ctr" defTabSz="457154" rtl="0" eaLnBrk="1" fontAlgn="auto" latinLnBrk="0" hangingPunct="1">
              <a:lnSpc>
                <a:spcPct val="120000"/>
              </a:lnSpc>
              <a:spcBef>
                <a:spcPts val="0"/>
              </a:spcBef>
              <a:spcAft>
                <a:spcPts val="0"/>
              </a:spcAft>
              <a:buClrTx/>
              <a:buSzTx/>
              <a:buFontTx/>
              <a:buNone/>
              <a:tabLst/>
              <a:defRPr/>
            </a:pPr>
            <a:r>
              <a:rPr kumimoji="0" lang="en-US" sz="4800" b="1" u="none" strike="noStrike" kern="100" cap="none" spc="0" normalizeH="0" baseline="0" noProof="0" dirty="0" smtClean="0">
                <a:ln>
                  <a:noFill/>
                </a:ln>
                <a:solidFill>
                  <a:srgbClr val="FF0000"/>
                </a:solidFill>
                <a:effectLst/>
                <a:uLnTx/>
                <a:uFillTx/>
                <a:latin typeface="Times New Roman" panose="02020603050405020304" pitchFamily="18" charset="0"/>
                <a:ea typeface="SimSun" panose="02010600030101010101" pitchFamily="2" charset="-122"/>
              </a:rPr>
              <a:t>V.  </a:t>
            </a:r>
            <a:r>
              <a:rPr kumimoji="0" lang="en-US" sz="4800" b="1" u="sng" strike="noStrike" kern="100" cap="none" spc="0" normalizeH="0" baseline="0" noProof="0" dirty="0" smtClean="0">
                <a:ln>
                  <a:noFill/>
                </a:ln>
                <a:solidFill>
                  <a:srgbClr val="FF0000"/>
                </a:solidFill>
                <a:effectLst/>
                <a:uLnTx/>
                <a:uFillTx/>
                <a:latin typeface="Times New Roman" panose="02020603050405020304" pitchFamily="18" charset="0"/>
                <a:ea typeface="SimSun" panose="02010600030101010101" pitchFamily="2" charset="-122"/>
              </a:rPr>
              <a:t>VẬN</a:t>
            </a:r>
            <a:r>
              <a:rPr kumimoji="0" lang="en-US" sz="4800" b="1" u="sng" strike="noStrike" kern="100" cap="none" spc="0" normalizeH="0" noProof="0" dirty="0" smtClean="0">
                <a:ln>
                  <a:noFill/>
                </a:ln>
                <a:solidFill>
                  <a:srgbClr val="FF0000"/>
                </a:solidFill>
                <a:effectLst/>
                <a:uLnTx/>
                <a:uFillTx/>
                <a:latin typeface="Times New Roman" panose="02020603050405020304" pitchFamily="18" charset="0"/>
                <a:ea typeface="SimSun" panose="02010600030101010101" pitchFamily="2" charset="-122"/>
              </a:rPr>
              <a:t> DỤNG</a:t>
            </a:r>
            <a:endParaRPr kumimoji="0" lang="zh-CN" altLang="en-US" sz="4800" b="1" u="sng" strike="noStrike" kern="1200" cap="none" spc="0" normalizeH="0" baseline="0" noProof="0" dirty="0">
              <a:ln>
                <a:noFill/>
              </a:ln>
              <a:solidFill>
                <a:srgbClr val="FF0000"/>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23" name="图片 11">
            <a:extLst>
              <a:ext uri="{FF2B5EF4-FFF2-40B4-BE49-F238E27FC236}">
                <a16:creationId xmlns:a16="http://schemas.microsoft.com/office/drawing/2014/main" xmlns="" id="{D8E1733B-0C47-41AF-A0AA-5FD25C2C729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8580" y="2726991"/>
            <a:ext cx="5309388" cy="4013910"/>
          </a:xfrm>
          <a:prstGeom prst="rect">
            <a:avLst/>
          </a:prstGeom>
        </p:spPr>
      </p:pic>
      <p:pic>
        <p:nvPicPr>
          <p:cNvPr id="24" name="图片 10">
            <a:extLst>
              <a:ext uri="{FF2B5EF4-FFF2-40B4-BE49-F238E27FC236}">
                <a16:creationId xmlns:a16="http://schemas.microsoft.com/office/drawing/2014/main" xmlns="" id="{E7202D61-D85A-4BE1-BCAB-4AF65272862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60676" y="3373709"/>
            <a:ext cx="1257136" cy="1733324"/>
          </a:xfrm>
          <a:prstGeom prst="rect">
            <a:avLst/>
          </a:prstGeom>
        </p:spPr>
      </p:pic>
    </p:spTree>
    <p:extLst>
      <p:ext uri="{BB962C8B-B14F-4D97-AF65-F5344CB8AC3E}">
        <p14:creationId xmlns:p14="http://schemas.microsoft.com/office/powerpoint/2010/main" val="2410014443"/>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randombar(horizontal)">
                                      <p:cBhvr>
                                        <p:cTn id="7" dur="500"/>
                                        <p:tgtEl>
                                          <p:spTgt spid="61"/>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2"/>
                                        </p:tgtEl>
                                        <p:attrNameLst>
                                          <p:attrName>style.visibility</p:attrName>
                                        </p:attrNameLst>
                                      </p:cBhvr>
                                      <p:to>
                                        <p:strVal val="visible"/>
                                      </p:to>
                                    </p:set>
                                    <p:animEffect transition="in" filter="fade">
                                      <p:cBhvr>
                                        <p:cTn id="11" dur="1000"/>
                                        <p:tgtEl>
                                          <p:spTgt spid="62"/>
                                        </p:tgtEl>
                                      </p:cBhvr>
                                    </p:animEffect>
                                    <p:anim calcmode="lin" valueType="num">
                                      <p:cBhvr>
                                        <p:cTn id="12" dur="1000" fill="hold"/>
                                        <p:tgtEl>
                                          <p:spTgt spid="62"/>
                                        </p:tgtEl>
                                        <p:attrNameLst>
                                          <p:attrName>ppt_x</p:attrName>
                                        </p:attrNameLst>
                                      </p:cBhvr>
                                      <p:tavLst>
                                        <p:tav tm="0">
                                          <p:val>
                                            <p:strVal val="#ppt_x"/>
                                          </p:val>
                                        </p:tav>
                                        <p:tav tm="100000">
                                          <p:val>
                                            <p:strVal val="#ppt_x"/>
                                          </p:val>
                                        </p:tav>
                                      </p:tavLst>
                                    </p:anim>
                                    <p:anim calcmode="lin" valueType="num">
                                      <p:cBhvr>
                                        <p:cTn id="13" dur="1000" fill="hold"/>
                                        <p:tgtEl>
                                          <p:spTgt spid="62"/>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38" presetClass="path" presetSubtype="0" accel="50000" decel="50000" fill="hold" nodeType="afterEffect">
                                  <p:stCondLst>
                                    <p:cond delay="0"/>
                                  </p:stCondLst>
                                  <p:childTnLst>
                                    <p:animMotion origin="layout" path="M -0.00091 0.05209 L 0.01094 0.08056 L 0.01758 0.04746 L 0.02956 0.07593 L 0.03659 0.04283 L 0.04805 0.0713 L 0.05521 0.0382 L 0.06667 0.06667 L 0.07396 0.03357 L 0.08581 0.06181 L 0.09232 0.02894 L 0.1043 0.05718 L 0.11094 0.02431 L 0.12252 0.05278 L 0.12995 0.01945 L 0.14141 0.04792 L 0.1487 0.01482 " pathEditMode="relative" rAng="21120000" ptsTypes="AAAAAAAAAAAAAAAAA">
                                      <p:cBhvr>
                                        <p:cTn id="16" dur="3000" fill="hold"/>
                                        <p:tgtEl>
                                          <p:spTgt spid="75"/>
                                        </p:tgtEl>
                                        <p:attrNameLst>
                                          <p:attrName>ppt_x</p:attrName>
                                          <p:attrName>ppt_y</p:attrName>
                                        </p:attrNameLst>
                                      </p:cBhvr>
                                      <p:rCtr x="7604" y="-324"/>
                                    </p:animMotion>
                                  </p:childTnLst>
                                </p:cTn>
                              </p:par>
                              <p:par>
                                <p:cTn id="17" presetID="22" presetClass="entr" presetSubtype="8" fill="hold" nodeType="withEffect">
                                  <p:stCondLst>
                                    <p:cond delay="0"/>
                                  </p:stCondLst>
                                  <p:childTnLst>
                                    <p:set>
                                      <p:cBhvr>
                                        <p:cTn id="18" dur="1" fill="hold">
                                          <p:stCondLst>
                                            <p:cond delay="0"/>
                                          </p:stCondLst>
                                        </p:cTn>
                                        <p:tgtEl>
                                          <p:spTgt spid="74"/>
                                        </p:tgtEl>
                                        <p:attrNameLst>
                                          <p:attrName>style.visibility</p:attrName>
                                        </p:attrNameLst>
                                      </p:cBhvr>
                                      <p:to>
                                        <p:strVal val="visible"/>
                                      </p:to>
                                    </p:set>
                                    <p:animEffect transition="in" filter="wipe(left)">
                                      <p:cBhvr>
                                        <p:cTn id="19" dur="2000"/>
                                        <p:tgtEl>
                                          <p:spTgt spid="74"/>
                                        </p:tgtEl>
                                      </p:cBhvr>
                                    </p:animEffect>
                                  </p:childTnLst>
                                </p:cTn>
                              </p:par>
                              <p:par>
                                <p:cTn id="20" presetID="45" presetClass="entr" presetSubtype="0" fill="hold" nodeType="withEffect">
                                  <p:stCondLst>
                                    <p:cond delay="100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2000"/>
                                        <p:tgtEl>
                                          <p:spTgt spid="18"/>
                                        </p:tgtEl>
                                      </p:cBhvr>
                                    </p:animEffect>
                                    <p:anim calcmode="lin" valueType="num">
                                      <p:cBhvr>
                                        <p:cTn id="23" dur="2000" fill="hold"/>
                                        <p:tgtEl>
                                          <p:spTgt spid="18"/>
                                        </p:tgtEl>
                                        <p:attrNameLst>
                                          <p:attrName>ppt_w</p:attrName>
                                        </p:attrNameLst>
                                      </p:cBhvr>
                                      <p:tavLst>
                                        <p:tav tm="0" fmla="#ppt_w*sin(2.5*pi*$)">
                                          <p:val>
                                            <p:fltVal val="0"/>
                                          </p:val>
                                        </p:tav>
                                        <p:tav tm="100000">
                                          <p:val>
                                            <p:fltVal val="1"/>
                                          </p:val>
                                        </p:tav>
                                      </p:tavLst>
                                    </p:anim>
                                    <p:anim calcmode="lin" valueType="num">
                                      <p:cBhvr>
                                        <p:cTn id="24" dur="2000" fill="hold"/>
                                        <p:tgtEl>
                                          <p:spTgt spid="18"/>
                                        </p:tgtEl>
                                        <p:attrNameLst>
                                          <p:attrName>ppt_h</p:attrName>
                                        </p:attrNameLst>
                                      </p:cBhvr>
                                      <p:tavLst>
                                        <p:tav tm="0">
                                          <p:val>
                                            <p:strVal val="#ppt_h"/>
                                          </p:val>
                                        </p:tav>
                                        <p:tav tm="100000">
                                          <p:val>
                                            <p:strVal val="#ppt_h"/>
                                          </p:val>
                                        </p:tav>
                                      </p:tavLst>
                                    </p:anim>
                                  </p:childTnLst>
                                </p:cTn>
                              </p:par>
                            </p:childTnLst>
                          </p:cTn>
                        </p:par>
                        <p:par>
                          <p:cTn id="25" fill="hold">
                            <p:stCondLst>
                              <p:cond delay="4500"/>
                            </p:stCondLst>
                            <p:childTnLst>
                              <p:par>
                                <p:cTn id="26" presetID="42" presetClass="entr" presetSubtype="0" fill="hold" nodeType="after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1000"/>
                                        <p:tgtEl>
                                          <p:spTgt spid="23"/>
                                        </p:tgtEl>
                                      </p:cBhvr>
                                    </p:animEffect>
                                    <p:anim calcmode="lin" valueType="num">
                                      <p:cBhvr>
                                        <p:cTn id="29" dur="1000" fill="hold"/>
                                        <p:tgtEl>
                                          <p:spTgt spid="23"/>
                                        </p:tgtEl>
                                        <p:attrNameLst>
                                          <p:attrName>ppt_x</p:attrName>
                                        </p:attrNameLst>
                                      </p:cBhvr>
                                      <p:tavLst>
                                        <p:tav tm="0">
                                          <p:val>
                                            <p:strVal val="#ppt_x"/>
                                          </p:val>
                                        </p:tav>
                                        <p:tav tm="100000">
                                          <p:val>
                                            <p:strVal val="#ppt_x"/>
                                          </p:val>
                                        </p:tav>
                                      </p:tavLst>
                                    </p:anim>
                                    <p:anim calcmode="lin" valueType="num">
                                      <p:cBhvr>
                                        <p:cTn id="30" dur="1000" fill="hold"/>
                                        <p:tgtEl>
                                          <p:spTgt spid="23"/>
                                        </p:tgtEl>
                                        <p:attrNameLst>
                                          <p:attrName>ppt_y</p:attrName>
                                        </p:attrNameLst>
                                      </p:cBhvr>
                                      <p:tavLst>
                                        <p:tav tm="0">
                                          <p:val>
                                            <p:strVal val="#ppt_y+.1"/>
                                          </p:val>
                                        </p:tav>
                                        <p:tav tm="100000">
                                          <p:val>
                                            <p:strVal val="#ppt_y"/>
                                          </p:val>
                                        </p:tav>
                                      </p:tavLst>
                                    </p:anim>
                                  </p:childTnLst>
                                </p:cTn>
                              </p:par>
                            </p:childTnLst>
                          </p:cTn>
                        </p:par>
                        <p:par>
                          <p:cTn id="31" fill="hold">
                            <p:stCondLst>
                              <p:cond delay="5500"/>
                            </p:stCondLst>
                            <p:childTnLst>
                              <p:par>
                                <p:cTn id="32" presetID="42" presetClass="entr" presetSubtype="0" fill="hold" nodeType="after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1000"/>
                                        <p:tgtEl>
                                          <p:spTgt spid="24"/>
                                        </p:tgtEl>
                                      </p:cBhvr>
                                    </p:animEffect>
                                    <p:anim calcmode="lin" valueType="num">
                                      <p:cBhvr>
                                        <p:cTn id="35" dur="1000" fill="hold"/>
                                        <p:tgtEl>
                                          <p:spTgt spid="24"/>
                                        </p:tgtEl>
                                        <p:attrNameLst>
                                          <p:attrName>ppt_x</p:attrName>
                                        </p:attrNameLst>
                                      </p:cBhvr>
                                      <p:tavLst>
                                        <p:tav tm="0">
                                          <p:val>
                                            <p:strVal val="#ppt_x"/>
                                          </p:val>
                                        </p:tav>
                                        <p:tav tm="100000">
                                          <p:val>
                                            <p:strVal val="#ppt_x"/>
                                          </p:val>
                                        </p:tav>
                                      </p:tavLst>
                                    </p:anim>
                                    <p:anim calcmode="lin" valueType="num">
                                      <p:cBhvr>
                                        <p:cTn id="3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1000"/>
                                        <p:tgtEl>
                                          <p:spTgt spid="22"/>
                                        </p:tgtEl>
                                      </p:cBhvr>
                                    </p:animEffect>
                                    <p:anim calcmode="lin" valueType="num">
                                      <p:cBhvr>
                                        <p:cTn id="42" dur="1000" fill="hold"/>
                                        <p:tgtEl>
                                          <p:spTgt spid="22"/>
                                        </p:tgtEl>
                                        <p:attrNameLst>
                                          <p:attrName>ppt_x</p:attrName>
                                        </p:attrNameLst>
                                      </p:cBhvr>
                                      <p:tavLst>
                                        <p:tav tm="0">
                                          <p:val>
                                            <p:strVal val="#ppt_x"/>
                                          </p:val>
                                        </p:tav>
                                        <p:tav tm="100000">
                                          <p:val>
                                            <p:strVal val="#ppt_x"/>
                                          </p:val>
                                        </p:tav>
                                      </p:tavLst>
                                    </p:anim>
                                    <p:anim calcmode="lin" valueType="num">
                                      <p:cBhvr>
                                        <p:cTn id="4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61" name="图片 6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2235" y="931627"/>
            <a:ext cx="7999958" cy="4769786"/>
          </a:xfrm>
          <a:prstGeom prst="rect">
            <a:avLst/>
          </a:prstGeom>
        </p:spPr>
      </p:pic>
      <p:pic>
        <p:nvPicPr>
          <p:cNvPr id="74" name="图片 7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916201">
            <a:off x="9405996" y="4916269"/>
            <a:ext cx="2068071" cy="1327880"/>
          </a:xfrm>
          <a:prstGeom prst="rect">
            <a:avLst/>
          </a:prstGeom>
        </p:spPr>
      </p:pic>
      <p:pic>
        <p:nvPicPr>
          <p:cNvPr id="75" name="图片 7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28419" y="4625373"/>
            <a:ext cx="443774" cy="631146"/>
          </a:xfrm>
          <a:prstGeom prst="rect">
            <a:avLst/>
          </a:prstGeom>
        </p:spPr>
      </p:pic>
      <p:grpSp>
        <p:nvGrpSpPr>
          <p:cNvPr id="18" name="组合 5">
            <a:extLst>
              <a:ext uri="{FF2B5EF4-FFF2-40B4-BE49-F238E27FC236}">
                <a16:creationId xmlns:a16="http://schemas.microsoft.com/office/drawing/2014/main" xmlns="" id="{CD6D1509-E0CA-4F02-9C7E-08E4AEB9E0D5}"/>
              </a:ext>
            </a:extLst>
          </p:cNvPr>
          <p:cNvGrpSpPr/>
          <p:nvPr/>
        </p:nvGrpSpPr>
        <p:grpSpPr>
          <a:xfrm>
            <a:off x="4415589" y="1753221"/>
            <a:ext cx="5343116" cy="2427269"/>
            <a:chOff x="1875498" y="4397824"/>
            <a:chExt cx="3673763" cy="1219439"/>
          </a:xfrm>
          <a:noFill/>
        </p:grpSpPr>
        <p:sp>
          <p:nvSpPr>
            <p:cNvPr id="19" name="圆角矩形 6">
              <a:extLst>
                <a:ext uri="{FF2B5EF4-FFF2-40B4-BE49-F238E27FC236}">
                  <a16:creationId xmlns:a16="http://schemas.microsoft.com/office/drawing/2014/main" xmlns="" id="{D08DAA93-C378-49BD-9A92-2E75C8CB888E}"/>
                </a:ext>
              </a:extLst>
            </p:cNvPr>
            <p:cNvSpPr/>
            <p:nvPr/>
          </p:nvSpPr>
          <p:spPr>
            <a:xfrm>
              <a:off x="1879582" y="4397824"/>
              <a:ext cx="3669679" cy="1164364"/>
            </a:xfrm>
            <a:prstGeom prst="roundRect">
              <a:avLst/>
            </a:prstGeom>
            <a:grpFill/>
            <a:ln w="76200">
              <a:solidFill>
                <a:srgbClr val="FF742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white"/>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0" name="文本框 38">
              <a:extLst>
                <a:ext uri="{FF2B5EF4-FFF2-40B4-BE49-F238E27FC236}">
                  <a16:creationId xmlns:a16="http://schemas.microsoft.com/office/drawing/2014/main" xmlns="" id="{0CB3AA79-0EFD-4AAB-8821-BDBAD07AEB2D}"/>
                </a:ext>
              </a:extLst>
            </p:cNvPr>
            <p:cNvSpPr txBox="1"/>
            <p:nvPr/>
          </p:nvSpPr>
          <p:spPr>
            <a:xfrm>
              <a:off x="1875498" y="5044263"/>
              <a:ext cx="3669679" cy="573000"/>
            </a:xfrm>
            <a:prstGeom prst="rect">
              <a:avLst/>
            </a:prstGeom>
            <a:grpFill/>
            <a:ln>
              <a:noFill/>
            </a:ln>
          </p:spPr>
          <p:txBody>
            <a:bodyPr wrap="square" lIns="71991" tIns="0" rIns="71991" bIns="0" anchor="ctr" anchorCtr="0">
              <a:noAutofit/>
            </a:bodyPr>
            <a:lstStyle/>
            <a:p>
              <a:pPr marL="0" marR="0" lvl="0" indent="0" algn="ctr" defTabSz="914287" rtl="0" eaLnBrk="1" fontAlgn="auto" latinLnBrk="0" hangingPunct="1">
                <a:lnSpc>
                  <a:spcPct val="120000"/>
                </a:lnSpc>
                <a:spcBef>
                  <a:spcPts val="0"/>
                </a:spcBef>
                <a:spcAft>
                  <a:spcPts val="0"/>
                </a:spcAft>
                <a:buClrTx/>
                <a:buSzTx/>
                <a:buFontTx/>
                <a:buNone/>
                <a:tabLst/>
                <a:defRPr/>
              </a:pPr>
              <a:r>
                <a:rPr kumimoji="0" lang="zh-CN" altLang="en-US" sz="5999" b="1" i="0" u="none" strike="noStrike" kern="1200" cap="none" spc="0" normalizeH="0" baseline="0" noProof="0" dirty="0">
                  <a:ln>
                    <a:noFill/>
                  </a:ln>
                  <a:solidFill>
                    <a:srgbClr val="FF7422"/>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t/>
              </a:r>
              <a:br>
                <a:rPr kumimoji="0" lang="zh-CN" altLang="en-US" sz="5999" b="1" i="0" u="none" strike="noStrike" kern="1200" cap="none" spc="0" normalizeH="0" baseline="0" noProof="0" dirty="0">
                  <a:ln>
                    <a:noFill/>
                  </a:ln>
                  <a:solidFill>
                    <a:srgbClr val="FF7422"/>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br>
              <a:endParaRPr kumimoji="0" lang="zh-CN" altLang="en-US" sz="5999" b="1" i="0" u="none" strike="noStrike" kern="1200" cap="none" spc="0" normalizeH="0" baseline="0" noProof="0" dirty="0">
                <a:ln>
                  <a:noFill/>
                </a:ln>
                <a:solidFill>
                  <a:srgbClr val="FF7422"/>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endParaRPr>
            </a:p>
          </p:txBody>
        </p:sp>
      </p:grpSp>
      <p:sp>
        <p:nvSpPr>
          <p:cNvPr id="22" name="文本框 10">
            <a:extLst>
              <a:ext uri="{FF2B5EF4-FFF2-40B4-BE49-F238E27FC236}">
                <a16:creationId xmlns:a16="http://schemas.microsoft.com/office/drawing/2014/main" xmlns="" id="{69DBB7FF-B379-4092-9B6E-4427C898D8CB}"/>
              </a:ext>
            </a:extLst>
          </p:cNvPr>
          <p:cNvSpPr txBox="1"/>
          <p:nvPr/>
        </p:nvSpPr>
        <p:spPr>
          <a:xfrm>
            <a:off x="4644189" y="1612208"/>
            <a:ext cx="4784230" cy="2751522"/>
          </a:xfrm>
          <a:prstGeom prst="rect">
            <a:avLst/>
          </a:prstGeom>
          <a:noFill/>
        </p:spPr>
        <p:txBody>
          <a:bodyPr wrap="square" rtlCol="0">
            <a:spAutoFit/>
          </a:bodyPr>
          <a:lstStyle/>
          <a:p>
            <a:pPr lvl="0" algn="ctr" defTabSz="457154">
              <a:lnSpc>
                <a:spcPct val="120000"/>
              </a:lnSpc>
              <a:defRPr/>
            </a:pPr>
            <a:r>
              <a:rPr lang="en-US" sz="4800" b="1" i="1" kern="100" dirty="0" err="1" smtClean="0">
                <a:solidFill>
                  <a:prstClr val="black"/>
                </a:solidFill>
                <a:latin typeface="Times New Roman" panose="02020603050405020304" pitchFamily="18" charset="0"/>
                <a:ea typeface="SimSun" panose="02010600030101010101" pitchFamily="2" charset="-122"/>
              </a:rPr>
              <a:t>Em</a:t>
            </a:r>
            <a:r>
              <a:rPr lang="en-US" sz="4800" b="1" i="1" kern="100" dirty="0" smtClean="0">
                <a:solidFill>
                  <a:prstClr val="black"/>
                </a:solidFill>
                <a:latin typeface="Times New Roman" panose="02020603050405020304" pitchFamily="18" charset="0"/>
                <a:ea typeface="SimSun" panose="02010600030101010101" pitchFamily="2" charset="-122"/>
              </a:rPr>
              <a:t> </a:t>
            </a:r>
            <a:r>
              <a:rPr lang="en-US" sz="4800" b="1" i="1" kern="100" dirty="0" err="1" smtClean="0">
                <a:solidFill>
                  <a:prstClr val="black"/>
                </a:solidFill>
                <a:latin typeface="Times New Roman" panose="02020603050405020304" pitchFamily="18" charset="0"/>
                <a:ea typeface="SimSun" panose="02010600030101010101" pitchFamily="2" charset="-122"/>
              </a:rPr>
              <a:t>thực</a:t>
            </a:r>
            <a:r>
              <a:rPr lang="en-US" sz="4800" b="1" i="1" kern="100" dirty="0" smtClean="0">
                <a:solidFill>
                  <a:prstClr val="black"/>
                </a:solidFill>
                <a:latin typeface="Times New Roman" panose="02020603050405020304" pitchFamily="18" charset="0"/>
                <a:ea typeface="SimSun" panose="02010600030101010101" pitchFamily="2" charset="-122"/>
              </a:rPr>
              <a:t> </a:t>
            </a:r>
            <a:r>
              <a:rPr lang="en-US" sz="4800" b="1" i="1" kern="100" dirty="0" err="1" smtClean="0">
                <a:solidFill>
                  <a:prstClr val="black"/>
                </a:solidFill>
                <a:latin typeface="Times New Roman" panose="02020603050405020304" pitchFamily="18" charset="0"/>
                <a:ea typeface="SimSun" panose="02010600030101010101" pitchFamily="2" charset="-122"/>
              </a:rPr>
              <a:t>hiện</a:t>
            </a:r>
            <a:r>
              <a:rPr lang="en-US" sz="4800" b="1" i="1" kern="100" dirty="0" smtClean="0">
                <a:solidFill>
                  <a:prstClr val="black"/>
                </a:solidFill>
                <a:latin typeface="Times New Roman" panose="02020603050405020304" pitchFamily="18" charset="0"/>
                <a:ea typeface="SimSun" panose="02010600030101010101" pitchFamily="2" charset="-122"/>
              </a:rPr>
              <a:t> </a:t>
            </a:r>
            <a:r>
              <a:rPr lang="vi-VN" sz="4800" b="1" i="1" kern="100" dirty="0" smtClean="0">
                <a:solidFill>
                  <a:prstClr val="black"/>
                </a:solidFill>
                <a:latin typeface="Times New Roman" panose="02020603050405020304" pitchFamily="18" charset="0"/>
                <a:ea typeface="SimSun" panose="02010600030101010101" pitchFamily="2" charset="-122"/>
              </a:rPr>
              <a:t> </a:t>
            </a:r>
            <a:r>
              <a:rPr lang="vi-VN" sz="4800" b="1" i="1" kern="100" dirty="0">
                <a:solidFill>
                  <a:prstClr val="black"/>
                </a:solidFill>
                <a:latin typeface="Times New Roman" panose="02020603050405020304" pitchFamily="18" charset="0"/>
                <a:ea typeface="SimSun" panose="02010600030101010101" pitchFamily="2" charset="-122"/>
              </a:rPr>
              <a:t>các quy tắc an toàn khi bơi </a:t>
            </a:r>
            <a:r>
              <a:rPr lang="vi-VN" sz="4800" b="1" i="1" kern="100" dirty="0" smtClean="0">
                <a:solidFill>
                  <a:prstClr val="black"/>
                </a:solidFill>
                <a:latin typeface="Times New Roman" panose="02020603050405020304" pitchFamily="18" charset="0"/>
                <a:ea typeface="SimSun" panose="02010600030101010101" pitchFamily="2" charset="-122"/>
              </a:rPr>
              <a:t>lội</a:t>
            </a:r>
            <a:r>
              <a:rPr lang="en-US" sz="4800" b="1" i="1" kern="100" dirty="0" smtClean="0">
                <a:solidFill>
                  <a:prstClr val="black"/>
                </a:solidFill>
                <a:latin typeface="Times New Roman" panose="02020603050405020304" pitchFamily="18" charset="0"/>
                <a:ea typeface="SimSun" panose="02010600030101010101" pitchFamily="2" charset="-122"/>
              </a:rPr>
              <a:t>.</a:t>
            </a:r>
            <a:endParaRPr kumimoji="0" lang="zh-CN" altLang="en-US" sz="8799"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23" name="图片 11">
            <a:extLst>
              <a:ext uri="{FF2B5EF4-FFF2-40B4-BE49-F238E27FC236}">
                <a16:creationId xmlns:a16="http://schemas.microsoft.com/office/drawing/2014/main" xmlns="" id="{D8E1733B-0C47-41AF-A0AA-5FD25C2C729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8581" y="3958389"/>
            <a:ext cx="3680560" cy="2782512"/>
          </a:xfrm>
          <a:prstGeom prst="rect">
            <a:avLst/>
          </a:prstGeom>
        </p:spPr>
      </p:pic>
      <p:pic>
        <p:nvPicPr>
          <p:cNvPr id="24" name="图片 10">
            <a:extLst>
              <a:ext uri="{FF2B5EF4-FFF2-40B4-BE49-F238E27FC236}">
                <a16:creationId xmlns:a16="http://schemas.microsoft.com/office/drawing/2014/main" xmlns="" id="{E7202D61-D85A-4BE1-BCAB-4AF65272862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60676" y="3373709"/>
            <a:ext cx="1257136" cy="1733324"/>
          </a:xfrm>
          <a:prstGeom prst="rect">
            <a:avLst/>
          </a:prstGeom>
        </p:spPr>
      </p:pic>
      <p:pic>
        <p:nvPicPr>
          <p:cNvPr id="12" name="PA-图片 14">
            <a:extLst>
              <a:ext uri="{FF2B5EF4-FFF2-40B4-BE49-F238E27FC236}">
                <a16:creationId xmlns:a16="http://schemas.microsoft.com/office/drawing/2014/main" xmlns="" id="{D6D3B301-32DF-4EE0-B87A-DBB556108054}"/>
              </a:ext>
            </a:extLst>
          </p:cNvPr>
          <p:cNvPicPr>
            <a:picLocks noChangeAspect="1"/>
          </p:cNvPicPr>
          <p:nvPr>
            <p:custDataLst>
              <p:tags r:id="rId1"/>
            </p:custDataLst>
          </p:nvPr>
        </p:nvPicPr>
        <p:blipFill rotWithShape="1">
          <a:blip r:embed="rId9">
            <a:extLst>
              <a:ext uri="{28A0092B-C50C-407E-A947-70E740481C1C}">
                <a14:useLocalDpi xmlns:a14="http://schemas.microsoft.com/office/drawing/2010/main" val="0"/>
              </a:ext>
            </a:extLst>
          </a:blip>
          <a:srcRect l="344" t="-2899" r="79595" b="52899"/>
          <a:stretch/>
        </p:blipFill>
        <p:spPr>
          <a:xfrm>
            <a:off x="268580" y="-419693"/>
            <a:ext cx="1692567" cy="3620093"/>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a:solidFill>
                  <a:srgbClr val="FF0000"/>
                </a:solidFill>
              </a14:hiddenLine>
            </a:ext>
          </a:extLst>
        </p:spPr>
      </p:pic>
    </p:spTree>
    <p:extLst>
      <p:ext uri="{BB962C8B-B14F-4D97-AF65-F5344CB8AC3E}">
        <p14:creationId xmlns:p14="http://schemas.microsoft.com/office/powerpoint/2010/main" val="242295275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randombar(horizontal)">
                                      <p:cBhvr>
                                        <p:cTn id="7" dur="500"/>
                                        <p:tgtEl>
                                          <p:spTgt spid="61"/>
                                        </p:tgtEl>
                                      </p:cBhvr>
                                    </p:animEffect>
                                  </p:childTnLst>
                                </p:cTn>
                              </p:par>
                            </p:childTnLst>
                          </p:cTn>
                        </p:par>
                        <p:par>
                          <p:cTn id="8" fill="hold">
                            <p:stCondLst>
                              <p:cond delay="500"/>
                            </p:stCondLst>
                            <p:childTnLst>
                              <p:par>
                                <p:cTn id="9" presetID="38" presetClass="path" presetSubtype="0" accel="50000" decel="50000" fill="hold" nodeType="afterEffect">
                                  <p:stCondLst>
                                    <p:cond delay="0"/>
                                  </p:stCondLst>
                                  <p:childTnLst>
                                    <p:animMotion origin="layout" path="M -0.00091 0.05209 L 0.01094 0.08056 L 0.01758 0.04746 L 0.02956 0.07593 L 0.03659 0.04283 L 0.04805 0.0713 L 0.05521 0.0382 L 0.06667 0.06667 L 0.07396 0.03357 L 0.08581 0.06181 L 0.09232 0.02894 L 0.1043 0.05718 L 0.11094 0.02431 L 0.12252 0.05278 L 0.12995 0.01945 L 0.14141 0.04792 L 0.1487 0.01482 " pathEditMode="relative" rAng="21120000" ptsTypes="AAAAAAAAAAAAAAAAA">
                                      <p:cBhvr>
                                        <p:cTn id="10" dur="3000" fill="hold"/>
                                        <p:tgtEl>
                                          <p:spTgt spid="75"/>
                                        </p:tgtEl>
                                        <p:attrNameLst>
                                          <p:attrName>ppt_x</p:attrName>
                                          <p:attrName>ppt_y</p:attrName>
                                        </p:attrNameLst>
                                      </p:cBhvr>
                                      <p:rCtr x="7604" y="-324"/>
                                    </p:animMotion>
                                  </p:childTnLst>
                                </p:cTn>
                              </p:par>
                              <p:par>
                                <p:cTn id="11" presetID="22" presetClass="entr" presetSubtype="8" fill="hold" nodeType="withEffect">
                                  <p:stCondLst>
                                    <p:cond delay="0"/>
                                  </p:stCondLst>
                                  <p:childTnLst>
                                    <p:set>
                                      <p:cBhvr>
                                        <p:cTn id="12" dur="1" fill="hold">
                                          <p:stCondLst>
                                            <p:cond delay="0"/>
                                          </p:stCondLst>
                                        </p:cTn>
                                        <p:tgtEl>
                                          <p:spTgt spid="74"/>
                                        </p:tgtEl>
                                        <p:attrNameLst>
                                          <p:attrName>style.visibility</p:attrName>
                                        </p:attrNameLst>
                                      </p:cBhvr>
                                      <p:to>
                                        <p:strVal val="visible"/>
                                      </p:to>
                                    </p:set>
                                    <p:animEffect transition="in" filter="wipe(left)">
                                      <p:cBhvr>
                                        <p:cTn id="13" dur="2000"/>
                                        <p:tgtEl>
                                          <p:spTgt spid="74"/>
                                        </p:tgtEl>
                                      </p:cBhvr>
                                    </p:animEffect>
                                  </p:childTnLst>
                                </p:cTn>
                              </p:par>
                              <p:par>
                                <p:cTn id="14" presetID="45" presetClass="entr" presetSubtype="0" fill="hold" nodeType="withEffect">
                                  <p:stCondLst>
                                    <p:cond delay="100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2000"/>
                                        <p:tgtEl>
                                          <p:spTgt spid="18"/>
                                        </p:tgtEl>
                                      </p:cBhvr>
                                    </p:animEffect>
                                    <p:anim calcmode="lin" valueType="num">
                                      <p:cBhvr>
                                        <p:cTn id="17" dur="2000" fill="hold"/>
                                        <p:tgtEl>
                                          <p:spTgt spid="18"/>
                                        </p:tgtEl>
                                        <p:attrNameLst>
                                          <p:attrName>ppt_w</p:attrName>
                                        </p:attrNameLst>
                                      </p:cBhvr>
                                      <p:tavLst>
                                        <p:tav tm="0" fmla="#ppt_w*sin(2.5*pi*$)">
                                          <p:val>
                                            <p:fltVal val="0"/>
                                          </p:val>
                                        </p:tav>
                                        <p:tav tm="100000">
                                          <p:val>
                                            <p:fltVal val="1"/>
                                          </p:val>
                                        </p:tav>
                                      </p:tavLst>
                                    </p:anim>
                                    <p:anim calcmode="lin" valueType="num">
                                      <p:cBhvr>
                                        <p:cTn id="18" dur="2000" fill="hold"/>
                                        <p:tgtEl>
                                          <p:spTgt spid="18"/>
                                        </p:tgtEl>
                                        <p:attrNameLst>
                                          <p:attrName>ppt_h</p:attrName>
                                        </p:attrNameLst>
                                      </p:cBhvr>
                                      <p:tavLst>
                                        <p:tav tm="0">
                                          <p:val>
                                            <p:strVal val="#ppt_h"/>
                                          </p:val>
                                        </p:tav>
                                        <p:tav tm="100000">
                                          <p:val>
                                            <p:strVal val="#ppt_h"/>
                                          </p:val>
                                        </p:tav>
                                      </p:tavLst>
                                    </p:anim>
                                  </p:childTnLst>
                                </p:cTn>
                              </p:par>
                            </p:childTnLst>
                          </p:cTn>
                        </p:par>
                        <p:par>
                          <p:cTn id="19" fill="hold">
                            <p:stCondLst>
                              <p:cond delay="3500"/>
                            </p:stCondLst>
                            <p:childTnLst>
                              <p:par>
                                <p:cTn id="20" presetID="42" presetClass="entr" presetSubtype="0" fill="hold" nodeType="after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1000"/>
                                        <p:tgtEl>
                                          <p:spTgt spid="23"/>
                                        </p:tgtEl>
                                      </p:cBhvr>
                                    </p:animEffect>
                                    <p:anim calcmode="lin" valueType="num">
                                      <p:cBhvr>
                                        <p:cTn id="23" dur="1000" fill="hold"/>
                                        <p:tgtEl>
                                          <p:spTgt spid="23"/>
                                        </p:tgtEl>
                                        <p:attrNameLst>
                                          <p:attrName>ppt_x</p:attrName>
                                        </p:attrNameLst>
                                      </p:cBhvr>
                                      <p:tavLst>
                                        <p:tav tm="0">
                                          <p:val>
                                            <p:strVal val="#ppt_x"/>
                                          </p:val>
                                        </p:tav>
                                        <p:tav tm="100000">
                                          <p:val>
                                            <p:strVal val="#ppt_x"/>
                                          </p:val>
                                        </p:tav>
                                      </p:tavLst>
                                    </p:anim>
                                    <p:anim calcmode="lin" valueType="num">
                                      <p:cBhvr>
                                        <p:cTn id="24" dur="1000" fill="hold"/>
                                        <p:tgtEl>
                                          <p:spTgt spid="23"/>
                                        </p:tgtEl>
                                        <p:attrNameLst>
                                          <p:attrName>ppt_y</p:attrName>
                                        </p:attrNameLst>
                                      </p:cBhvr>
                                      <p:tavLst>
                                        <p:tav tm="0">
                                          <p:val>
                                            <p:strVal val="#ppt_y+.1"/>
                                          </p:val>
                                        </p:tav>
                                        <p:tav tm="100000">
                                          <p:val>
                                            <p:strVal val="#ppt_y"/>
                                          </p:val>
                                        </p:tav>
                                      </p:tavLst>
                                    </p:anim>
                                  </p:childTnLst>
                                </p:cTn>
                              </p:par>
                            </p:childTnLst>
                          </p:cTn>
                        </p:par>
                        <p:par>
                          <p:cTn id="25" fill="hold">
                            <p:stCondLst>
                              <p:cond delay="4500"/>
                            </p:stCondLst>
                            <p:childTnLst>
                              <p:par>
                                <p:cTn id="26" presetID="42" presetClass="entr" presetSubtype="0" fill="hold" nodeType="after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anim calcmode="lin" valueType="num">
                                      <p:cBhvr>
                                        <p:cTn id="29" dur="1000" fill="hold"/>
                                        <p:tgtEl>
                                          <p:spTgt spid="24"/>
                                        </p:tgtEl>
                                        <p:attrNameLst>
                                          <p:attrName>ppt_x</p:attrName>
                                        </p:attrNameLst>
                                      </p:cBhvr>
                                      <p:tavLst>
                                        <p:tav tm="0">
                                          <p:val>
                                            <p:strVal val="#ppt_x"/>
                                          </p:val>
                                        </p:tav>
                                        <p:tav tm="100000">
                                          <p:val>
                                            <p:strVal val="#ppt_x"/>
                                          </p:val>
                                        </p:tav>
                                      </p:tavLst>
                                    </p:anim>
                                    <p:anim calcmode="lin" valueType="num">
                                      <p:cBhvr>
                                        <p:cTn id="3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1000"/>
                                        <p:tgtEl>
                                          <p:spTgt spid="22"/>
                                        </p:tgtEl>
                                      </p:cBhvr>
                                    </p:animEffect>
                                    <p:anim calcmode="lin" valueType="num">
                                      <p:cBhvr>
                                        <p:cTn id="36" dur="1000" fill="hold"/>
                                        <p:tgtEl>
                                          <p:spTgt spid="22"/>
                                        </p:tgtEl>
                                        <p:attrNameLst>
                                          <p:attrName>ppt_x</p:attrName>
                                        </p:attrNameLst>
                                      </p:cBhvr>
                                      <p:tavLst>
                                        <p:tav tm="0">
                                          <p:val>
                                            <p:strVal val="#ppt_x"/>
                                          </p:val>
                                        </p:tav>
                                        <p:tav tm="100000">
                                          <p:val>
                                            <p:strVal val="#ppt_x"/>
                                          </p:val>
                                        </p:tav>
                                      </p:tavLst>
                                    </p:anim>
                                    <p:anim calcmode="lin" valueType="num">
                                      <p:cBhvr>
                                        <p:cTn id="37" dur="1000" fill="hold"/>
                                        <p:tgtEl>
                                          <p:spTgt spid="22"/>
                                        </p:tgtEl>
                                        <p:attrNameLst>
                                          <p:attrName>ppt_y</p:attrName>
                                        </p:attrNameLst>
                                      </p:cBhvr>
                                      <p:tavLst>
                                        <p:tav tm="0">
                                          <p:val>
                                            <p:strVal val="#ppt_y+.1"/>
                                          </p:val>
                                        </p:tav>
                                        <p:tav tm="100000">
                                          <p:val>
                                            <p:strVal val="#ppt_y"/>
                                          </p:val>
                                        </p:tav>
                                      </p:tavLst>
                                    </p:anim>
                                  </p:childTnLst>
                                </p:cTn>
                              </p:par>
                            </p:childTnLst>
                          </p:cTn>
                        </p:par>
                        <p:par>
                          <p:cTn id="38" fill="hold">
                            <p:stCondLst>
                              <p:cond delay="1000"/>
                            </p:stCondLst>
                            <p:childTnLst>
                              <p:par>
                                <p:cTn id="39" presetID="42" presetClass="entr" presetSubtype="0" fill="hold" nodeType="after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1000"/>
                                        <p:tgtEl>
                                          <p:spTgt spid="12"/>
                                        </p:tgtEl>
                                      </p:cBhvr>
                                    </p:animEffect>
                                    <p:anim calcmode="lin" valueType="num">
                                      <p:cBhvr>
                                        <p:cTn id="42" dur="1000" fill="hold"/>
                                        <p:tgtEl>
                                          <p:spTgt spid="12"/>
                                        </p:tgtEl>
                                        <p:attrNameLst>
                                          <p:attrName>ppt_x</p:attrName>
                                        </p:attrNameLst>
                                      </p:cBhvr>
                                      <p:tavLst>
                                        <p:tav tm="0">
                                          <p:val>
                                            <p:strVal val="#ppt_x"/>
                                          </p:val>
                                        </p:tav>
                                        <p:tav tm="100000">
                                          <p:val>
                                            <p:strVal val="#ppt_x"/>
                                          </p:val>
                                        </p:tav>
                                      </p:tavLst>
                                    </p:anim>
                                    <p:anim calcmode="lin" valueType="num">
                                      <p:cBhvr>
                                        <p:cTn id="4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xmlns="" id="{84C0791A-6676-4043-BBF1-DD2993D19C98}"/>
              </a:ext>
            </a:extLst>
          </p:cNvPr>
          <p:cNvSpPr/>
          <p:nvPr/>
        </p:nvSpPr>
        <p:spPr>
          <a:xfrm flipV="1">
            <a:off x="10" y="957577"/>
            <a:ext cx="12190413" cy="45719"/>
          </a:xfrm>
          <a:prstGeom prst="rect">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pic>
        <p:nvPicPr>
          <p:cNvPr id="16" name="图片 11">
            <a:extLst>
              <a:ext uri="{FF2B5EF4-FFF2-40B4-BE49-F238E27FC236}">
                <a16:creationId xmlns:a16="http://schemas.microsoft.com/office/drawing/2014/main" xmlns="" id="{9C6A6309-3DA2-426F-9025-0D2ABD4E42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0720" y="956034"/>
            <a:ext cx="5508292" cy="2880122"/>
          </a:xfrm>
          <a:prstGeom prst="rect">
            <a:avLst/>
          </a:prstGeom>
        </p:spPr>
      </p:pic>
      <p:pic>
        <p:nvPicPr>
          <p:cNvPr id="17" name="图片 1">
            <a:extLst>
              <a:ext uri="{FF2B5EF4-FFF2-40B4-BE49-F238E27FC236}">
                <a16:creationId xmlns:a16="http://schemas.microsoft.com/office/drawing/2014/main" xmlns="" id="{F72DBA9F-C1AD-4301-A5AA-77D6145B4D4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916201">
            <a:off x="3638776" y="5870045"/>
            <a:ext cx="2137032" cy="634167"/>
          </a:xfrm>
          <a:prstGeom prst="rect">
            <a:avLst/>
          </a:prstGeom>
        </p:spPr>
      </p:pic>
      <p:pic>
        <p:nvPicPr>
          <p:cNvPr id="18" name="图片 4">
            <a:extLst>
              <a:ext uri="{FF2B5EF4-FFF2-40B4-BE49-F238E27FC236}">
                <a16:creationId xmlns:a16="http://schemas.microsoft.com/office/drawing/2014/main" xmlns="" id="{0A27A0F3-A524-4D90-B6FC-B39A5173D6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19045" y="4764502"/>
            <a:ext cx="443832" cy="631228"/>
          </a:xfrm>
          <a:prstGeom prst="rect">
            <a:avLst/>
          </a:prstGeom>
        </p:spPr>
      </p:pic>
      <p:pic>
        <p:nvPicPr>
          <p:cNvPr id="31" name="PA-图片 12">
            <a:extLst>
              <a:ext uri="{FF2B5EF4-FFF2-40B4-BE49-F238E27FC236}">
                <a16:creationId xmlns:a16="http://schemas.microsoft.com/office/drawing/2014/main" xmlns="" id="{1B74406C-54F8-405E-B007-AE86CE90CACD}"/>
              </a:ext>
            </a:extLst>
          </p:cNvPr>
          <p:cNvPicPr>
            <a:picLocks noChangeAspect="1"/>
          </p:cNvPicPr>
          <p:nvPr>
            <p:custDataLst>
              <p:tags r:id="rId1"/>
            </p:custDataLst>
          </p:nvPr>
        </p:nvPicPr>
        <p:blipFill rotWithShape="1">
          <a:blip r:embed="rId7">
            <a:extLst>
              <a:ext uri="{28A0092B-C50C-407E-A947-70E740481C1C}">
                <a14:useLocalDpi xmlns:a14="http://schemas.microsoft.com/office/drawing/2010/main" val="0"/>
              </a:ext>
            </a:extLst>
          </a:blip>
          <a:srcRect l="58231" t="46683" r="21708" b="3317"/>
          <a:stretch/>
        </p:blipFill>
        <p:spPr>
          <a:xfrm>
            <a:off x="8250292" y="4137778"/>
            <a:ext cx="1068763" cy="1593189"/>
          </a:xfrm>
          <a:prstGeom prst="rect">
            <a:avLst/>
          </a:prstGeom>
          <a:ln>
            <a:noFill/>
          </a:ln>
          <a:extLst>
            <a:ext uri="{91240B29-F687-4F45-9708-019B960494DF}">
              <a14:hiddenLine xmlns:a14="http://schemas.microsoft.com/office/drawing/2010/main">
                <a:solidFill>
                  <a:srgbClr val="FF0000"/>
                </a:solidFill>
              </a14:hiddenLine>
            </a:ext>
          </a:extLst>
        </p:spPr>
      </p:pic>
      <p:sp>
        <p:nvSpPr>
          <p:cNvPr id="32" name="标题 1">
            <a:extLst>
              <a:ext uri="{FF2B5EF4-FFF2-40B4-BE49-F238E27FC236}">
                <a16:creationId xmlns:a16="http://schemas.microsoft.com/office/drawing/2014/main" xmlns="" id="{D78DF3CE-C80F-4952-8728-D1983AA308D2}"/>
              </a:ext>
            </a:extLst>
          </p:cNvPr>
          <p:cNvSpPr txBox="1">
            <a:spLocks/>
          </p:cNvSpPr>
          <p:nvPr/>
        </p:nvSpPr>
        <p:spPr>
          <a:xfrm>
            <a:off x="770021" y="1636572"/>
            <a:ext cx="4972913" cy="199020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defRPr/>
            </a:pPr>
            <a:endParaRPr lang="en-US" altLang="zh-CN" sz="3200" b="1" u="sng" dirty="0" smtClean="0">
              <a:solidFill>
                <a:srgbClr val="FF0000"/>
              </a:solidFill>
              <a:latin typeface="Times New Roman" panose="02020603050405020304" pitchFamily="18" charset="0"/>
              <a:ea typeface="包图简圆体" panose="02010601030101010101" pitchFamily="2" charset="-122"/>
              <a:cs typeface="Times New Roman" panose="02020603050405020304" pitchFamily="18" charset="0"/>
            </a:endParaRPr>
          </a:p>
          <a:p>
            <a:pPr lvl="0">
              <a:defRPr/>
            </a:pPr>
            <a:endParaRPr lang="en-US" altLang="zh-CN" sz="3200" b="1" u="sng" dirty="0">
              <a:solidFill>
                <a:srgbClr val="FF0000"/>
              </a:solidFill>
              <a:latin typeface="Times New Roman" panose="02020603050405020304" pitchFamily="18" charset="0"/>
              <a:ea typeface="包图简圆体" panose="02010601030101010101" pitchFamily="2" charset="-122"/>
              <a:cs typeface="Times New Roman" panose="02020603050405020304" pitchFamily="18" charset="0"/>
            </a:endParaRPr>
          </a:p>
          <a:p>
            <a:pPr lvl="0">
              <a:defRPr/>
            </a:pPr>
            <a:r>
              <a:rPr lang="en-US" altLang="zh-CN" sz="3200" b="1" u="sng" dirty="0" smtClean="0">
                <a:solidFill>
                  <a:srgbClr val="FF0000"/>
                </a:solidFill>
                <a:latin typeface="Times New Roman" panose="02020603050405020304" pitchFamily="18" charset="0"/>
                <a:ea typeface="包图简圆体" panose="02010601030101010101" pitchFamily="2" charset="-122"/>
                <a:cs typeface="Times New Roman" panose="02020603050405020304" pitchFamily="18" charset="0"/>
              </a:rPr>
              <a:t>HƯỚNG </a:t>
            </a:r>
            <a:r>
              <a:rPr lang="en-US" altLang="zh-CN" sz="3200" b="1" u="sng" dirty="0">
                <a:solidFill>
                  <a:srgbClr val="FF0000"/>
                </a:solidFill>
                <a:latin typeface="Times New Roman" panose="02020603050405020304" pitchFamily="18" charset="0"/>
                <a:ea typeface="包图简圆体" panose="02010601030101010101" pitchFamily="2" charset="-122"/>
                <a:cs typeface="Times New Roman" panose="02020603050405020304" pitchFamily="18" charset="0"/>
              </a:rPr>
              <a:t>DẪN TỰ HỌC</a:t>
            </a:r>
            <a:r>
              <a:rPr lang="en-US" altLang="zh-CN" sz="3200" b="1" dirty="0">
                <a:solidFill>
                  <a:srgbClr val="FF0000"/>
                </a:solidFill>
                <a:latin typeface="Times New Roman" panose="02020603050405020304" pitchFamily="18" charset="0"/>
                <a:ea typeface="包图简圆体" panose="02010601030101010101" pitchFamily="2" charset="-122"/>
                <a:cs typeface="Times New Roman" panose="02020603050405020304" pitchFamily="18" charset="0"/>
              </a:rPr>
              <a:t>:</a:t>
            </a:r>
          </a:p>
          <a:p>
            <a:pPr marL="514350" lvl="0" indent="-514350" algn="l">
              <a:buAutoNum type="arabicPeriod"/>
              <a:defRPr/>
            </a:pPr>
            <a:r>
              <a:rPr lang="en-US" altLang="zh-CN" sz="2800" b="1" u="sng" dirty="0" err="1" smtClean="0">
                <a:solidFill>
                  <a:srgbClr val="FF0000"/>
                </a:solidFill>
                <a:latin typeface="Times New Roman" panose="02020603050405020304" pitchFamily="18" charset="0"/>
                <a:ea typeface="包图简圆体" panose="02010601030101010101" pitchFamily="2" charset="-122"/>
                <a:cs typeface="Times New Roman" panose="02020603050405020304" pitchFamily="18" charset="0"/>
              </a:rPr>
              <a:t>Bài</a:t>
            </a:r>
            <a:r>
              <a:rPr lang="en-US" altLang="zh-CN" sz="2800" b="1" u="sng" dirty="0" smtClean="0">
                <a:solidFill>
                  <a:srgbClr val="FF0000"/>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b="1" u="sng" dirty="0" err="1">
                <a:solidFill>
                  <a:srgbClr val="FF0000"/>
                </a:solidFill>
                <a:latin typeface="Times New Roman" panose="02020603050405020304" pitchFamily="18" charset="0"/>
                <a:ea typeface="包图简圆体" panose="02010601030101010101" pitchFamily="2" charset="-122"/>
                <a:cs typeface="Times New Roman" panose="02020603050405020304" pitchFamily="18" charset="0"/>
              </a:rPr>
              <a:t>vừa</a:t>
            </a:r>
            <a:r>
              <a:rPr lang="en-US" altLang="zh-CN" sz="2800" b="1" u="sng" dirty="0">
                <a:solidFill>
                  <a:srgbClr val="FF0000"/>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b="1" u="sng" dirty="0" err="1">
                <a:solidFill>
                  <a:srgbClr val="FF0000"/>
                </a:solidFill>
                <a:latin typeface="Times New Roman" panose="02020603050405020304" pitchFamily="18" charset="0"/>
                <a:ea typeface="包图简圆体" panose="02010601030101010101" pitchFamily="2" charset="-122"/>
                <a:cs typeface="Times New Roman" panose="02020603050405020304" pitchFamily="18" charset="0"/>
              </a:rPr>
              <a:t>học</a:t>
            </a:r>
            <a:r>
              <a:rPr lang="en-US" altLang="zh-CN" sz="2800" b="1" dirty="0">
                <a:solidFill>
                  <a:srgbClr val="FF0000"/>
                </a:solidFill>
                <a:latin typeface="Times New Roman" panose="02020603050405020304" pitchFamily="18" charset="0"/>
                <a:ea typeface="包图简圆体" panose="02010601030101010101" pitchFamily="2" charset="-122"/>
                <a:cs typeface="Times New Roman" panose="02020603050405020304" pitchFamily="18" charset="0"/>
              </a:rPr>
              <a:t>: </a:t>
            </a:r>
          </a:p>
          <a:p>
            <a:pPr lvl="0" algn="l">
              <a:defRPr/>
            </a:pPr>
            <a:r>
              <a:rPr lang="en-US" altLang="zh-CN" sz="2800" b="1" dirty="0" smtClean="0">
                <a:solidFill>
                  <a:srgbClr val="163B7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b="1" dirty="0" err="1" smtClean="0">
                <a:latin typeface="Times New Roman" panose="02020603050405020304" pitchFamily="18" charset="0"/>
                <a:ea typeface="包图简圆体" panose="02010601030101010101" pitchFamily="2" charset="-122"/>
                <a:cs typeface="Times New Roman" panose="02020603050405020304" pitchFamily="18" charset="0"/>
              </a:rPr>
              <a:t>Trình</a:t>
            </a:r>
            <a:r>
              <a:rPr lang="en-US" altLang="zh-CN" sz="2800" b="1" dirty="0" smtClean="0">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b="1" dirty="0" err="1" smtClean="0">
                <a:latin typeface="Times New Roman" panose="02020603050405020304" pitchFamily="18" charset="0"/>
                <a:ea typeface="包图简圆体" panose="02010601030101010101" pitchFamily="2" charset="-122"/>
                <a:cs typeface="Times New Roman" panose="02020603050405020304" pitchFamily="18" charset="0"/>
              </a:rPr>
              <a:t>bày</a:t>
            </a:r>
            <a:r>
              <a:rPr lang="en-US" altLang="zh-CN" sz="2800" b="1" dirty="0" smtClean="0">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b="1" dirty="0" err="1" smtClean="0">
                <a:latin typeface="Times New Roman" panose="02020603050405020304" pitchFamily="18" charset="0"/>
                <a:ea typeface="包图简圆体" panose="02010601030101010101" pitchFamily="2" charset="-122"/>
                <a:cs typeface="Times New Roman" panose="02020603050405020304" pitchFamily="18" charset="0"/>
              </a:rPr>
              <a:t>các</a:t>
            </a:r>
            <a:r>
              <a:rPr lang="en-US" altLang="zh-CN" sz="2800" b="1" dirty="0" smtClean="0">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b="1" dirty="0" err="1" smtClean="0">
                <a:latin typeface="Times New Roman" panose="02020603050405020304" pitchFamily="18" charset="0"/>
                <a:ea typeface="包图简圆体" panose="02010601030101010101" pitchFamily="2" charset="-122"/>
                <a:cs typeface="Times New Roman" panose="02020603050405020304" pitchFamily="18" charset="0"/>
              </a:rPr>
              <a:t>quy</a:t>
            </a:r>
            <a:r>
              <a:rPr lang="en-US" altLang="zh-CN" sz="2800" b="1" dirty="0" smtClean="0">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b="1" dirty="0" err="1" smtClean="0">
                <a:latin typeface="Times New Roman" panose="02020603050405020304" pitchFamily="18" charset="0"/>
                <a:ea typeface="包图简圆体" panose="02010601030101010101" pitchFamily="2" charset="-122"/>
                <a:cs typeface="Times New Roman" panose="02020603050405020304" pitchFamily="18" charset="0"/>
              </a:rPr>
              <a:t>tắc</a:t>
            </a:r>
            <a:r>
              <a:rPr lang="en-US" altLang="zh-CN" sz="2800" b="1" dirty="0" smtClean="0">
                <a:latin typeface="Times New Roman" panose="02020603050405020304" pitchFamily="18" charset="0"/>
                <a:ea typeface="包图简圆体" panose="02010601030101010101" pitchFamily="2" charset="-122"/>
                <a:cs typeface="Times New Roman" panose="02020603050405020304" pitchFamily="18" charset="0"/>
              </a:rPr>
              <a:t> an </a:t>
            </a:r>
            <a:r>
              <a:rPr lang="en-US" altLang="zh-CN" sz="2800" b="1" dirty="0" err="1" smtClean="0">
                <a:latin typeface="Times New Roman" panose="02020603050405020304" pitchFamily="18" charset="0"/>
                <a:ea typeface="包图简圆体" panose="02010601030101010101" pitchFamily="2" charset="-122"/>
                <a:cs typeface="Times New Roman" panose="02020603050405020304" pitchFamily="18" charset="0"/>
              </a:rPr>
              <a:t>toàn</a:t>
            </a:r>
            <a:r>
              <a:rPr lang="en-US" altLang="zh-CN" sz="2800" b="1" dirty="0" smtClean="0">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b="1" dirty="0" err="1" smtClean="0">
                <a:latin typeface="Times New Roman" panose="02020603050405020304" pitchFamily="18" charset="0"/>
                <a:ea typeface="包图简圆体" panose="02010601030101010101" pitchFamily="2" charset="-122"/>
                <a:cs typeface="Times New Roman" panose="02020603050405020304" pitchFamily="18" charset="0"/>
              </a:rPr>
              <a:t>phòng</a:t>
            </a:r>
            <a:r>
              <a:rPr lang="en-US" altLang="zh-CN" sz="2800" b="1" dirty="0" smtClean="0">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b="1" dirty="0" err="1" smtClean="0">
                <a:latin typeface="Times New Roman" panose="02020603050405020304" pitchFamily="18" charset="0"/>
                <a:ea typeface="包图简圆体" panose="02010601030101010101" pitchFamily="2" charset="-122"/>
                <a:cs typeface="Times New Roman" panose="02020603050405020304" pitchFamily="18" charset="0"/>
              </a:rPr>
              <a:t>tránh</a:t>
            </a:r>
            <a:r>
              <a:rPr lang="en-US" altLang="zh-CN" sz="2800" b="1" dirty="0" smtClean="0">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b="1" dirty="0" err="1" smtClean="0">
                <a:latin typeface="Times New Roman" panose="02020603050405020304" pitchFamily="18" charset="0"/>
                <a:ea typeface="包图简圆体" panose="02010601030101010101" pitchFamily="2" charset="-122"/>
                <a:cs typeface="Times New Roman" panose="02020603050405020304" pitchFamily="18" charset="0"/>
              </a:rPr>
              <a:t>đuối</a:t>
            </a:r>
            <a:r>
              <a:rPr lang="en-US" altLang="zh-CN" sz="2800" b="1" dirty="0" smtClean="0">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b="1" dirty="0" err="1" smtClean="0">
                <a:latin typeface="Times New Roman" panose="02020603050405020304" pitchFamily="18" charset="0"/>
                <a:ea typeface="包图简圆体" panose="02010601030101010101" pitchFamily="2" charset="-122"/>
                <a:cs typeface="Times New Roman" panose="02020603050405020304" pitchFamily="18" charset="0"/>
              </a:rPr>
              <a:t>nước</a:t>
            </a:r>
            <a:r>
              <a:rPr lang="en-US" altLang="zh-CN" sz="2800" b="1" dirty="0" smtClean="0">
                <a:latin typeface="Times New Roman" panose="02020603050405020304" pitchFamily="18" charset="0"/>
                <a:ea typeface="包图简圆体" panose="02010601030101010101" pitchFamily="2" charset="-122"/>
                <a:cs typeface="Times New Roman" panose="02020603050405020304" pitchFamily="18" charset="0"/>
              </a:rPr>
              <a:t>.</a:t>
            </a:r>
          </a:p>
        </p:txBody>
      </p:sp>
      <p:grpSp>
        <p:nvGrpSpPr>
          <p:cNvPr id="96" name="Google Shape;2644;p40">
            <a:extLst>
              <a:ext uri="{FF2B5EF4-FFF2-40B4-BE49-F238E27FC236}">
                <a16:creationId xmlns:a16="http://schemas.microsoft.com/office/drawing/2014/main" xmlns="" id="{F630E78A-B33F-B4DA-BA93-D1244254BB47}"/>
              </a:ext>
            </a:extLst>
          </p:cNvPr>
          <p:cNvGrpSpPr/>
          <p:nvPr/>
        </p:nvGrpSpPr>
        <p:grpSpPr>
          <a:xfrm>
            <a:off x="10212626" y="1321224"/>
            <a:ext cx="962567" cy="1339921"/>
            <a:chOff x="5120675" y="1937000"/>
            <a:chExt cx="925050" cy="1423700"/>
          </a:xfrm>
        </p:grpSpPr>
        <p:sp>
          <p:nvSpPr>
            <p:cNvPr id="97" name="Google Shape;2645;p40">
              <a:extLst>
                <a:ext uri="{FF2B5EF4-FFF2-40B4-BE49-F238E27FC236}">
                  <a16:creationId xmlns:a16="http://schemas.microsoft.com/office/drawing/2014/main" xmlns="" id="{3401F739-E555-97A8-7273-7F8465DA549C}"/>
                </a:ext>
              </a:extLst>
            </p:cNvPr>
            <p:cNvSpPr/>
            <p:nvPr/>
          </p:nvSpPr>
          <p:spPr>
            <a:xfrm>
              <a:off x="5120675" y="1937000"/>
              <a:ext cx="925050" cy="1423700"/>
            </a:xfrm>
            <a:custGeom>
              <a:avLst/>
              <a:gdLst/>
              <a:ahLst/>
              <a:cxnLst/>
              <a:rect l="l" t="t" r="r" b="b"/>
              <a:pathLst>
                <a:path w="37002" h="56948" extrusionOk="0">
                  <a:moveTo>
                    <a:pt x="4400" y="0"/>
                  </a:moveTo>
                  <a:lnTo>
                    <a:pt x="3958" y="20"/>
                  </a:lnTo>
                  <a:lnTo>
                    <a:pt x="3516" y="80"/>
                  </a:lnTo>
                  <a:lnTo>
                    <a:pt x="3094" y="181"/>
                  </a:lnTo>
                  <a:lnTo>
                    <a:pt x="2692" y="301"/>
                  </a:lnTo>
                  <a:lnTo>
                    <a:pt x="2311" y="462"/>
                  </a:lnTo>
                  <a:lnTo>
                    <a:pt x="1949" y="663"/>
                  </a:lnTo>
                  <a:lnTo>
                    <a:pt x="1608" y="884"/>
                  </a:lnTo>
                  <a:lnTo>
                    <a:pt x="1286" y="1125"/>
                  </a:lnTo>
                  <a:lnTo>
                    <a:pt x="1005" y="1406"/>
                  </a:lnTo>
                  <a:lnTo>
                    <a:pt x="764" y="1708"/>
                  </a:lnTo>
                  <a:lnTo>
                    <a:pt x="543" y="2029"/>
                  </a:lnTo>
                  <a:lnTo>
                    <a:pt x="342" y="2370"/>
                  </a:lnTo>
                  <a:lnTo>
                    <a:pt x="201" y="2712"/>
                  </a:lnTo>
                  <a:lnTo>
                    <a:pt x="101" y="3094"/>
                  </a:lnTo>
                  <a:lnTo>
                    <a:pt x="21" y="3475"/>
                  </a:lnTo>
                  <a:lnTo>
                    <a:pt x="1" y="3877"/>
                  </a:lnTo>
                  <a:lnTo>
                    <a:pt x="1" y="46241"/>
                  </a:lnTo>
                  <a:lnTo>
                    <a:pt x="21" y="46643"/>
                  </a:lnTo>
                  <a:lnTo>
                    <a:pt x="101" y="47024"/>
                  </a:lnTo>
                  <a:lnTo>
                    <a:pt x="201" y="47406"/>
                  </a:lnTo>
                  <a:lnTo>
                    <a:pt x="342" y="47747"/>
                  </a:lnTo>
                  <a:lnTo>
                    <a:pt x="543" y="48089"/>
                  </a:lnTo>
                  <a:lnTo>
                    <a:pt x="764" y="48410"/>
                  </a:lnTo>
                  <a:lnTo>
                    <a:pt x="1005" y="48712"/>
                  </a:lnTo>
                  <a:lnTo>
                    <a:pt x="1286" y="48993"/>
                  </a:lnTo>
                  <a:lnTo>
                    <a:pt x="1608" y="49234"/>
                  </a:lnTo>
                  <a:lnTo>
                    <a:pt x="1949" y="49455"/>
                  </a:lnTo>
                  <a:lnTo>
                    <a:pt x="2311" y="49656"/>
                  </a:lnTo>
                  <a:lnTo>
                    <a:pt x="2692" y="49816"/>
                  </a:lnTo>
                  <a:lnTo>
                    <a:pt x="3094" y="49937"/>
                  </a:lnTo>
                  <a:lnTo>
                    <a:pt x="3516" y="50037"/>
                  </a:lnTo>
                  <a:lnTo>
                    <a:pt x="3958" y="50098"/>
                  </a:lnTo>
                  <a:lnTo>
                    <a:pt x="4400" y="50118"/>
                  </a:lnTo>
                  <a:lnTo>
                    <a:pt x="4641" y="50118"/>
                  </a:lnTo>
                  <a:lnTo>
                    <a:pt x="4641" y="56285"/>
                  </a:lnTo>
                  <a:lnTo>
                    <a:pt x="4641" y="56405"/>
                  </a:lnTo>
                  <a:lnTo>
                    <a:pt x="4681" y="56505"/>
                  </a:lnTo>
                  <a:lnTo>
                    <a:pt x="4721" y="56606"/>
                  </a:lnTo>
                  <a:lnTo>
                    <a:pt x="4781" y="56686"/>
                  </a:lnTo>
                  <a:lnTo>
                    <a:pt x="4862" y="56767"/>
                  </a:lnTo>
                  <a:lnTo>
                    <a:pt x="4962" y="56827"/>
                  </a:lnTo>
                  <a:lnTo>
                    <a:pt x="5042" y="56887"/>
                  </a:lnTo>
                  <a:lnTo>
                    <a:pt x="5163" y="56927"/>
                  </a:lnTo>
                  <a:lnTo>
                    <a:pt x="5263" y="56947"/>
                  </a:lnTo>
                  <a:lnTo>
                    <a:pt x="5484" y="56947"/>
                  </a:lnTo>
                  <a:lnTo>
                    <a:pt x="5605" y="56927"/>
                  </a:lnTo>
                  <a:lnTo>
                    <a:pt x="5705" y="56887"/>
                  </a:lnTo>
                  <a:lnTo>
                    <a:pt x="5806" y="56847"/>
                  </a:lnTo>
                  <a:lnTo>
                    <a:pt x="5906" y="56767"/>
                  </a:lnTo>
                  <a:lnTo>
                    <a:pt x="5987" y="56686"/>
                  </a:lnTo>
                  <a:lnTo>
                    <a:pt x="11470" y="50118"/>
                  </a:lnTo>
                  <a:lnTo>
                    <a:pt x="32602" y="50118"/>
                  </a:lnTo>
                  <a:lnTo>
                    <a:pt x="33044" y="50098"/>
                  </a:lnTo>
                  <a:lnTo>
                    <a:pt x="33486" y="50037"/>
                  </a:lnTo>
                  <a:lnTo>
                    <a:pt x="33908" y="49937"/>
                  </a:lnTo>
                  <a:lnTo>
                    <a:pt x="34309" y="49816"/>
                  </a:lnTo>
                  <a:lnTo>
                    <a:pt x="34691" y="49656"/>
                  </a:lnTo>
                  <a:lnTo>
                    <a:pt x="35053" y="49455"/>
                  </a:lnTo>
                  <a:lnTo>
                    <a:pt x="35394" y="49234"/>
                  </a:lnTo>
                  <a:lnTo>
                    <a:pt x="35716" y="48993"/>
                  </a:lnTo>
                  <a:lnTo>
                    <a:pt x="35997" y="48712"/>
                  </a:lnTo>
                  <a:lnTo>
                    <a:pt x="36238" y="48410"/>
                  </a:lnTo>
                  <a:lnTo>
                    <a:pt x="36459" y="48089"/>
                  </a:lnTo>
                  <a:lnTo>
                    <a:pt x="36660" y="47747"/>
                  </a:lnTo>
                  <a:lnTo>
                    <a:pt x="36800" y="47406"/>
                  </a:lnTo>
                  <a:lnTo>
                    <a:pt x="36901" y="47024"/>
                  </a:lnTo>
                  <a:lnTo>
                    <a:pt x="36981" y="46643"/>
                  </a:lnTo>
                  <a:lnTo>
                    <a:pt x="37001" y="46241"/>
                  </a:lnTo>
                  <a:lnTo>
                    <a:pt x="37001" y="3877"/>
                  </a:lnTo>
                  <a:lnTo>
                    <a:pt x="36981" y="3475"/>
                  </a:lnTo>
                  <a:lnTo>
                    <a:pt x="36901" y="3094"/>
                  </a:lnTo>
                  <a:lnTo>
                    <a:pt x="36800" y="2712"/>
                  </a:lnTo>
                  <a:lnTo>
                    <a:pt x="36660" y="2370"/>
                  </a:lnTo>
                  <a:lnTo>
                    <a:pt x="36459" y="2029"/>
                  </a:lnTo>
                  <a:lnTo>
                    <a:pt x="36238" y="1708"/>
                  </a:lnTo>
                  <a:lnTo>
                    <a:pt x="35997" y="1406"/>
                  </a:lnTo>
                  <a:lnTo>
                    <a:pt x="35716" y="1125"/>
                  </a:lnTo>
                  <a:lnTo>
                    <a:pt x="35394" y="884"/>
                  </a:lnTo>
                  <a:lnTo>
                    <a:pt x="35053" y="663"/>
                  </a:lnTo>
                  <a:lnTo>
                    <a:pt x="34691" y="462"/>
                  </a:lnTo>
                  <a:lnTo>
                    <a:pt x="34309" y="301"/>
                  </a:lnTo>
                  <a:lnTo>
                    <a:pt x="33908" y="181"/>
                  </a:lnTo>
                  <a:lnTo>
                    <a:pt x="33486" y="80"/>
                  </a:lnTo>
                  <a:lnTo>
                    <a:pt x="33044" y="20"/>
                  </a:lnTo>
                  <a:lnTo>
                    <a:pt x="32602" y="0"/>
                  </a:lnTo>
                  <a:close/>
                </a:path>
              </a:pathLst>
            </a:custGeom>
            <a:solidFill>
              <a:srgbClr val="2D8CB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2646;p40">
              <a:extLst>
                <a:ext uri="{FF2B5EF4-FFF2-40B4-BE49-F238E27FC236}">
                  <a16:creationId xmlns:a16="http://schemas.microsoft.com/office/drawing/2014/main" xmlns="" id="{D4010AD8-0BED-1963-B032-486991C47D77}"/>
                </a:ext>
              </a:extLst>
            </p:cNvPr>
            <p:cNvSpPr/>
            <p:nvPr/>
          </p:nvSpPr>
          <p:spPr>
            <a:xfrm>
              <a:off x="5236675" y="2133850"/>
              <a:ext cx="693025" cy="57275"/>
            </a:xfrm>
            <a:custGeom>
              <a:avLst/>
              <a:gdLst/>
              <a:ahLst/>
              <a:cxnLst/>
              <a:rect l="l" t="t" r="r" b="b"/>
              <a:pathLst>
                <a:path w="27721" h="2291" extrusionOk="0">
                  <a:moveTo>
                    <a:pt x="1" y="0"/>
                  </a:moveTo>
                  <a:lnTo>
                    <a:pt x="1" y="2290"/>
                  </a:lnTo>
                  <a:lnTo>
                    <a:pt x="27721" y="2290"/>
                  </a:lnTo>
                  <a:lnTo>
                    <a:pt x="2772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2647;p40">
              <a:extLst>
                <a:ext uri="{FF2B5EF4-FFF2-40B4-BE49-F238E27FC236}">
                  <a16:creationId xmlns:a16="http://schemas.microsoft.com/office/drawing/2014/main" xmlns="" id="{C874A309-71E1-33B0-110C-1AEFA27EAFDB}"/>
                </a:ext>
              </a:extLst>
            </p:cNvPr>
            <p:cNvSpPr/>
            <p:nvPr/>
          </p:nvSpPr>
          <p:spPr>
            <a:xfrm>
              <a:off x="5236675" y="2293550"/>
              <a:ext cx="693025" cy="57775"/>
            </a:xfrm>
            <a:custGeom>
              <a:avLst/>
              <a:gdLst/>
              <a:ahLst/>
              <a:cxnLst/>
              <a:rect l="l" t="t" r="r" b="b"/>
              <a:pathLst>
                <a:path w="27721" h="2311" extrusionOk="0">
                  <a:moveTo>
                    <a:pt x="1" y="0"/>
                  </a:moveTo>
                  <a:lnTo>
                    <a:pt x="1" y="2310"/>
                  </a:lnTo>
                  <a:lnTo>
                    <a:pt x="27721" y="2310"/>
                  </a:lnTo>
                  <a:lnTo>
                    <a:pt x="2772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2648;p40">
              <a:extLst>
                <a:ext uri="{FF2B5EF4-FFF2-40B4-BE49-F238E27FC236}">
                  <a16:creationId xmlns:a16="http://schemas.microsoft.com/office/drawing/2014/main" xmlns="" id="{257583C2-84CB-1FAC-50A6-D270DC252BC4}"/>
                </a:ext>
              </a:extLst>
            </p:cNvPr>
            <p:cNvSpPr/>
            <p:nvPr/>
          </p:nvSpPr>
          <p:spPr>
            <a:xfrm>
              <a:off x="5236675" y="2453225"/>
              <a:ext cx="693025" cy="57775"/>
            </a:xfrm>
            <a:custGeom>
              <a:avLst/>
              <a:gdLst/>
              <a:ahLst/>
              <a:cxnLst/>
              <a:rect l="l" t="t" r="r" b="b"/>
              <a:pathLst>
                <a:path w="27721" h="2311" extrusionOk="0">
                  <a:moveTo>
                    <a:pt x="1" y="1"/>
                  </a:moveTo>
                  <a:lnTo>
                    <a:pt x="1" y="2311"/>
                  </a:lnTo>
                  <a:lnTo>
                    <a:pt x="27721" y="2311"/>
                  </a:lnTo>
                  <a:lnTo>
                    <a:pt x="27721"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2649;p40">
              <a:extLst>
                <a:ext uri="{FF2B5EF4-FFF2-40B4-BE49-F238E27FC236}">
                  <a16:creationId xmlns:a16="http://schemas.microsoft.com/office/drawing/2014/main" xmlns="" id="{217A20BE-BDC2-1E8D-EAD3-7255CC634989}"/>
                </a:ext>
              </a:extLst>
            </p:cNvPr>
            <p:cNvSpPr/>
            <p:nvPr/>
          </p:nvSpPr>
          <p:spPr>
            <a:xfrm>
              <a:off x="5236675" y="2613425"/>
              <a:ext cx="693025" cy="57775"/>
            </a:xfrm>
            <a:custGeom>
              <a:avLst/>
              <a:gdLst/>
              <a:ahLst/>
              <a:cxnLst/>
              <a:rect l="l" t="t" r="r" b="b"/>
              <a:pathLst>
                <a:path w="27721" h="2311" extrusionOk="0">
                  <a:moveTo>
                    <a:pt x="1" y="1"/>
                  </a:moveTo>
                  <a:lnTo>
                    <a:pt x="1" y="2311"/>
                  </a:lnTo>
                  <a:lnTo>
                    <a:pt x="27721" y="2311"/>
                  </a:lnTo>
                  <a:lnTo>
                    <a:pt x="27721"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2650;p40">
              <a:extLst>
                <a:ext uri="{FF2B5EF4-FFF2-40B4-BE49-F238E27FC236}">
                  <a16:creationId xmlns:a16="http://schemas.microsoft.com/office/drawing/2014/main" xmlns="" id="{98E48909-F459-FF42-E900-87BB6FAD6763}"/>
                </a:ext>
              </a:extLst>
            </p:cNvPr>
            <p:cNvSpPr/>
            <p:nvPr/>
          </p:nvSpPr>
          <p:spPr>
            <a:xfrm>
              <a:off x="5236675" y="2773125"/>
              <a:ext cx="693025" cy="57775"/>
            </a:xfrm>
            <a:custGeom>
              <a:avLst/>
              <a:gdLst/>
              <a:ahLst/>
              <a:cxnLst/>
              <a:rect l="l" t="t" r="r" b="b"/>
              <a:pathLst>
                <a:path w="27721" h="2311" extrusionOk="0">
                  <a:moveTo>
                    <a:pt x="1" y="0"/>
                  </a:moveTo>
                  <a:lnTo>
                    <a:pt x="1" y="2310"/>
                  </a:lnTo>
                  <a:lnTo>
                    <a:pt x="27721" y="2310"/>
                  </a:lnTo>
                  <a:lnTo>
                    <a:pt x="2772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2651;p40">
              <a:extLst>
                <a:ext uri="{FF2B5EF4-FFF2-40B4-BE49-F238E27FC236}">
                  <a16:creationId xmlns:a16="http://schemas.microsoft.com/office/drawing/2014/main" xmlns="" id="{ECCEB31B-D6E2-D957-D911-78377814672F}"/>
                </a:ext>
              </a:extLst>
            </p:cNvPr>
            <p:cNvSpPr/>
            <p:nvPr/>
          </p:nvSpPr>
          <p:spPr>
            <a:xfrm>
              <a:off x="5236675" y="2935825"/>
              <a:ext cx="693025" cy="57275"/>
            </a:xfrm>
            <a:custGeom>
              <a:avLst/>
              <a:gdLst/>
              <a:ahLst/>
              <a:cxnLst/>
              <a:rect l="l" t="t" r="r" b="b"/>
              <a:pathLst>
                <a:path w="27721" h="2291" extrusionOk="0">
                  <a:moveTo>
                    <a:pt x="1" y="1"/>
                  </a:moveTo>
                  <a:lnTo>
                    <a:pt x="1" y="2291"/>
                  </a:lnTo>
                  <a:lnTo>
                    <a:pt x="27721" y="2291"/>
                  </a:lnTo>
                  <a:lnTo>
                    <a:pt x="27721"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4" name="Google Shape;3061;p46">
            <a:extLst>
              <a:ext uri="{FF2B5EF4-FFF2-40B4-BE49-F238E27FC236}">
                <a16:creationId xmlns:a16="http://schemas.microsoft.com/office/drawing/2014/main" xmlns="" id="{9E270F88-F0E9-0C9D-7E00-2CFD31D42BB4}"/>
              </a:ext>
            </a:extLst>
          </p:cNvPr>
          <p:cNvGrpSpPr/>
          <p:nvPr/>
        </p:nvGrpSpPr>
        <p:grpSpPr>
          <a:xfrm>
            <a:off x="5742934" y="1265553"/>
            <a:ext cx="2315959" cy="5221379"/>
            <a:chOff x="5982628" y="902911"/>
            <a:chExt cx="2120749" cy="4204713"/>
          </a:xfrm>
        </p:grpSpPr>
        <p:sp>
          <p:nvSpPr>
            <p:cNvPr id="105" name="Google Shape;3062;p46">
              <a:extLst>
                <a:ext uri="{FF2B5EF4-FFF2-40B4-BE49-F238E27FC236}">
                  <a16:creationId xmlns:a16="http://schemas.microsoft.com/office/drawing/2014/main" xmlns="" id="{39085AFB-C4FA-619B-8F7B-D1F0A23FD14B}"/>
                </a:ext>
              </a:extLst>
            </p:cNvPr>
            <p:cNvSpPr/>
            <p:nvPr/>
          </p:nvSpPr>
          <p:spPr>
            <a:xfrm>
              <a:off x="6672551" y="4906000"/>
              <a:ext cx="1430827" cy="201624"/>
            </a:xfrm>
            <a:custGeom>
              <a:avLst/>
              <a:gdLst/>
              <a:ahLst/>
              <a:cxnLst/>
              <a:rect l="l" t="t" r="r" b="b"/>
              <a:pathLst>
                <a:path w="73678" h="8329" extrusionOk="0">
                  <a:moveTo>
                    <a:pt x="36839" y="0"/>
                  </a:moveTo>
                  <a:lnTo>
                    <a:pt x="33071" y="27"/>
                  </a:lnTo>
                  <a:lnTo>
                    <a:pt x="29411" y="109"/>
                  </a:lnTo>
                  <a:lnTo>
                    <a:pt x="25889" y="191"/>
                  </a:lnTo>
                  <a:lnTo>
                    <a:pt x="22503" y="328"/>
                  </a:lnTo>
                  <a:lnTo>
                    <a:pt x="19280" y="519"/>
                  </a:lnTo>
                  <a:lnTo>
                    <a:pt x="16249" y="710"/>
                  </a:lnTo>
                  <a:lnTo>
                    <a:pt x="13409" y="956"/>
                  </a:lnTo>
                  <a:lnTo>
                    <a:pt x="10787" y="1229"/>
                  </a:lnTo>
                  <a:lnTo>
                    <a:pt x="8412" y="1529"/>
                  </a:lnTo>
                  <a:lnTo>
                    <a:pt x="6309" y="1857"/>
                  </a:lnTo>
                  <a:lnTo>
                    <a:pt x="5353" y="2021"/>
                  </a:lnTo>
                  <a:lnTo>
                    <a:pt x="4452" y="2185"/>
                  </a:lnTo>
                  <a:lnTo>
                    <a:pt x="3633" y="2376"/>
                  </a:lnTo>
                  <a:lnTo>
                    <a:pt x="2895" y="2540"/>
                  </a:lnTo>
                  <a:lnTo>
                    <a:pt x="2240" y="2731"/>
                  </a:lnTo>
                  <a:lnTo>
                    <a:pt x="1667" y="2922"/>
                  </a:lnTo>
                  <a:lnTo>
                    <a:pt x="1175" y="3141"/>
                  </a:lnTo>
                  <a:lnTo>
                    <a:pt x="765" y="3332"/>
                  </a:lnTo>
                  <a:lnTo>
                    <a:pt x="438" y="3523"/>
                  </a:lnTo>
                  <a:lnTo>
                    <a:pt x="192" y="3741"/>
                  </a:lnTo>
                  <a:lnTo>
                    <a:pt x="110" y="3851"/>
                  </a:lnTo>
                  <a:lnTo>
                    <a:pt x="55" y="3960"/>
                  </a:lnTo>
                  <a:lnTo>
                    <a:pt x="28" y="4069"/>
                  </a:lnTo>
                  <a:lnTo>
                    <a:pt x="1" y="4178"/>
                  </a:lnTo>
                  <a:lnTo>
                    <a:pt x="28" y="4287"/>
                  </a:lnTo>
                  <a:lnTo>
                    <a:pt x="55" y="4369"/>
                  </a:lnTo>
                  <a:lnTo>
                    <a:pt x="110" y="4479"/>
                  </a:lnTo>
                  <a:lnTo>
                    <a:pt x="192" y="4588"/>
                  </a:lnTo>
                  <a:lnTo>
                    <a:pt x="438" y="4806"/>
                  </a:lnTo>
                  <a:lnTo>
                    <a:pt x="765" y="4997"/>
                  </a:lnTo>
                  <a:lnTo>
                    <a:pt x="1175" y="5216"/>
                  </a:lnTo>
                  <a:lnTo>
                    <a:pt x="1667" y="5407"/>
                  </a:lnTo>
                  <a:lnTo>
                    <a:pt x="2240" y="5598"/>
                  </a:lnTo>
                  <a:lnTo>
                    <a:pt x="2895" y="5789"/>
                  </a:lnTo>
                  <a:lnTo>
                    <a:pt x="3633" y="5981"/>
                  </a:lnTo>
                  <a:lnTo>
                    <a:pt x="4452" y="6144"/>
                  </a:lnTo>
                  <a:lnTo>
                    <a:pt x="5353" y="6336"/>
                  </a:lnTo>
                  <a:lnTo>
                    <a:pt x="6309" y="6499"/>
                  </a:lnTo>
                  <a:lnTo>
                    <a:pt x="8412" y="6800"/>
                  </a:lnTo>
                  <a:lnTo>
                    <a:pt x="10787" y="7100"/>
                  </a:lnTo>
                  <a:lnTo>
                    <a:pt x="13409" y="7373"/>
                  </a:lnTo>
                  <a:lnTo>
                    <a:pt x="16249" y="7619"/>
                  </a:lnTo>
                  <a:lnTo>
                    <a:pt x="19280" y="7810"/>
                  </a:lnTo>
                  <a:lnTo>
                    <a:pt x="22503" y="8001"/>
                  </a:lnTo>
                  <a:lnTo>
                    <a:pt x="25889" y="8138"/>
                  </a:lnTo>
                  <a:lnTo>
                    <a:pt x="29411" y="8247"/>
                  </a:lnTo>
                  <a:lnTo>
                    <a:pt x="33071" y="8302"/>
                  </a:lnTo>
                  <a:lnTo>
                    <a:pt x="36839" y="8329"/>
                  </a:lnTo>
                  <a:lnTo>
                    <a:pt x="40608" y="8302"/>
                  </a:lnTo>
                  <a:lnTo>
                    <a:pt x="44267" y="8247"/>
                  </a:lnTo>
                  <a:lnTo>
                    <a:pt x="47817" y="8138"/>
                  </a:lnTo>
                  <a:lnTo>
                    <a:pt x="51176" y="8001"/>
                  </a:lnTo>
                  <a:lnTo>
                    <a:pt x="54398" y="7810"/>
                  </a:lnTo>
                  <a:lnTo>
                    <a:pt x="57457" y="7619"/>
                  </a:lnTo>
                  <a:lnTo>
                    <a:pt x="60269" y="7373"/>
                  </a:lnTo>
                  <a:lnTo>
                    <a:pt x="62891" y="7100"/>
                  </a:lnTo>
                  <a:lnTo>
                    <a:pt x="65267" y="6800"/>
                  </a:lnTo>
                  <a:lnTo>
                    <a:pt x="67397" y="6499"/>
                  </a:lnTo>
                  <a:lnTo>
                    <a:pt x="68353" y="6336"/>
                  </a:lnTo>
                  <a:lnTo>
                    <a:pt x="69254" y="6144"/>
                  </a:lnTo>
                  <a:lnTo>
                    <a:pt x="70046" y="5981"/>
                  </a:lnTo>
                  <a:lnTo>
                    <a:pt x="70783" y="5789"/>
                  </a:lnTo>
                  <a:lnTo>
                    <a:pt x="71466" y="5598"/>
                  </a:lnTo>
                  <a:lnTo>
                    <a:pt x="72039" y="5407"/>
                  </a:lnTo>
                  <a:lnTo>
                    <a:pt x="72531" y="5216"/>
                  </a:lnTo>
                  <a:lnTo>
                    <a:pt x="72940" y="4997"/>
                  </a:lnTo>
                  <a:lnTo>
                    <a:pt x="73268" y="4806"/>
                  </a:lnTo>
                  <a:lnTo>
                    <a:pt x="73486" y="4588"/>
                  </a:lnTo>
                  <a:lnTo>
                    <a:pt x="73568" y="4479"/>
                  </a:lnTo>
                  <a:lnTo>
                    <a:pt x="73650" y="4369"/>
                  </a:lnTo>
                  <a:lnTo>
                    <a:pt x="73678" y="4287"/>
                  </a:lnTo>
                  <a:lnTo>
                    <a:pt x="73678" y="4178"/>
                  </a:lnTo>
                  <a:lnTo>
                    <a:pt x="73678" y="4069"/>
                  </a:lnTo>
                  <a:lnTo>
                    <a:pt x="73650" y="3960"/>
                  </a:lnTo>
                  <a:lnTo>
                    <a:pt x="73568" y="3851"/>
                  </a:lnTo>
                  <a:lnTo>
                    <a:pt x="73486" y="3741"/>
                  </a:lnTo>
                  <a:lnTo>
                    <a:pt x="73268" y="3523"/>
                  </a:lnTo>
                  <a:lnTo>
                    <a:pt x="72940" y="3332"/>
                  </a:lnTo>
                  <a:lnTo>
                    <a:pt x="72531" y="3141"/>
                  </a:lnTo>
                  <a:lnTo>
                    <a:pt x="72039" y="2922"/>
                  </a:lnTo>
                  <a:lnTo>
                    <a:pt x="71466" y="2731"/>
                  </a:lnTo>
                  <a:lnTo>
                    <a:pt x="70783" y="2540"/>
                  </a:lnTo>
                  <a:lnTo>
                    <a:pt x="70046" y="2376"/>
                  </a:lnTo>
                  <a:lnTo>
                    <a:pt x="69254" y="2185"/>
                  </a:lnTo>
                  <a:lnTo>
                    <a:pt x="68353" y="2021"/>
                  </a:lnTo>
                  <a:lnTo>
                    <a:pt x="67397" y="1857"/>
                  </a:lnTo>
                  <a:lnTo>
                    <a:pt x="65267" y="1529"/>
                  </a:lnTo>
                  <a:lnTo>
                    <a:pt x="62891" y="1229"/>
                  </a:lnTo>
                  <a:lnTo>
                    <a:pt x="60269" y="956"/>
                  </a:lnTo>
                  <a:lnTo>
                    <a:pt x="57457" y="710"/>
                  </a:lnTo>
                  <a:lnTo>
                    <a:pt x="54398" y="519"/>
                  </a:lnTo>
                  <a:lnTo>
                    <a:pt x="51176" y="328"/>
                  </a:lnTo>
                  <a:lnTo>
                    <a:pt x="47817" y="191"/>
                  </a:lnTo>
                  <a:lnTo>
                    <a:pt x="44267" y="109"/>
                  </a:lnTo>
                  <a:lnTo>
                    <a:pt x="40608" y="27"/>
                  </a:lnTo>
                  <a:lnTo>
                    <a:pt x="36839" y="0"/>
                  </a:lnTo>
                  <a:close/>
                </a:path>
              </a:pathLst>
            </a:custGeom>
            <a:solidFill>
              <a:srgbClr val="2C3045">
                <a:alpha val="15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06" name="Google Shape;3063;p46">
              <a:extLst>
                <a:ext uri="{FF2B5EF4-FFF2-40B4-BE49-F238E27FC236}">
                  <a16:creationId xmlns:a16="http://schemas.microsoft.com/office/drawing/2014/main" xmlns="" id="{C98B121C-4232-CE72-FFDC-21465B0FE05C}"/>
                </a:ext>
              </a:extLst>
            </p:cNvPr>
            <p:cNvGrpSpPr/>
            <p:nvPr/>
          </p:nvGrpSpPr>
          <p:grpSpPr>
            <a:xfrm flipH="1">
              <a:off x="5982628" y="902911"/>
              <a:ext cx="1978213" cy="4110699"/>
              <a:chOff x="5222525" y="3318075"/>
              <a:chExt cx="1027750" cy="2135650"/>
            </a:xfrm>
          </p:grpSpPr>
          <p:sp>
            <p:nvSpPr>
              <p:cNvPr id="107" name="Google Shape;3064;p46">
                <a:extLst>
                  <a:ext uri="{FF2B5EF4-FFF2-40B4-BE49-F238E27FC236}">
                    <a16:creationId xmlns:a16="http://schemas.microsoft.com/office/drawing/2014/main" xmlns="" id="{4B53C30E-161E-6193-D647-72E2DACF988D}"/>
                  </a:ext>
                </a:extLst>
              </p:cNvPr>
              <p:cNvSpPr/>
              <p:nvPr/>
            </p:nvSpPr>
            <p:spPr>
              <a:xfrm>
                <a:off x="6105225" y="3703125"/>
                <a:ext cx="140425" cy="240050"/>
              </a:xfrm>
              <a:custGeom>
                <a:avLst/>
                <a:gdLst/>
                <a:ahLst/>
                <a:cxnLst/>
                <a:rect l="l" t="t" r="r" b="b"/>
                <a:pathLst>
                  <a:path w="5617" h="9602" extrusionOk="0">
                    <a:moveTo>
                      <a:pt x="2725" y="0"/>
                    </a:moveTo>
                    <a:lnTo>
                      <a:pt x="2633" y="19"/>
                    </a:lnTo>
                    <a:lnTo>
                      <a:pt x="2559" y="74"/>
                    </a:lnTo>
                    <a:lnTo>
                      <a:pt x="2484" y="149"/>
                    </a:lnTo>
                    <a:lnTo>
                      <a:pt x="2410" y="241"/>
                    </a:lnTo>
                    <a:lnTo>
                      <a:pt x="2336" y="352"/>
                    </a:lnTo>
                    <a:lnTo>
                      <a:pt x="2188" y="630"/>
                    </a:lnTo>
                    <a:lnTo>
                      <a:pt x="2040" y="964"/>
                    </a:lnTo>
                    <a:lnTo>
                      <a:pt x="1910" y="1335"/>
                    </a:lnTo>
                    <a:lnTo>
                      <a:pt x="1780" y="1724"/>
                    </a:lnTo>
                    <a:lnTo>
                      <a:pt x="1669" y="2150"/>
                    </a:lnTo>
                    <a:lnTo>
                      <a:pt x="1484" y="2966"/>
                    </a:lnTo>
                    <a:lnTo>
                      <a:pt x="1317" y="3689"/>
                    </a:lnTo>
                    <a:lnTo>
                      <a:pt x="1187" y="4393"/>
                    </a:lnTo>
                    <a:lnTo>
                      <a:pt x="1168" y="4078"/>
                    </a:lnTo>
                    <a:lnTo>
                      <a:pt x="1131" y="3763"/>
                    </a:lnTo>
                    <a:lnTo>
                      <a:pt x="1076" y="3392"/>
                    </a:lnTo>
                    <a:lnTo>
                      <a:pt x="983" y="3040"/>
                    </a:lnTo>
                    <a:lnTo>
                      <a:pt x="927" y="2873"/>
                    </a:lnTo>
                    <a:lnTo>
                      <a:pt x="872" y="2706"/>
                    </a:lnTo>
                    <a:lnTo>
                      <a:pt x="798" y="2577"/>
                    </a:lnTo>
                    <a:lnTo>
                      <a:pt x="724" y="2484"/>
                    </a:lnTo>
                    <a:lnTo>
                      <a:pt x="649" y="2410"/>
                    </a:lnTo>
                    <a:lnTo>
                      <a:pt x="557" y="2391"/>
                    </a:lnTo>
                    <a:lnTo>
                      <a:pt x="464" y="2410"/>
                    </a:lnTo>
                    <a:lnTo>
                      <a:pt x="390" y="2447"/>
                    </a:lnTo>
                    <a:lnTo>
                      <a:pt x="316" y="2521"/>
                    </a:lnTo>
                    <a:lnTo>
                      <a:pt x="260" y="2614"/>
                    </a:lnTo>
                    <a:lnTo>
                      <a:pt x="205" y="2743"/>
                    </a:lnTo>
                    <a:lnTo>
                      <a:pt x="149" y="2892"/>
                    </a:lnTo>
                    <a:lnTo>
                      <a:pt x="75" y="3262"/>
                    </a:lnTo>
                    <a:lnTo>
                      <a:pt x="19" y="3689"/>
                    </a:lnTo>
                    <a:lnTo>
                      <a:pt x="1" y="4152"/>
                    </a:lnTo>
                    <a:lnTo>
                      <a:pt x="1" y="4652"/>
                    </a:lnTo>
                    <a:lnTo>
                      <a:pt x="19" y="5171"/>
                    </a:lnTo>
                    <a:lnTo>
                      <a:pt x="56" y="5431"/>
                    </a:lnTo>
                    <a:lnTo>
                      <a:pt x="75" y="5653"/>
                    </a:lnTo>
                    <a:lnTo>
                      <a:pt x="112" y="5857"/>
                    </a:lnTo>
                    <a:lnTo>
                      <a:pt x="168" y="6024"/>
                    </a:lnTo>
                    <a:lnTo>
                      <a:pt x="279" y="6339"/>
                    </a:lnTo>
                    <a:lnTo>
                      <a:pt x="390" y="6561"/>
                    </a:lnTo>
                    <a:lnTo>
                      <a:pt x="501" y="6728"/>
                    </a:lnTo>
                    <a:lnTo>
                      <a:pt x="594" y="6839"/>
                    </a:lnTo>
                    <a:lnTo>
                      <a:pt x="687" y="6914"/>
                    </a:lnTo>
                    <a:lnTo>
                      <a:pt x="1" y="8637"/>
                    </a:lnTo>
                    <a:lnTo>
                      <a:pt x="2892" y="9601"/>
                    </a:lnTo>
                    <a:lnTo>
                      <a:pt x="3559" y="7785"/>
                    </a:lnTo>
                    <a:lnTo>
                      <a:pt x="3837" y="7581"/>
                    </a:lnTo>
                    <a:lnTo>
                      <a:pt x="4078" y="7340"/>
                    </a:lnTo>
                    <a:lnTo>
                      <a:pt x="4319" y="7080"/>
                    </a:lnTo>
                    <a:lnTo>
                      <a:pt x="4542" y="6802"/>
                    </a:lnTo>
                    <a:lnTo>
                      <a:pt x="4746" y="6487"/>
                    </a:lnTo>
                    <a:lnTo>
                      <a:pt x="4931" y="6191"/>
                    </a:lnTo>
                    <a:lnTo>
                      <a:pt x="5098" y="5876"/>
                    </a:lnTo>
                    <a:lnTo>
                      <a:pt x="5246" y="5561"/>
                    </a:lnTo>
                    <a:lnTo>
                      <a:pt x="5376" y="5264"/>
                    </a:lnTo>
                    <a:lnTo>
                      <a:pt x="5468" y="4986"/>
                    </a:lnTo>
                    <a:lnTo>
                      <a:pt x="5543" y="4727"/>
                    </a:lnTo>
                    <a:lnTo>
                      <a:pt x="5598" y="4486"/>
                    </a:lnTo>
                    <a:lnTo>
                      <a:pt x="5617" y="4282"/>
                    </a:lnTo>
                    <a:lnTo>
                      <a:pt x="5617" y="4115"/>
                    </a:lnTo>
                    <a:lnTo>
                      <a:pt x="5580" y="4004"/>
                    </a:lnTo>
                    <a:lnTo>
                      <a:pt x="5543" y="3967"/>
                    </a:lnTo>
                    <a:lnTo>
                      <a:pt x="5505" y="3930"/>
                    </a:lnTo>
                    <a:lnTo>
                      <a:pt x="5153" y="3744"/>
                    </a:lnTo>
                    <a:lnTo>
                      <a:pt x="4764" y="3540"/>
                    </a:lnTo>
                    <a:lnTo>
                      <a:pt x="4356" y="3299"/>
                    </a:lnTo>
                    <a:lnTo>
                      <a:pt x="3115" y="2725"/>
                    </a:lnTo>
                    <a:lnTo>
                      <a:pt x="3022" y="2706"/>
                    </a:lnTo>
                    <a:lnTo>
                      <a:pt x="2929" y="2725"/>
                    </a:lnTo>
                    <a:lnTo>
                      <a:pt x="2837" y="2743"/>
                    </a:lnTo>
                    <a:lnTo>
                      <a:pt x="2762" y="2780"/>
                    </a:lnTo>
                    <a:lnTo>
                      <a:pt x="2688" y="2836"/>
                    </a:lnTo>
                    <a:lnTo>
                      <a:pt x="2614" y="2910"/>
                    </a:lnTo>
                    <a:lnTo>
                      <a:pt x="2484" y="3058"/>
                    </a:lnTo>
                    <a:lnTo>
                      <a:pt x="2670" y="2595"/>
                    </a:lnTo>
                    <a:lnTo>
                      <a:pt x="2818" y="2132"/>
                    </a:lnTo>
                    <a:lnTo>
                      <a:pt x="2966" y="1576"/>
                    </a:lnTo>
                    <a:lnTo>
                      <a:pt x="3040" y="1298"/>
                    </a:lnTo>
                    <a:lnTo>
                      <a:pt x="3077" y="1020"/>
                    </a:lnTo>
                    <a:lnTo>
                      <a:pt x="3115" y="760"/>
                    </a:lnTo>
                    <a:lnTo>
                      <a:pt x="3115" y="538"/>
                    </a:lnTo>
                    <a:lnTo>
                      <a:pt x="3096" y="334"/>
                    </a:lnTo>
                    <a:lnTo>
                      <a:pt x="3059" y="241"/>
                    </a:lnTo>
                    <a:lnTo>
                      <a:pt x="3040" y="167"/>
                    </a:lnTo>
                    <a:lnTo>
                      <a:pt x="2985" y="93"/>
                    </a:lnTo>
                    <a:lnTo>
                      <a:pt x="2929" y="56"/>
                    </a:lnTo>
                    <a:lnTo>
                      <a:pt x="2874" y="19"/>
                    </a:lnTo>
                    <a:lnTo>
                      <a:pt x="2799"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3065;p46">
                <a:extLst>
                  <a:ext uri="{FF2B5EF4-FFF2-40B4-BE49-F238E27FC236}">
                    <a16:creationId xmlns:a16="http://schemas.microsoft.com/office/drawing/2014/main" xmlns="" id="{F16BC762-84F3-3288-5785-CF7BF04D8510}"/>
                  </a:ext>
                </a:extLst>
              </p:cNvPr>
              <p:cNvSpPr/>
              <p:nvPr/>
            </p:nvSpPr>
            <p:spPr>
              <a:xfrm>
                <a:off x="6102925" y="3700350"/>
                <a:ext cx="145500" cy="245600"/>
              </a:xfrm>
              <a:custGeom>
                <a:avLst/>
                <a:gdLst/>
                <a:ahLst/>
                <a:cxnLst/>
                <a:rect l="l" t="t" r="r" b="b"/>
                <a:pathLst>
                  <a:path w="5820" h="9824" extrusionOk="0">
                    <a:moveTo>
                      <a:pt x="2873" y="204"/>
                    </a:moveTo>
                    <a:lnTo>
                      <a:pt x="2929" y="223"/>
                    </a:lnTo>
                    <a:lnTo>
                      <a:pt x="2966" y="241"/>
                    </a:lnTo>
                    <a:lnTo>
                      <a:pt x="3003" y="278"/>
                    </a:lnTo>
                    <a:lnTo>
                      <a:pt x="3040" y="315"/>
                    </a:lnTo>
                    <a:lnTo>
                      <a:pt x="3077" y="426"/>
                    </a:lnTo>
                    <a:lnTo>
                      <a:pt x="3095" y="556"/>
                    </a:lnTo>
                    <a:lnTo>
                      <a:pt x="3114" y="704"/>
                    </a:lnTo>
                    <a:lnTo>
                      <a:pt x="3095" y="871"/>
                    </a:lnTo>
                    <a:lnTo>
                      <a:pt x="3058" y="1260"/>
                    </a:lnTo>
                    <a:lnTo>
                      <a:pt x="2966" y="1668"/>
                    </a:lnTo>
                    <a:lnTo>
                      <a:pt x="2854" y="2094"/>
                    </a:lnTo>
                    <a:lnTo>
                      <a:pt x="2725" y="2502"/>
                    </a:lnTo>
                    <a:lnTo>
                      <a:pt x="2484" y="3132"/>
                    </a:lnTo>
                    <a:lnTo>
                      <a:pt x="2484" y="3169"/>
                    </a:lnTo>
                    <a:lnTo>
                      <a:pt x="2484" y="3207"/>
                    </a:lnTo>
                    <a:lnTo>
                      <a:pt x="2502" y="3225"/>
                    </a:lnTo>
                    <a:lnTo>
                      <a:pt x="2539" y="3262"/>
                    </a:lnTo>
                    <a:lnTo>
                      <a:pt x="2613" y="3262"/>
                    </a:lnTo>
                    <a:lnTo>
                      <a:pt x="2632" y="3244"/>
                    </a:lnTo>
                    <a:lnTo>
                      <a:pt x="2669" y="3225"/>
                    </a:lnTo>
                    <a:lnTo>
                      <a:pt x="2780" y="3077"/>
                    </a:lnTo>
                    <a:lnTo>
                      <a:pt x="2910" y="2984"/>
                    </a:lnTo>
                    <a:lnTo>
                      <a:pt x="2966" y="2947"/>
                    </a:lnTo>
                    <a:lnTo>
                      <a:pt x="3040" y="2929"/>
                    </a:lnTo>
                    <a:lnTo>
                      <a:pt x="3169" y="2929"/>
                    </a:lnTo>
                    <a:lnTo>
                      <a:pt x="4411" y="3485"/>
                    </a:lnTo>
                    <a:lnTo>
                      <a:pt x="4819" y="3744"/>
                    </a:lnTo>
                    <a:lnTo>
                      <a:pt x="5190" y="3948"/>
                    </a:lnTo>
                    <a:lnTo>
                      <a:pt x="5560" y="4133"/>
                    </a:lnTo>
                    <a:lnTo>
                      <a:pt x="5597" y="4170"/>
                    </a:lnTo>
                    <a:lnTo>
                      <a:pt x="5616" y="4282"/>
                    </a:lnTo>
                    <a:lnTo>
                      <a:pt x="5616" y="4411"/>
                    </a:lnTo>
                    <a:lnTo>
                      <a:pt x="5597" y="4597"/>
                    </a:lnTo>
                    <a:lnTo>
                      <a:pt x="5560" y="4782"/>
                    </a:lnTo>
                    <a:lnTo>
                      <a:pt x="5486" y="5004"/>
                    </a:lnTo>
                    <a:lnTo>
                      <a:pt x="5412" y="5245"/>
                    </a:lnTo>
                    <a:lnTo>
                      <a:pt x="5319" y="5486"/>
                    </a:lnTo>
                    <a:lnTo>
                      <a:pt x="5208" y="5746"/>
                    </a:lnTo>
                    <a:lnTo>
                      <a:pt x="5078" y="6005"/>
                    </a:lnTo>
                    <a:lnTo>
                      <a:pt x="4930" y="6265"/>
                    </a:lnTo>
                    <a:lnTo>
                      <a:pt x="4782" y="6524"/>
                    </a:lnTo>
                    <a:lnTo>
                      <a:pt x="4615" y="6765"/>
                    </a:lnTo>
                    <a:lnTo>
                      <a:pt x="4430" y="7006"/>
                    </a:lnTo>
                    <a:lnTo>
                      <a:pt x="4244" y="7247"/>
                    </a:lnTo>
                    <a:lnTo>
                      <a:pt x="4041" y="7451"/>
                    </a:lnTo>
                    <a:lnTo>
                      <a:pt x="3818" y="7655"/>
                    </a:lnTo>
                    <a:lnTo>
                      <a:pt x="3596" y="7803"/>
                    </a:lnTo>
                    <a:lnTo>
                      <a:pt x="3559" y="7859"/>
                    </a:lnTo>
                    <a:lnTo>
                      <a:pt x="2929" y="9601"/>
                    </a:lnTo>
                    <a:lnTo>
                      <a:pt x="223" y="8693"/>
                    </a:lnTo>
                    <a:lnTo>
                      <a:pt x="871" y="7062"/>
                    </a:lnTo>
                    <a:lnTo>
                      <a:pt x="871" y="7025"/>
                    </a:lnTo>
                    <a:lnTo>
                      <a:pt x="871" y="6988"/>
                    </a:lnTo>
                    <a:lnTo>
                      <a:pt x="853" y="6969"/>
                    </a:lnTo>
                    <a:lnTo>
                      <a:pt x="834" y="6950"/>
                    </a:lnTo>
                    <a:lnTo>
                      <a:pt x="741" y="6858"/>
                    </a:lnTo>
                    <a:lnTo>
                      <a:pt x="649" y="6765"/>
                    </a:lnTo>
                    <a:lnTo>
                      <a:pt x="556" y="6598"/>
                    </a:lnTo>
                    <a:lnTo>
                      <a:pt x="445" y="6376"/>
                    </a:lnTo>
                    <a:lnTo>
                      <a:pt x="352" y="6079"/>
                    </a:lnTo>
                    <a:lnTo>
                      <a:pt x="260" y="5727"/>
                    </a:lnTo>
                    <a:lnTo>
                      <a:pt x="241" y="5505"/>
                    </a:lnTo>
                    <a:lnTo>
                      <a:pt x="223" y="5282"/>
                    </a:lnTo>
                    <a:lnTo>
                      <a:pt x="204" y="4801"/>
                    </a:lnTo>
                    <a:lnTo>
                      <a:pt x="204" y="4337"/>
                    </a:lnTo>
                    <a:lnTo>
                      <a:pt x="204" y="3929"/>
                    </a:lnTo>
                    <a:lnTo>
                      <a:pt x="241" y="3577"/>
                    </a:lnTo>
                    <a:lnTo>
                      <a:pt x="278" y="3244"/>
                    </a:lnTo>
                    <a:lnTo>
                      <a:pt x="352" y="2984"/>
                    </a:lnTo>
                    <a:lnTo>
                      <a:pt x="426" y="2799"/>
                    </a:lnTo>
                    <a:lnTo>
                      <a:pt x="463" y="2706"/>
                    </a:lnTo>
                    <a:lnTo>
                      <a:pt x="519" y="2651"/>
                    </a:lnTo>
                    <a:lnTo>
                      <a:pt x="575" y="2613"/>
                    </a:lnTo>
                    <a:lnTo>
                      <a:pt x="649" y="2595"/>
                    </a:lnTo>
                    <a:lnTo>
                      <a:pt x="704" y="2613"/>
                    </a:lnTo>
                    <a:lnTo>
                      <a:pt x="741" y="2651"/>
                    </a:lnTo>
                    <a:lnTo>
                      <a:pt x="797" y="2706"/>
                    </a:lnTo>
                    <a:lnTo>
                      <a:pt x="834" y="2780"/>
                    </a:lnTo>
                    <a:lnTo>
                      <a:pt x="908" y="2966"/>
                    </a:lnTo>
                    <a:lnTo>
                      <a:pt x="1001" y="3225"/>
                    </a:lnTo>
                    <a:lnTo>
                      <a:pt x="1057" y="3503"/>
                    </a:lnTo>
                    <a:lnTo>
                      <a:pt x="1112" y="3837"/>
                    </a:lnTo>
                    <a:lnTo>
                      <a:pt x="1168" y="4170"/>
                    </a:lnTo>
                    <a:lnTo>
                      <a:pt x="1186" y="4504"/>
                    </a:lnTo>
                    <a:lnTo>
                      <a:pt x="1205" y="4541"/>
                    </a:lnTo>
                    <a:lnTo>
                      <a:pt x="1223" y="4578"/>
                    </a:lnTo>
                    <a:lnTo>
                      <a:pt x="1242" y="4597"/>
                    </a:lnTo>
                    <a:lnTo>
                      <a:pt x="1316" y="4597"/>
                    </a:lnTo>
                    <a:lnTo>
                      <a:pt x="1353" y="4578"/>
                    </a:lnTo>
                    <a:lnTo>
                      <a:pt x="1372" y="4560"/>
                    </a:lnTo>
                    <a:lnTo>
                      <a:pt x="1390" y="4522"/>
                    </a:lnTo>
                    <a:lnTo>
                      <a:pt x="1520" y="3800"/>
                    </a:lnTo>
                    <a:lnTo>
                      <a:pt x="1668" y="3058"/>
                    </a:lnTo>
                    <a:lnTo>
                      <a:pt x="1854" y="2317"/>
                    </a:lnTo>
                    <a:lnTo>
                      <a:pt x="2039" y="1650"/>
                    </a:lnTo>
                    <a:lnTo>
                      <a:pt x="2150" y="1335"/>
                    </a:lnTo>
                    <a:lnTo>
                      <a:pt x="2243" y="1057"/>
                    </a:lnTo>
                    <a:lnTo>
                      <a:pt x="2354" y="797"/>
                    </a:lnTo>
                    <a:lnTo>
                      <a:pt x="2465" y="593"/>
                    </a:lnTo>
                    <a:lnTo>
                      <a:pt x="2558" y="426"/>
                    </a:lnTo>
                    <a:lnTo>
                      <a:pt x="2669" y="297"/>
                    </a:lnTo>
                    <a:lnTo>
                      <a:pt x="2780" y="223"/>
                    </a:lnTo>
                    <a:lnTo>
                      <a:pt x="2817" y="204"/>
                    </a:lnTo>
                    <a:close/>
                    <a:moveTo>
                      <a:pt x="2836" y="0"/>
                    </a:moveTo>
                    <a:lnTo>
                      <a:pt x="2762" y="19"/>
                    </a:lnTo>
                    <a:lnTo>
                      <a:pt x="2706" y="37"/>
                    </a:lnTo>
                    <a:lnTo>
                      <a:pt x="2632" y="93"/>
                    </a:lnTo>
                    <a:lnTo>
                      <a:pt x="2502" y="204"/>
                    </a:lnTo>
                    <a:lnTo>
                      <a:pt x="2372" y="371"/>
                    </a:lnTo>
                    <a:lnTo>
                      <a:pt x="2261" y="556"/>
                    </a:lnTo>
                    <a:lnTo>
                      <a:pt x="2150" y="797"/>
                    </a:lnTo>
                    <a:lnTo>
                      <a:pt x="2039" y="1075"/>
                    </a:lnTo>
                    <a:lnTo>
                      <a:pt x="1928" y="1353"/>
                    </a:lnTo>
                    <a:lnTo>
                      <a:pt x="1742" y="1983"/>
                    </a:lnTo>
                    <a:lnTo>
                      <a:pt x="1557" y="2632"/>
                    </a:lnTo>
                    <a:lnTo>
                      <a:pt x="1427" y="3244"/>
                    </a:lnTo>
                    <a:lnTo>
                      <a:pt x="1316" y="3800"/>
                    </a:lnTo>
                    <a:lnTo>
                      <a:pt x="1223" y="3336"/>
                    </a:lnTo>
                    <a:lnTo>
                      <a:pt x="1168" y="3095"/>
                    </a:lnTo>
                    <a:lnTo>
                      <a:pt x="1094" y="2873"/>
                    </a:lnTo>
                    <a:lnTo>
                      <a:pt x="1001" y="2688"/>
                    </a:lnTo>
                    <a:lnTo>
                      <a:pt x="908" y="2539"/>
                    </a:lnTo>
                    <a:lnTo>
                      <a:pt x="853" y="2484"/>
                    </a:lnTo>
                    <a:lnTo>
                      <a:pt x="797" y="2447"/>
                    </a:lnTo>
                    <a:lnTo>
                      <a:pt x="723" y="2410"/>
                    </a:lnTo>
                    <a:lnTo>
                      <a:pt x="575" y="2410"/>
                    </a:lnTo>
                    <a:lnTo>
                      <a:pt x="501" y="2428"/>
                    </a:lnTo>
                    <a:lnTo>
                      <a:pt x="445" y="2465"/>
                    </a:lnTo>
                    <a:lnTo>
                      <a:pt x="371" y="2521"/>
                    </a:lnTo>
                    <a:lnTo>
                      <a:pt x="297" y="2613"/>
                    </a:lnTo>
                    <a:lnTo>
                      <a:pt x="223" y="2743"/>
                    </a:lnTo>
                    <a:lnTo>
                      <a:pt x="167" y="2891"/>
                    </a:lnTo>
                    <a:lnTo>
                      <a:pt x="130" y="3077"/>
                    </a:lnTo>
                    <a:lnTo>
                      <a:pt x="56" y="3447"/>
                    </a:lnTo>
                    <a:lnTo>
                      <a:pt x="19" y="3874"/>
                    </a:lnTo>
                    <a:lnTo>
                      <a:pt x="0" y="4300"/>
                    </a:lnTo>
                    <a:lnTo>
                      <a:pt x="0" y="4689"/>
                    </a:lnTo>
                    <a:lnTo>
                      <a:pt x="19" y="5301"/>
                    </a:lnTo>
                    <a:lnTo>
                      <a:pt x="56" y="5690"/>
                    </a:lnTo>
                    <a:lnTo>
                      <a:pt x="130" y="6042"/>
                    </a:lnTo>
                    <a:lnTo>
                      <a:pt x="204" y="6320"/>
                    </a:lnTo>
                    <a:lnTo>
                      <a:pt x="297" y="6561"/>
                    </a:lnTo>
                    <a:lnTo>
                      <a:pt x="408" y="6747"/>
                    </a:lnTo>
                    <a:lnTo>
                      <a:pt x="501" y="6876"/>
                    </a:lnTo>
                    <a:lnTo>
                      <a:pt x="593" y="6988"/>
                    </a:lnTo>
                    <a:lnTo>
                      <a:pt x="649" y="7062"/>
                    </a:lnTo>
                    <a:lnTo>
                      <a:pt x="0" y="8711"/>
                    </a:lnTo>
                    <a:lnTo>
                      <a:pt x="0" y="8748"/>
                    </a:lnTo>
                    <a:lnTo>
                      <a:pt x="19" y="8785"/>
                    </a:lnTo>
                    <a:lnTo>
                      <a:pt x="37" y="8822"/>
                    </a:lnTo>
                    <a:lnTo>
                      <a:pt x="74" y="8841"/>
                    </a:lnTo>
                    <a:lnTo>
                      <a:pt x="2947" y="9805"/>
                    </a:lnTo>
                    <a:lnTo>
                      <a:pt x="2984" y="9823"/>
                    </a:lnTo>
                    <a:lnTo>
                      <a:pt x="3040" y="9805"/>
                    </a:lnTo>
                    <a:lnTo>
                      <a:pt x="3077" y="9749"/>
                    </a:lnTo>
                    <a:lnTo>
                      <a:pt x="3744" y="7951"/>
                    </a:lnTo>
                    <a:lnTo>
                      <a:pt x="3966" y="7785"/>
                    </a:lnTo>
                    <a:lnTo>
                      <a:pt x="4207" y="7581"/>
                    </a:lnTo>
                    <a:lnTo>
                      <a:pt x="4411" y="7340"/>
                    </a:lnTo>
                    <a:lnTo>
                      <a:pt x="4615" y="7099"/>
                    </a:lnTo>
                    <a:lnTo>
                      <a:pt x="4800" y="6839"/>
                    </a:lnTo>
                    <a:lnTo>
                      <a:pt x="4967" y="6580"/>
                    </a:lnTo>
                    <a:lnTo>
                      <a:pt x="5134" y="6320"/>
                    </a:lnTo>
                    <a:lnTo>
                      <a:pt x="5282" y="6042"/>
                    </a:lnTo>
                    <a:lnTo>
                      <a:pt x="5412" y="5764"/>
                    </a:lnTo>
                    <a:lnTo>
                      <a:pt x="5523" y="5505"/>
                    </a:lnTo>
                    <a:lnTo>
                      <a:pt x="5616" y="5245"/>
                    </a:lnTo>
                    <a:lnTo>
                      <a:pt x="5690" y="5004"/>
                    </a:lnTo>
                    <a:lnTo>
                      <a:pt x="5746" y="4782"/>
                    </a:lnTo>
                    <a:lnTo>
                      <a:pt x="5801" y="4578"/>
                    </a:lnTo>
                    <a:lnTo>
                      <a:pt x="5820" y="4411"/>
                    </a:lnTo>
                    <a:lnTo>
                      <a:pt x="5820" y="4263"/>
                    </a:lnTo>
                    <a:lnTo>
                      <a:pt x="5801" y="4152"/>
                    </a:lnTo>
                    <a:lnTo>
                      <a:pt x="5764" y="4059"/>
                    </a:lnTo>
                    <a:lnTo>
                      <a:pt x="5709" y="4004"/>
                    </a:lnTo>
                    <a:lnTo>
                      <a:pt x="5653" y="3948"/>
                    </a:lnTo>
                    <a:lnTo>
                      <a:pt x="5282" y="3781"/>
                    </a:lnTo>
                    <a:lnTo>
                      <a:pt x="4912" y="3559"/>
                    </a:lnTo>
                    <a:lnTo>
                      <a:pt x="4504" y="3318"/>
                    </a:lnTo>
                    <a:lnTo>
                      <a:pt x="3244" y="2743"/>
                    </a:lnTo>
                    <a:lnTo>
                      <a:pt x="3225" y="2725"/>
                    </a:lnTo>
                    <a:lnTo>
                      <a:pt x="3114" y="2725"/>
                    </a:lnTo>
                    <a:lnTo>
                      <a:pt x="3003" y="2743"/>
                    </a:lnTo>
                    <a:lnTo>
                      <a:pt x="2910" y="2762"/>
                    </a:lnTo>
                    <a:lnTo>
                      <a:pt x="2836" y="2799"/>
                    </a:lnTo>
                    <a:lnTo>
                      <a:pt x="3040" y="2169"/>
                    </a:lnTo>
                    <a:lnTo>
                      <a:pt x="3132" y="1816"/>
                    </a:lnTo>
                    <a:lnTo>
                      <a:pt x="3225" y="1446"/>
                    </a:lnTo>
                    <a:lnTo>
                      <a:pt x="3281" y="1075"/>
                    </a:lnTo>
                    <a:lnTo>
                      <a:pt x="3299" y="741"/>
                    </a:lnTo>
                    <a:lnTo>
                      <a:pt x="3299" y="593"/>
                    </a:lnTo>
                    <a:lnTo>
                      <a:pt x="3281" y="445"/>
                    </a:lnTo>
                    <a:lnTo>
                      <a:pt x="3262" y="334"/>
                    </a:lnTo>
                    <a:lnTo>
                      <a:pt x="3207" y="223"/>
                    </a:lnTo>
                    <a:lnTo>
                      <a:pt x="3151" y="148"/>
                    </a:lnTo>
                    <a:lnTo>
                      <a:pt x="3077" y="74"/>
                    </a:lnTo>
                    <a:lnTo>
                      <a:pt x="3003" y="37"/>
                    </a:lnTo>
                    <a:lnTo>
                      <a:pt x="2910" y="19"/>
                    </a:lnTo>
                    <a:lnTo>
                      <a:pt x="2836" y="0"/>
                    </a:lnTo>
                    <a:close/>
                  </a:path>
                </a:pathLst>
              </a:custGeom>
              <a:solidFill>
                <a:srgbClr val="2C30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3066;p46">
                <a:extLst>
                  <a:ext uri="{FF2B5EF4-FFF2-40B4-BE49-F238E27FC236}">
                    <a16:creationId xmlns:a16="http://schemas.microsoft.com/office/drawing/2014/main" xmlns="" id="{9A498F3A-C7F1-4B05-FFD8-DA0D7ADA7106}"/>
                  </a:ext>
                </a:extLst>
              </p:cNvPr>
              <p:cNvSpPr/>
              <p:nvPr/>
            </p:nvSpPr>
            <p:spPr>
              <a:xfrm>
                <a:off x="5246175" y="3870400"/>
                <a:ext cx="155700" cy="429100"/>
              </a:xfrm>
              <a:custGeom>
                <a:avLst/>
                <a:gdLst/>
                <a:ahLst/>
                <a:cxnLst/>
                <a:rect l="l" t="t" r="r" b="b"/>
                <a:pathLst>
                  <a:path w="6228" h="17164" extrusionOk="0">
                    <a:moveTo>
                      <a:pt x="5134" y="0"/>
                    </a:moveTo>
                    <a:lnTo>
                      <a:pt x="5116" y="19"/>
                    </a:lnTo>
                    <a:lnTo>
                      <a:pt x="5023" y="93"/>
                    </a:lnTo>
                    <a:lnTo>
                      <a:pt x="4875" y="223"/>
                    </a:lnTo>
                    <a:lnTo>
                      <a:pt x="4689" y="445"/>
                    </a:lnTo>
                    <a:lnTo>
                      <a:pt x="4448" y="760"/>
                    </a:lnTo>
                    <a:lnTo>
                      <a:pt x="4170" y="1205"/>
                    </a:lnTo>
                    <a:lnTo>
                      <a:pt x="3855" y="1798"/>
                    </a:lnTo>
                    <a:lnTo>
                      <a:pt x="3522" y="2539"/>
                    </a:lnTo>
                    <a:lnTo>
                      <a:pt x="3336" y="2966"/>
                    </a:lnTo>
                    <a:lnTo>
                      <a:pt x="3132" y="3448"/>
                    </a:lnTo>
                    <a:lnTo>
                      <a:pt x="2929" y="3985"/>
                    </a:lnTo>
                    <a:lnTo>
                      <a:pt x="2725" y="4560"/>
                    </a:lnTo>
                    <a:lnTo>
                      <a:pt x="2521" y="5190"/>
                    </a:lnTo>
                    <a:lnTo>
                      <a:pt x="2317" y="5876"/>
                    </a:lnTo>
                    <a:lnTo>
                      <a:pt x="2095" y="6617"/>
                    </a:lnTo>
                    <a:lnTo>
                      <a:pt x="1872" y="7433"/>
                    </a:lnTo>
                    <a:lnTo>
                      <a:pt x="1650" y="8285"/>
                    </a:lnTo>
                    <a:lnTo>
                      <a:pt x="1409" y="9212"/>
                    </a:lnTo>
                    <a:lnTo>
                      <a:pt x="1186" y="10213"/>
                    </a:lnTo>
                    <a:lnTo>
                      <a:pt x="945" y="11288"/>
                    </a:lnTo>
                    <a:lnTo>
                      <a:pt x="704" y="12418"/>
                    </a:lnTo>
                    <a:lnTo>
                      <a:pt x="482" y="13623"/>
                    </a:lnTo>
                    <a:lnTo>
                      <a:pt x="241" y="14902"/>
                    </a:lnTo>
                    <a:lnTo>
                      <a:pt x="0" y="16273"/>
                    </a:lnTo>
                    <a:lnTo>
                      <a:pt x="5097" y="17163"/>
                    </a:lnTo>
                    <a:lnTo>
                      <a:pt x="6228" y="10583"/>
                    </a:lnTo>
                    <a:lnTo>
                      <a:pt x="5134" y="0"/>
                    </a:lnTo>
                    <a:close/>
                  </a:path>
                </a:pathLst>
              </a:custGeom>
              <a:solidFill>
                <a:srgbClr val="2D8CB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3067;p46">
                <a:extLst>
                  <a:ext uri="{FF2B5EF4-FFF2-40B4-BE49-F238E27FC236}">
                    <a16:creationId xmlns:a16="http://schemas.microsoft.com/office/drawing/2014/main" xmlns="" id="{206D739E-90B5-44FB-BFD8-BFB019F700C1}"/>
                  </a:ext>
                </a:extLst>
              </p:cNvPr>
              <p:cNvSpPr/>
              <p:nvPr/>
            </p:nvSpPr>
            <p:spPr>
              <a:xfrm>
                <a:off x="5532525" y="3701725"/>
                <a:ext cx="142725" cy="179350"/>
              </a:xfrm>
              <a:custGeom>
                <a:avLst/>
                <a:gdLst/>
                <a:ahLst/>
                <a:cxnLst/>
                <a:rect l="l" t="t" r="r" b="b"/>
                <a:pathLst>
                  <a:path w="5709" h="7174" extrusionOk="0">
                    <a:moveTo>
                      <a:pt x="0" y="1"/>
                    </a:moveTo>
                    <a:lnTo>
                      <a:pt x="0" y="7136"/>
                    </a:lnTo>
                    <a:lnTo>
                      <a:pt x="5709" y="7174"/>
                    </a:lnTo>
                    <a:lnTo>
                      <a:pt x="5709"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3068;p46">
                <a:extLst>
                  <a:ext uri="{FF2B5EF4-FFF2-40B4-BE49-F238E27FC236}">
                    <a16:creationId xmlns:a16="http://schemas.microsoft.com/office/drawing/2014/main" xmlns="" id="{849B64DA-1780-FC74-3E37-3D47540C8ACB}"/>
                  </a:ext>
                </a:extLst>
              </p:cNvPr>
              <p:cNvSpPr/>
              <p:nvPr/>
            </p:nvSpPr>
            <p:spPr>
              <a:xfrm>
                <a:off x="5530200" y="3699425"/>
                <a:ext cx="147375" cy="184425"/>
              </a:xfrm>
              <a:custGeom>
                <a:avLst/>
                <a:gdLst/>
                <a:ahLst/>
                <a:cxnLst/>
                <a:rect l="l" t="t" r="r" b="b"/>
                <a:pathLst>
                  <a:path w="5895" h="7377" extrusionOk="0">
                    <a:moveTo>
                      <a:pt x="5691" y="204"/>
                    </a:moveTo>
                    <a:lnTo>
                      <a:pt x="5691" y="7173"/>
                    </a:lnTo>
                    <a:lnTo>
                      <a:pt x="186" y="7117"/>
                    </a:lnTo>
                    <a:lnTo>
                      <a:pt x="186" y="204"/>
                    </a:lnTo>
                    <a:close/>
                    <a:moveTo>
                      <a:pt x="56" y="0"/>
                    </a:moveTo>
                    <a:lnTo>
                      <a:pt x="19" y="37"/>
                    </a:lnTo>
                    <a:lnTo>
                      <a:pt x="1" y="56"/>
                    </a:lnTo>
                    <a:lnTo>
                      <a:pt x="1" y="93"/>
                    </a:lnTo>
                    <a:lnTo>
                      <a:pt x="1" y="7228"/>
                    </a:lnTo>
                    <a:lnTo>
                      <a:pt x="1" y="7266"/>
                    </a:lnTo>
                    <a:lnTo>
                      <a:pt x="19" y="7284"/>
                    </a:lnTo>
                    <a:lnTo>
                      <a:pt x="56" y="7303"/>
                    </a:lnTo>
                    <a:lnTo>
                      <a:pt x="93" y="7321"/>
                    </a:lnTo>
                    <a:lnTo>
                      <a:pt x="5802" y="7377"/>
                    </a:lnTo>
                    <a:lnTo>
                      <a:pt x="5839" y="7358"/>
                    </a:lnTo>
                    <a:lnTo>
                      <a:pt x="5858" y="7340"/>
                    </a:lnTo>
                    <a:lnTo>
                      <a:pt x="5895" y="7321"/>
                    </a:lnTo>
                    <a:lnTo>
                      <a:pt x="5895" y="7266"/>
                    </a:lnTo>
                    <a:lnTo>
                      <a:pt x="5895" y="93"/>
                    </a:lnTo>
                    <a:lnTo>
                      <a:pt x="5895" y="56"/>
                    </a:lnTo>
                    <a:lnTo>
                      <a:pt x="5858" y="37"/>
                    </a:lnTo>
                    <a:lnTo>
                      <a:pt x="5839" y="0"/>
                    </a:lnTo>
                    <a:close/>
                  </a:path>
                </a:pathLst>
              </a:custGeom>
              <a:solidFill>
                <a:srgbClr val="2C30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3069;p46">
                <a:extLst>
                  <a:ext uri="{FF2B5EF4-FFF2-40B4-BE49-F238E27FC236}">
                    <a16:creationId xmlns:a16="http://schemas.microsoft.com/office/drawing/2014/main" xmlns="" id="{728DABDE-526C-1BF7-FEC2-136CF91AB1B4}"/>
                  </a:ext>
                </a:extLst>
              </p:cNvPr>
              <p:cNvSpPr/>
              <p:nvPr/>
            </p:nvSpPr>
            <p:spPr>
              <a:xfrm>
                <a:off x="5641875" y="5368900"/>
                <a:ext cx="230775" cy="84825"/>
              </a:xfrm>
              <a:custGeom>
                <a:avLst/>
                <a:gdLst/>
                <a:ahLst/>
                <a:cxnLst/>
                <a:rect l="l" t="t" r="r" b="b"/>
                <a:pathLst>
                  <a:path w="9231" h="3393" extrusionOk="0">
                    <a:moveTo>
                      <a:pt x="3763" y="0"/>
                    </a:moveTo>
                    <a:lnTo>
                      <a:pt x="0" y="241"/>
                    </a:lnTo>
                    <a:lnTo>
                      <a:pt x="0" y="3392"/>
                    </a:lnTo>
                    <a:lnTo>
                      <a:pt x="1872" y="3392"/>
                    </a:lnTo>
                    <a:lnTo>
                      <a:pt x="1891" y="2725"/>
                    </a:lnTo>
                    <a:lnTo>
                      <a:pt x="3559" y="3392"/>
                    </a:lnTo>
                    <a:lnTo>
                      <a:pt x="9231" y="3392"/>
                    </a:lnTo>
                    <a:lnTo>
                      <a:pt x="3763" y="0"/>
                    </a:lnTo>
                    <a:close/>
                  </a:path>
                </a:pathLst>
              </a:custGeom>
              <a:solidFill>
                <a:srgbClr val="2C30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3070;p46">
                <a:extLst>
                  <a:ext uri="{FF2B5EF4-FFF2-40B4-BE49-F238E27FC236}">
                    <a16:creationId xmlns:a16="http://schemas.microsoft.com/office/drawing/2014/main" xmlns="" id="{A5E5DF6E-F503-F01E-0BA8-D90F3CD1C46F}"/>
                  </a:ext>
                </a:extLst>
              </p:cNvPr>
              <p:cNvSpPr/>
              <p:nvPr/>
            </p:nvSpPr>
            <p:spPr>
              <a:xfrm>
                <a:off x="5222525" y="5368900"/>
                <a:ext cx="230775" cy="84825"/>
              </a:xfrm>
              <a:custGeom>
                <a:avLst/>
                <a:gdLst/>
                <a:ahLst/>
                <a:cxnLst/>
                <a:rect l="l" t="t" r="r" b="b"/>
                <a:pathLst>
                  <a:path w="9231" h="3393" extrusionOk="0">
                    <a:moveTo>
                      <a:pt x="5469" y="0"/>
                    </a:moveTo>
                    <a:lnTo>
                      <a:pt x="1" y="3392"/>
                    </a:lnTo>
                    <a:lnTo>
                      <a:pt x="5802" y="3392"/>
                    </a:lnTo>
                    <a:lnTo>
                      <a:pt x="7340" y="2947"/>
                    </a:lnTo>
                    <a:lnTo>
                      <a:pt x="7415" y="3392"/>
                    </a:lnTo>
                    <a:lnTo>
                      <a:pt x="9231" y="3392"/>
                    </a:lnTo>
                    <a:lnTo>
                      <a:pt x="9231" y="297"/>
                    </a:lnTo>
                    <a:lnTo>
                      <a:pt x="5469" y="0"/>
                    </a:lnTo>
                    <a:close/>
                  </a:path>
                </a:pathLst>
              </a:custGeom>
              <a:solidFill>
                <a:srgbClr val="2C30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 name="Google Shape;3071;p46">
                <a:extLst>
                  <a:ext uri="{FF2B5EF4-FFF2-40B4-BE49-F238E27FC236}">
                    <a16:creationId xmlns:a16="http://schemas.microsoft.com/office/drawing/2014/main" xmlns="" id="{DBF7FA52-3C43-0461-8A64-8237EC044B9E}"/>
                  </a:ext>
                </a:extLst>
              </p:cNvPr>
              <p:cNvSpPr/>
              <p:nvPr/>
            </p:nvSpPr>
            <p:spPr>
              <a:xfrm>
                <a:off x="5333750" y="3831000"/>
                <a:ext cx="495350" cy="1549050"/>
              </a:xfrm>
              <a:custGeom>
                <a:avLst/>
                <a:gdLst/>
                <a:ahLst/>
                <a:cxnLst/>
                <a:rect l="l" t="t" r="r" b="b"/>
                <a:pathLst>
                  <a:path w="19814" h="61962" extrusionOk="0">
                    <a:moveTo>
                      <a:pt x="7692" y="1"/>
                    </a:moveTo>
                    <a:lnTo>
                      <a:pt x="1631" y="1576"/>
                    </a:lnTo>
                    <a:lnTo>
                      <a:pt x="3299" y="29563"/>
                    </a:lnTo>
                    <a:lnTo>
                      <a:pt x="0" y="61387"/>
                    </a:lnTo>
                    <a:lnTo>
                      <a:pt x="5153" y="61961"/>
                    </a:lnTo>
                    <a:lnTo>
                      <a:pt x="10657" y="36291"/>
                    </a:lnTo>
                    <a:lnTo>
                      <a:pt x="11844" y="61887"/>
                    </a:lnTo>
                    <a:lnTo>
                      <a:pt x="16811" y="61479"/>
                    </a:lnTo>
                    <a:lnTo>
                      <a:pt x="17033" y="55623"/>
                    </a:lnTo>
                    <a:lnTo>
                      <a:pt x="17274" y="49914"/>
                    </a:lnTo>
                    <a:lnTo>
                      <a:pt x="17515" y="44539"/>
                    </a:lnTo>
                    <a:lnTo>
                      <a:pt x="17756" y="39701"/>
                    </a:lnTo>
                    <a:lnTo>
                      <a:pt x="18164" y="32399"/>
                    </a:lnTo>
                    <a:lnTo>
                      <a:pt x="18312" y="29619"/>
                    </a:lnTo>
                    <a:lnTo>
                      <a:pt x="19813" y="1706"/>
                    </a:lnTo>
                    <a:lnTo>
                      <a:pt x="13901" y="1"/>
                    </a:lnTo>
                    <a:close/>
                  </a:path>
                </a:pathLst>
              </a:custGeom>
              <a:solidFill>
                <a:srgbClr val="2D8CB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Google Shape;3072;p46">
                <a:extLst>
                  <a:ext uri="{FF2B5EF4-FFF2-40B4-BE49-F238E27FC236}">
                    <a16:creationId xmlns:a16="http://schemas.microsoft.com/office/drawing/2014/main" xmlns="" id="{503E56A5-6B3B-CCB3-4E0D-3B1FA8BA7FF3}"/>
                  </a:ext>
                </a:extLst>
              </p:cNvPr>
              <p:cNvSpPr/>
              <p:nvPr/>
            </p:nvSpPr>
            <p:spPr>
              <a:xfrm>
                <a:off x="5629825" y="5319775"/>
                <a:ext cx="125125" cy="13925"/>
              </a:xfrm>
              <a:custGeom>
                <a:avLst/>
                <a:gdLst/>
                <a:ahLst/>
                <a:cxnLst/>
                <a:rect l="l" t="t" r="r" b="b"/>
                <a:pathLst>
                  <a:path w="5005" h="557" extrusionOk="0">
                    <a:moveTo>
                      <a:pt x="4894" y="1"/>
                    </a:moveTo>
                    <a:lnTo>
                      <a:pt x="93" y="372"/>
                    </a:lnTo>
                    <a:lnTo>
                      <a:pt x="56" y="372"/>
                    </a:lnTo>
                    <a:lnTo>
                      <a:pt x="19" y="409"/>
                    </a:lnTo>
                    <a:lnTo>
                      <a:pt x="1" y="427"/>
                    </a:lnTo>
                    <a:lnTo>
                      <a:pt x="1" y="464"/>
                    </a:lnTo>
                    <a:lnTo>
                      <a:pt x="1" y="501"/>
                    </a:lnTo>
                    <a:lnTo>
                      <a:pt x="19" y="538"/>
                    </a:lnTo>
                    <a:lnTo>
                      <a:pt x="56" y="557"/>
                    </a:lnTo>
                    <a:lnTo>
                      <a:pt x="93" y="557"/>
                    </a:lnTo>
                    <a:lnTo>
                      <a:pt x="4912" y="205"/>
                    </a:lnTo>
                    <a:lnTo>
                      <a:pt x="4949" y="186"/>
                    </a:lnTo>
                    <a:lnTo>
                      <a:pt x="4968" y="168"/>
                    </a:lnTo>
                    <a:lnTo>
                      <a:pt x="4986" y="131"/>
                    </a:lnTo>
                    <a:lnTo>
                      <a:pt x="5005" y="94"/>
                    </a:lnTo>
                    <a:lnTo>
                      <a:pt x="4986" y="56"/>
                    </a:lnTo>
                    <a:lnTo>
                      <a:pt x="4968" y="19"/>
                    </a:lnTo>
                    <a:lnTo>
                      <a:pt x="4931" y="1"/>
                    </a:lnTo>
                    <a:close/>
                  </a:path>
                </a:pathLst>
              </a:custGeom>
              <a:solidFill>
                <a:srgbClr val="2C30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 name="Google Shape;3073;p46">
                <a:extLst>
                  <a:ext uri="{FF2B5EF4-FFF2-40B4-BE49-F238E27FC236}">
                    <a16:creationId xmlns:a16="http://schemas.microsoft.com/office/drawing/2014/main" xmlns="" id="{93EDAE35-0DEA-D9D2-ABC6-B2B7E201309F}"/>
                  </a:ext>
                </a:extLst>
              </p:cNvPr>
              <p:cNvSpPr/>
              <p:nvPr/>
            </p:nvSpPr>
            <p:spPr>
              <a:xfrm>
                <a:off x="5340225" y="5318850"/>
                <a:ext cx="130225" cy="21350"/>
              </a:xfrm>
              <a:custGeom>
                <a:avLst/>
                <a:gdLst/>
                <a:ahLst/>
                <a:cxnLst/>
                <a:rect l="l" t="t" r="r" b="b"/>
                <a:pathLst>
                  <a:path w="5209" h="854" extrusionOk="0">
                    <a:moveTo>
                      <a:pt x="56" y="1"/>
                    </a:moveTo>
                    <a:lnTo>
                      <a:pt x="38" y="19"/>
                    </a:lnTo>
                    <a:lnTo>
                      <a:pt x="1" y="38"/>
                    </a:lnTo>
                    <a:lnTo>
                      <a:pt x="1" y="75"/>
                    </a:lnTo>
                    <a:lnTo>
                      <a:pt x="1" y="112"/>
                    </a:lnTo>
                    <a:lnTo>
                      <a:pt x="19" y="149"/>
                    </a:lnTo>
                    <a:lnTo>
                      <a:pt x="38" y="168"/>
                    </a:lnTo>
                    <a:lnTo>
                      <a:pt x="75" y="186"/>
                    </a:lnTo>
                    <a:lnTo>
                      <a:pt x="5098" y="853"/>
                    </a:lnTo>
                    <a:lnTo>
                      <a:pt x="5135" y="853"/>
                    </a:lnTo>
                    <a:lnTo>
                      <a:pt x="5172" y="835"/>
                    </a:lnTo>
                    <a:lnTo>
                      <a:pt x="5190" y="798"/>
                    </a:lnTo>
                    <a:lnTo>
                      <a:pt x="5209" y="779"/>
                    </a:lnTo>
                    <a:lnTo>
                      <a:pt x="5190" y="724"/>
                    </a:lnTo>
                    <a:lnTo>
                      <a:pt x="5190" y="705"/>
                    </a:lnTo>
                    <a:lnTo>
                      <a:pt x="5153" y="668"/>
                    </a:lnTo>
                    <a:lnTo>
                      <a:pt x="5116" y="668"/>
                    </a:lnTo>
                    <a:lnTo>
                      <a:pt x="112" y="1"/>
                    </a:lnTo>
                    <a:close/>
                  </a:path>
                </a:pathLst>
              </a:custGeom>
              <a:solidFill>
                <a:srgbClr val="2C30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Google Shape;3074;p46">
                <a:extLst>
                  <a:ext uri="{FF2B5EF4-FFF2-40B4-BE49-F238E27FC236}">
                    <a16:creationId xmlns:a16="http://schemas.microsoft.com/office/drawing/2014/main" xmlns="" id="{68EA0823-8B63-94F6-FA7D-37F61EA88B1D}"/>
                  </a:ext>
                </a:extLst>
              </p:cNvPr>
              <p:cNvSpPr/>
              <p:nvPr/>
            </p:nvSpPr>
            <p:spPr>
              <a:xfrm>
                <a:off x="5659475" y="4974125"/>
                <a:ext cx="19025" cy="354475"/>
              </a:xfrm>
              <a:custGeom>
                <a:avLst/>
                <a:gdLst/>
                <a:ahLst/>
                <a:cxnLst/>
                <a:rect l="l" t="t" r="r" b="b"/>
                <a:pathLst>
                  <a:path w="761" h="14179" extrusionOk="0">
                    <a:moveTo>
                      <a:pt x="93" y="0"/>
                    </a:moveTo>
                    <a:lnTo>
                      <a:pt x="56" y="19"/>
                    </a:lnTo>
                    <a:lnTo>
                      <a:pt x="19" y="37"/>
                    </a:lnTo>
                    <a:lnTo>
                      <a:pt x="1" y="56"/>
                    </a:lnTo>
                    <a:lnTo>
                      <a:pt x="1" y="111"/>
                    </a:lnTo>
                    <a:lnTo>
                      <a:pt x="557" y="14086"/>
                    </a:lnTo>
                    <a:lnTo>
                      <a:pt x="575" y="14123"/>
                    </a:lnTo>
                    <a:lnTo>
                      <a:pt x="594" y="14160"/>
                    </a:lnTo>
                    <a:lnTo>
                      <a:pt x="612" y="14179"/>
                    </a:lnTo>
                    <a:lnTo>
                      <a:pt x="705" y="14179"/>
                    </a:lnTo>
                    <a:lnTo>
                      <a:pt x="724" y="14160"/>
                    </a:lnTo>
                    <a:lnTo>
                      <a:pt x="742" y="14123"/>
                    </a:lnTo>
                    <a:lnTo>
                      <a:pt x="761" y="14086"/>
                    </a:lnTo>
                    <a:lnTo>
                      <a:pt x="186" y="93"/>
                    </a:lnTo>
                    <a:lnTo>
                      <a:pt x="186" y="56"/>
                    </a:lnTo>
                    <a:lnTo>
                      <a:pt x="168" y="19"/>
                    </a:lnTo>
                    <a:lnTo>
                      <a:pt x="130" y="0"/>
                    </a:lnTo>
                    <a:close/>
                  </a:path>
                </a:pathLst>
              </a:custGeom>
              <a:solidFill>
                <a:srgbClr val="2C30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3075;p46">
                <a:extLst>
                  <a:ext uri="{FF2B5EF4-FFF2-40B4-BE49-F238E27FC236}">
                    <a16:creationId xmlns:a16="http://schemas.microsoft.com/office/drawing/2014/main" xmlns="" id="{87CA8408-CB16-0E58-0E6D-B1DEDF712742}"/>
                  </a:ext>
                </a:extLst>
              </p:cNvPr>
              <p:cNvSpPr/>
              <p:nvPr/>
            </p:nvSpPr>
            <p:spPr>
              <a:xfrm>
                <a:off x="5437075" y="4974125"/>
                <a:ext cx="48675" cy="359575"/>
              </a:xfrm>
              <a:custGeom>
                <a:avLst/>
                <a:gdLst/>
                <a:ahLst/>
                <a:cxnLst/>
                <a:rect l="l" t="t" r="r" b="b"/>
                <a:pathLst>
                  <a:path w="1947" h="14383" extrusionOk="0">
                    <a:moveTo>
                      <a:pt x="1817" y="0"/>
                    </a:moveTo>
                    <a:lnTo>
                      <a:pt x="1780" y="19"/>
                    </a:lnTo>
                    <a:lnTo>
                      <a:pt x="1761" y="56"/>
                    </a:lnTo>
                    <a:lnTo>
                      <a:pt x="1743" y="93"/>
                    </a:lnTo>
                    <a:lnTo>
                      <a:pt x="0" y="14272"/>
                    </a:lnTo>
                    <a:lnTo>
                      <a:pt x="0" y="14309"/>
                    </a:lnTo>
                    <a:lnTo>
                      <a:pt x="19" y="14346"/>
                    </a:lnTo>
                    <a:lnTo>
                      <a:pt x="37" y="14364"/>
                    </a:lnTo>
                    <a:lnTo>
                      <a:pt x="74" y="14383"/>
                    </a:lnTo>
                    <a:lnTo>
                      <a:pt x="93" y="14383"/>
                    </a:lnTo>
                    <a:lnTo>
                      <a:pt x="130" y="14364"/>
                    </a:lnTo>
                    <a:lnTo>
                      <a:pt x="149" y="14346"/>
                    </a:lnTo>
                    <a:lnTo>
                      <a:pt x="186" y="14327"/>
                    </a:lnTo>
                    <a:lnTo>
                      <a:pt x="186" y="14290"/>
                    </a:lnTo>
                    <a:lnTo>
                      <a:pt x="1946" y="111"/>
                    </a:lnTo>
                    <a:lnTo>
                      <a:pt x="1946" y="74"/>
                    </a:lnTo>
                    <a:lnTo>
                      <a:pt x="1928" y="37"/>
                    </a:lnTo>
                    <a:lnTo>
                      <a:pt x="1891" y="19"/>
                    </a:lnTo>
                    <a:lnTo>
                      <a:pt x="1854" y="0"/>
                    </a:lnTo>
                    <a:close/>
                  </a:path>
                </a:pathLst>
              </a:custGeom>
              <a:solidFill>
                <a:srgbClr val="2C30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3076;p46">
                <a:extLst>
                  <a:ext uri="{FF2B5EF4-FFF2-40B4-BE49-F238E27FC236}">
                    <a16:creationId xmlns:a16="http://schemas.microsoft.com/office/drawing/2014/main" xmlns="" id="{4CFEA719-28C8-410A-D3F7-B215591E109A}"/>
                  </a:ext>
                </a:extLst>
              </p:cNvPr>
              <p:cNvSpPr/>
              <p:nvPr/>
            </p:nvSpPr>
            <p:spPr>
              <a:xfrm>
                <a:off x="5597850" y="4679425"/>
                <a:ext cx="22275" cy="61175"/>
              </a:xfrm>
              <a:custGeom>
                <a:avLst/>
                <a:gdLst/>
                <a:ahLst/>
                <a:cxnLst/>
                <a:rect l="l" t="t" r="r" b="b"/>
                <a:pathLst>
                  <a:path w="891" h="2447" extrusionOk="0">
                    <a:moveTo>
                      <a:pt x="761" y="0"/>
                    </a:moveTo>
                    <a:lnTo>
                      <a:pt x="724" y="37"/>
                    </a:lnTo>
                    <a:lnTo>
                      <a:pt x="705" y="56"/>
                    </a:lnTo>
                    <a:lnTo>
                      <a:pt x="1" y="2317"/>
                    </a:lnTo>
                    <a:lnTo>
                      <a:pt x="1" y="2354"/>
                    </a:lnTo>
                    <a:lnTo>
                      <a:pt x="19" y="2391"/>
                    </a:lnTo>
                    <a:lnTo>
                      <a:pt x="38" y="2428"/>
                    </a:lnTo>
                    <a:lnTo>
                      <a:pt x="75" y="2447"/>
                    </a:lnTo>
                    <a:lnTo>
                      <a:pt x="93" y="2447"/>
                    </a:lnTo>
                    <a:lnTo>
                      <a:pt x="149" y="2428"/>
                    </a:lnTo>
                    <a:lnTo>
                      <a:pt x="186" y="2373"/>
                    </a:lnTo>
                    <a:lnTo>
                      <a:pt x="890" y="130"/>
                    </a:lnTo>
                    <a:lnTo>
                      <a:pt x="890" y="74"/>
                    </a:lnTo>
                    <a:lnTo>
                      <a:pt x="890" y="37"/>
                    </a:lnTo>
                    <a:lnTo>
                      <a:pt x="853" y="19"/>
                    </a:lnTo>
                    <a:lnTo>
                      <a:pt x="835" y="0"/>
                    </a:lnTo>
                    <a:close/>
                  </a:path>
                </a:pathLst>
              </a:custGeom>
              <a:solidFill>
                <a:srgbClr val="2C30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3077;p46">
                <a:extLst>
                  <a:ext uri="{FF2B5EF4-FFF2-40B4-BE49-F238E27FC236}">
                    <a16:creationId xmlns:a16="http://schemas.microsoft.com/office/drawing/2014/main" xmlns="" id="{CCA8301B-8DE6-E1DF-30AC-512D133DCCBE}"/>
                  </a:ext>
                </a:extLst>
              </p:cNvPr>
              <p:cNvSpPr/>
              <p:nvPr/>
            </p:nvSpPr>
            <p:spPr>
              <a:xfrm>
                <a:off x="5424550" y="3332425"/>
                <a:ext cx="351250" cy="430500"/>
              </a:xfrm>
              <a:custGeom>
                <a:avLst/>
                <a:gdLst/>
                <a:ahLst/>
                <a:cxnLst/>
                <a:rect l="l" t="t" r="r" b="b"/>
                <a:pathLst>
                  <a:path w="14050" h="17220" extrusionOk="0">
                    <a:moveTo>
                      <a:pt x="7192" y="1"/>
                    </a:moveTo>
                    <a:lnTo>
                      <a:pt x="6562" y="19"/>
                    </a:lnTo>
                    <a:lnTo>
                      <a:pt x="5950" y="93"/>
                    </a:lnTo>
                    <a:lnTo>
                      <a:pt x="5376" y="186"/>
                    </a:lnTo>
                    <a:lnTo>
                      <a:pt x="4820" y="316"/>
                    </a:lnTo>
                    <a:lnTo>
                      <a:pt x="4319" y="464"/>
                    </a:lnTo>
                    <a:lnTo>
                      <a:pt x="3856" y="631"/>
                    </a:lnTo>
                    <a:lnTo>
                      <a:pt x="3430" y="835"/>
                    </a:lnTo>
                    <a:lnTo>
                      <a:pt x="3022" y="1057"/>
                    </a:lnTo>
                    <a:lnTo>
                      <a:pt x="2651" y="1317"/>
                    </a:lnTo>
                    <a:lnTo>
                      <a:pt x="2318" y="1576"/>
                    </a:lnTo>
                    <a:lnTo>
                      <a:pt x="2021" y="1854"/>
                    </a:lnTo>
                    <a:lnTo>
                      <a:pt x="1725" y="2132"/>
                    </a:lnTo>
                    <a:lnTo>
                      <a:pt x="1484" y="2447"/>
                    </a:lnTo>
                    <a:lnTo>
                      <a:pt x="1243" y="2762"/>
                    </a:lnTo>
                    <a:lnTo>
                      <a:pt x="1039" y="3077"/>
                    </a:lnTo>
                    <a:lnTo>
                      <a:pt x="872" y="3411"/>
                    </a:lnTo>
                    <a:lnTo>
                      <a:pt x="705" y="3745"/>
                    </a:lnTo>
                    <a:lnTo>
                      <a:pt x="557" y="4060"/>
                    </a:lnTo>
                    <a:lnTo>
                      <a:pt x="446" y="4393"/>
                    </a:lnTo>
                    <a:lnTo>
                      <a:pt x="334" y="4727"/>
                    </a:lnTo>
                    <a:lnTo>
                      <a:pt x="260" y="5061"/>
                    </a:lnTo>
                    <a:lnTo>
                      <a:pt x="186" y="5376"/>
                    </a:lnTo>
                    <a:lnTo>
                      <a:pt x="131" y="5691"/>
                    </a:lnTo>
                    <a:lnTo>
                      <a:pt x="56" y="6284"/>
                    </a:lnTo>
                    <a:lnTo>
                      <a:pt x="19" y="6821"/>
                    </a:lnTo>
                    <a:lnTo>
                      <a:pt x="1" y="7266"/>
                    </a:lnTo>
                    <a:lnTo>
                      <a:pt x="19" y="7637"/>
                    </a:lnTo>
                    <a:lnTo>
                      <a:pt x="38" y="7915"/>
                    </a:lnTo>
                    <a:lnTo>
                      <a:pt x="75" y="8156"/>
                    </a:lnTo>
                    <a:lnTo>
                      <a:pt x="131" y="8452"/>
                    </a:lnTo>
                    <a:lnTo>
                      <a:pt x="297" y="9212"/>
                    </a:lnTo>
                    <a:lnTo>
                      <a:pt x="557" y="10121"/>
                    </a:lnTo>
                    <a:lnTo>
                      <a:pt x="705" y="10621"/>
                    </a:lnTo>
                    <a:lnTo>
                      <a:pt x="890" y="11121"/>
                    </a:lnTo>
                    <a:lnTo>
                      <a:pt x="1076" y="11640"/>
                    </a:lnTo>
                    <a:lnTo>
                      <a:pt x="1280" y="12141"/>
                    </a:lnTo>
                    <a:lnTo>
                      <a:pt x="1502" y="12641"/>
                    </a:lnTo>
                    <a:lnTo>
                      <a:pt x="1725" y="13123"/>
                    </a:lnTo>
                    <a:lnTo>
                      <a:pt x="1965" y="13568"/>
                    </a:lnTo>
                    <a:lnTo>
                      <a:pt x="2225" y="13976"/>
                    </a:lnTo>
                    <a:lnTo>
                      <a:pt x="2503" y="14346"/>
                    </a:lnTo>
                    <a:lnTo>
                      <a:pt x="2651" y="14513"/>
                    </a:lnTo>
                    <a:lnTo>
                      <a:pt x="2781" y="14661"/>
                    </a:lnTo>
                    <a:lnTo>
                      <a:pt x="3078" y="14940"/>
                    </a:lnTo>
                    <a:lnTo>
                      <a:pt x="3411" y="15218"/>
                    </a:lnTo>
                    <a:lnTo>
                      <a:pt x="3763" y="15458"/>
                    </a:lnTo>
                    <a:lnTo>
                      <a:pt x="4115" y="15699"/>
                    </a:lnTo>
                    <a:lnTo>
                      <a:pt x="4486" y="15922"/>
                    </a:lnTo>
                    <a:lnTo>
                      <a:pt x="4857" y="16144"/>
                    </a:lnTo>
                    <a:lnTo>
                      <a:pt x="5246" y="16330"/>
                    </a:lnTo>
                    <a:lnTo>
                      <a:pt x="5617" y="16496"/>
                    </a:lnTo>
                    <a:lnTo>
                      <a:pt x="5987" y="16663"/>
                    </a:lnTo>
                    <a:lnTo>
                      <a:pt x="6340" y="16793"/>
                    </a:lnTo>
                    <a:lnTo>
                      <a:pt x="6673" y="16923"/>
                    </a:lnTo>
                    <a:lnTo>
                      <a:pt x="6988" y="17015"/>
                    </a:lnTo>
                    <a:lnTo>
                      <a:pt x="7266" y="17108"/>
                    </a:lnTo>
                    <a:lnTo>
                      <a:pt x="7526" y="17164"/>
                    </a:lnTo>
                    <a:lnTo>
                      <a:pt x="7748" y="17201"/>
                    </a:lnTo>
                    <a:lnTo>
                      <a:pt x="7934" y="17219"/>
                    </a:lnTo>
                    <a:lnTo>
                      <a:pt x="8137" y="17219"/>
                    </a:lnTo>
                    <a:lnTo>
                      <a:pt x="8378" y="17201"/>
                    </a:lnTo>
                    <a:lnTo>
                      <a:pt x="8656" y="17145"/>
                    </a:lnTo>
                    <a:lnTo>
                      <a:pt x="8990" y="17052"/>
                    </a:lnTo>
                    <a:lnTo>
                      <a:pt x="9361" y="16941"/>
                    </a:lnTo>
                    <a:lnTo>
                      <a:pt x="9750" y="16774"/>
                    </a:lnTo>
                    <a:lnTo>
                      <a:pt x="10158" y="16589"/>
                    </a:lnTo>
                    <a:lnTo>
                      <a:pt x="10602" y="16367"/>
                    </a:lnTo>
                    <a:lnTo>
                      <a:pt x="11029" y="16107"/>
                    </a:lnTo>
                    <a:lnTo>
                      <a:pt x="11474" y="15792"/>
                    </a:lnTo>
                    <a:lnTo>
                      <a:pt x="11900" y="15440"/>
                    </a:lnTo>
                    <a:lnTo>
                      <a:pt x="12122" y="15236"/>
                    </a:lnTo>
                    <a:lnTo>
                      <a:pt x="12326" y="15032"/>
                    </a:lnTo>
                    <a:lnTo>
                      <a:pt x="12530" y="14810"/>
                    </a:lnTo>
                    <a:lnTo>
                      <a:pt x="12734" y="14587"/>
                    </a:lnTo>
                    <a:lnTo>
                      <a:pt x="12938" y="14346"/>
                    </a:lnTo>
                    <a:lnTo>
                      <a:pt x="13123" y="14087"/>
                    </a:lnTo>
                    <a:lnTo>
                      <a:pt x="13290" y="13809"/>
                    </a:lnTo>
                    <a:lnTo>
                      <a:pt x="13475" y="13531"/>
                    </a:lnTo>
                    <a:lnTo>
                      <a:pt x="13624" y="13234"/>
                    </a:lnTo>
                    <a:lnTo>
                      <a:pt x="13790" y="12919"/>
                    </a:lnTo>
                    <a:lnTo>
                      <a:pt x="13883" y="12660"/>
                    </a:lnTo>
                    <a:lnTo>
                      <a:pt x="13939" y="12400"/>
                    </a:lnTo>
                    <a:lnTo>
                      <a:pt x="13994" y="12141"/>
                    </a:lnTo>
                    <a:lnTo>
                      <a:pt x="14031" y="11863"/>
                    </a:lnTo>
                    <a:lnTo>
                      <a:pt x="14050" y="11603"/>
                    </a:lnTo>
                    <a:lnTo>
                      <a:pt x="14050" y="11344"/>
                    </a:lnTo>
                    <a:lnTo>
                      <a:pt x="14013" y="10843"/>
                    </a:lnTo>
                    <a:lnTo>
                      <a:pt x="13976" y="10362"/>
                    </a:lnTo>
                    <a:lnTo>
                      <a:pt x="13902" y="9954"/>
                    </a:lnTo>
                    <a:lnTo>
                      <a:pt x="13846" y="9602"/>
                    </a:lnTo>
                    <a:lnTo>
                      <a:pt x="13790" y="9342"/>
                    </a:lnTo>
                    <a:lnTo>
                      <a:pt x="13790" y="9101"/>
                    </a:lnTo>
                    <a:lnTo>
                      <a:pt x="13790" y="8805"/>
                    </a:lnTo>
                    <a:lnTo>
                      <a:pt x="13865" y="8100"/>
                    </a:lnTo>
                    <a:lnTo>
                      <a:pt x="13939" y="7359"/>
                    </a:lnTo>
                    <a:lnTo>
                      <a:pt x="13976" y="7007"/>
                    </a:lnTo>
                    <a:lnTo>
                      <a:pt x="13994" y="6692"/>
                    </a:lnTo>
                    <a:lnTo>
                      <a:pt x="13994" y="6395"/>
                    </a:lnTo>
                    <a:lnTo>
                      <a:pt x="13976" y="6006"/>
                    </a:lnTo>
                    <a:lnTo>
                      <a:pt x="13920" y="5543"/>
                    </a:lnTo>
                    <a:lnTo>
                      <a:pt x="13827" y="5024"/>
                    </a:lnTo>
                    <a:lnTo>
                      <a:pt x="13753" y="4746"/>
                    </a:lnTo>
                    <a:lnTo>
                      <a:pt x="13679" y="4449"/>
                    </a:lnTo>
                    <a:lnTo>
                      <a:pt x="13587" y="4171"/>
                    </a:lnTo>
                    <a:lnTo>
                      <a:pt x="13475" y="3874"/>
                    </a:lnTo>
                    <a:lnTo>
                      <a:pt x="13346" y="3559"/>
                    </a:lnTo>
                    <a:lnTo>
                      <a:pt x="13197" y="3263"/>
                    </a:lnTo>
                    <a:lnTo>
                      <a:pt x="13049" y="2966"/>
                    </a:lnTo>
                    <a:lnTo>
                      <a:pt x="12864" y="2670"/>
                    </a:lnTo>
                    <a:lnTo>
                      <a:pt x="12660" y="2392"/>
                    </a:lnTo>
                    <a:lnTo>
                      <a:pt x="12437" y="2095"/>
                    </a:lnTo>
                    <a:lnTo>
                      <a:pt x="12196" y="1836"/>
                    </a:lnTo>
                    <a:lnTo>
                      <a:pt x="11918" y="1576"/>
                    </a:lnTo>
                    <a:lnTo>
                      <a:pt x="11640" y="1317"/>
                    </a:lnTo>
                    <a:lnTo>
                      <a:pt x="11325" y="1094"/>
                    </a:lnTo>
                    <a:lnTo>
                      <a:pt x="10973" y="872"/>
                    </a:lnTo>
                    <a:lnTo>
                      <a:pt x="10602" y="668"/>
                    </a:lnTo>
                    <a:lnTo>
                      <a:pt x="10213" y="501"/>
                    </a:lnTo>
                    <a:lnTo>
                      <a:pt x="9787" y="353"/>
                    </a:lnTo>
                    <a:lnTo>
                      <a:pt x="9324" y="223"/>
                    </a:lnTo>
                    <a:lnTo>
                      <a:pt x="8842" y="112"/>
                    </a:lnTo>
                    <a:lnTo>
                      <a:pt x="8323" y="56"/>
                    </a:lnTo>
                    <a:lnTo>
                      <a:pt x="7767"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 name="Google Shape;3078;p46">
                <a:extLst>
                  <a:ext uri="{FF2B5EF4-FFF2-40B4-BE49-F238E27FC236}">
                    <a16:creationId xmlns:a16="http://schemas.microsoft.com/office/drawing/2014/main" xmlns="" id="{284015D9-3132-721F-6F21-20D06BEBA411}"/>
                  </a:ext>
                </a:extLst>
              </p:cNvPr>
              <p:cNvSpPr/>
              <p:nvPr/>
            </p:nvSpPr>
            <p:spPr>
              <a:xfrm>
                <a:off x="5424550" y="3332425"/>
                <a:ext cx="351250" cy="430500"/>
              </a:xfrm>
              <a:custGeom>
                <a:avLst/>
                <a:gdLst/>
                <a:ahLst/>
                <a:cxnLst/>
                <a:rect l="l" t="t" r="r" b="b"/>
                <a:pathLst>
                  <a:path w="14050" h="17220" fill="none" extrusionOk="0">
                    <a:moveTo>
                      <a:pt x="7934" y="17219"/>
                    </a:moveTo>
                    <a:lnTo>
                      <a:pt x="7934" y="17219"/>
                    </a:lnTo>
                    <a:lnTo>
                      <a:pt x="7748" y="17201"/>
                    </a:lnTo>
                    <a:lnTo>
                      <a:pt x="7526" y="17164"/>
                    </a:lnTo>
                    <a:lnTo>
                      <a:pt x="7266" y="17108"/>
                    </a:lnTo>
                    <a:lnTo>
                      <a:pt x="6988" y="17015"/>
                    </a:lnTo>
                    <a:lnTo>
                      <a:pt x="6673" y="16923"/>
                    </a:lnTo>
                    <a:lnTo>
                      <a:pt x="6340" y="16793"/>
                    </a:lnTo>
                    <a:lnTo>
                      <a:pt x="5987" y="16663"/>
                    </a:lnTo>
                    <a:lnTo>
                      <a:pt x="5617" y="16496"/>
                    </a:lnTo>
                    <a:lnTo>
                      <a:pt x="5246" y="16330"/>
                    </a:lnTo>
                    <a:lnTo>
                      <a:pt x="4857" y="16144"/>
                    </a:lnTo>
                    <a:lnTo>
                      <a:pt x="4486" y="15922"/>
                    </a:lnTo>
                    <a:lnTo>
                      <a:pt x="4115" y="15699"/>
                    </a:lnTo>
                    <a:lnTo>
                      <a:pt x="3763" y="15458"/>
                    </a:lnTo>
                    <a:lnTo>
                      <a:pt x="3411" y="15218"/>
                    </a:lnTo>
                    <a:lnTo>
                      <a:pt x="3078" y="14940"/>
                    </a:lnTo>
                    <a:lnTo>
                      <a:pt x="2781" y="14661"/>
                    </a:lnTo>
                    <a:lnTo>
                      <a:pt x="2781" y="14661"/>
                    </a:lnTo>
                    <a:lnTo>
                      <a:pt x="2651" y="14513"/>
                    </a:lnTo>
                    <a:lnTo>
                      <a:pt x="2503" y="14346"/>
                    </a:lnTo>
                    <a:lnTo>
                      <a:pt x="2225" y="13976"/>
                    </a:lnTo>
                    <a:lnTo>
                      <a:pt x="1965" y="13568"/>
                    </a:lnTo>
                    <a:lnTo>
                      <a:pt x="1725" y="13123"/>
                    </a:lnTo>
                    <a:lnTo>
                      <a:pt x="1502" y="12641"/>
                    </a:lnTo>
                    <a:lnTo>
                      <a:pt x="1280" y="12141"/>
                    </a:lnTo>
                    <a:lnTo>
                      <a:pt x="1076" y="11640"/>
                    </a:lnTo>
                    <a:lnTo>
                      <a:pt x="890" y="11121"/>
                    </a:lnTo>
                    <a:lnTo>
                      <a:pt x="705" y="10621"/>
                    </a:lnTo>
                    <a:lnTo>
                      <a:pt x="557" y="10121"/>
                    </a:lnTo>
                    <a:lnTo>
                      <a:pt x="297" y="9212"/>
                    </a:lnTo>
                    <a:lnTo>
                      <a:pt x="131" y="8452"/>
                    </a:lnTo>
                    <a:lnTo>
                      <a:pt x="75" y="8156"/>
                    </a:lnTo>
                    <a:lnTo>
                      <a:pt x="38" y="7915"/>
                    </a:lnTo>
                    <a:lnTo>
                      <a:pt x="38" y="7915"/>
                    </a:lnTo>
                    <a:lnTo>
                      <a:pt x="19" y="7637"/>
                    </a:lnTo>
                    <a:lnTo>
                      <a:pt x="1" y="7266"/>
                    </a:lnTo>
                    <a:lnTo>
                      <a:pt x="19" y="6821"/>
                    </a:lnTo>
                    <a:lnTo>
                      <a:pt x="56" y="6284"/>
                    </a:lnTo>
                    <a:lnTo>
                      <a:pt x="131" y="5691"/>
                    </a:lnTo>
                    <a:lnTo>
                      <a:pt x="186" y="5376"/>
                    </a:lnTo>
                    <a:lnTo>
                      <a:pt x="260" y="5061"/>
                    </a:lnTo>
                    <a:lnTo>
                      <a:pt x="334" y="4727"/>
                    </a:lnTo>
                    <a:lnTo>
                      <a:pt x="446" y="4393"/>
                    </a:lnTo>
                    <a:lnTo>
                      <a:pt x="557" y="4060"/>
                    </a:lnTo>
                    <a:lnTo>
                      <a:pt x="705" y="3745"/>
                    </a:lnTo>
                    <a:lnTo>
                      <a:pt x="872" y="3411"/>
                    </a:lnTo>
                    <a:lnTo>
                      <a:pt x="1039" y="3077"/>
                    </a:lnTo>
                    <a:lnTo>
                      <a:pt x="1243" y="2762"/>
                    </a:lnTo>
                    <a:lnTo>
                      <a:pt x="1484" y="2447"/>
                    </a:lnTo>
                    <a:lnTo>
                      <a:pt x="1725" y="2132"/>
                    </a:lnTo>
                    <a:lnTo>
                      <a:pt x="2021" y="1854"/>
                    </a:lnTo>
                    <a:lnTo>
                      <a:pt x="2318" y="1576"/>
                    </a:lnTo>
                    <a:lnTo>
                      <a:pt x="2651" y="1317"/>
                    </a:lnTo>
                    <a:lnTo>
                      <a:pt x="3022" y="1057"/>
                    </a:lnTo>
                    <a:lnTo>
                      <a:pt x="3430" y="835"/>
                    </a:lnTo>
                    <a:lnTo>
                      <a:pt x="3856" y="631"/>
                    </a:lnTo>
                    <a:lnTo>
                      <a:pt x="4319" y="464"/>
                    </a:lnTo>
                    <a:lnTo>
                      <a:pt x="4820" y="316"/>
                    </a:lnTo>
                    <a:lnTo>
                      <a:pt x="5376" y="186"/>
                    </a:lnTo>
                    <a:lnTo>
                      <a:pt x="5950" y="93"/>
                    </a:lnTo>
                    <a:lnTo>
                      <a:pt x="6562" y="19"/>
                    </a:lnTo>
                    <a:lnTo>
                      <a:pt x="6562" y="19"/>
                    </a:lnTo>
                    <a:lnTo>
                      <a:pt x="7192" y="1"/>
                    </a:lnTo>
                    <a:lnTo>
                      <a:pt x="7767" y="1"/>
                    </a:lnTo>
                    <a:lnTo>
                      <a:pt x="8323" y="56"/>
                    </a:lnTo>
                    <a:lnTo>
                      <a:pt x="8842" y="112"/>
                    </a:lnTo>
                    <a:lnTo>
                      <a:pt x="9324" y="223"/>
                    </a:lnTo>
                    <a:lnTo>
                      <a:pt x="9787" y="353"/>
                    </a:lnTo>
                    <a:lnTo>
                      <a:pt x="10213" y="501"/>
                    </a:lnTo>
                    <a:lnTo>
                      <a:pt x="10602" y="668"/>
                    </a:lnTo>
                    <a:lnTo>
                      <a:pt x="10973" y="872"/>
                    </a:lnTo>
                    <a:lnTo>
                      <a:pt x="11325" y="1094"/>
                    </a:lnTo>
                    <a:lnTo>
                      <a:pt x="11640" y="1317"/>
                    </a:lnTo>
                    <a:lnTo>
                      <a:pt x="11918" y="1576"/>
                    </a:lnTo>
                    <a:lnTo>
                      <a:pt x="12196" y="1836"/>
                    </a:lnTo>
                    <a:lnTo>
                      <a:pt x="12437" y="2095"/>
                    </a:lnTo>
                    <a:lnTo>
                      <a:pt x="12660" y="2392"/>
                    </a:lnTo>
                    <a:lnTo>
                      <a:pt x="12864" y="2670"/>
                    </a:lnTo>
                    <a:lnTo>
                      <a:pt x="13049" y="2966"/>
                    </a:lnTo>
                    <a:lnTo>
                      <a:pt x="13197" y="3263"/>
                    </a:lnTo>
                    <a:lnTo>
                      <a:pt x="13346" y="3559"/>
                    </a:lnTo>
                    <a:lnTo>
                      <a:pt x="13475" y="3874"/>
                    </a:lnTo>
                    <a:lnTo>
                      <a:pt x="13587" y="4171"/>
                    </a:lnTo>
                    <a:lnTo>
                      <a:pt x="13679" y="4449"/>
                    </a:lnTo>
                    <a:lnTo>
                      <a:pt x="13753" y="4746"/>
                    </a:lnTo>
                    <a:lnTo>
                      <a:pt x="13827" y="5024"/>
                    </a:lnTo>
                    <a:lnTo>
                      <a:pt x="13920" y="5543"/>
                    </a:lnTo>
                    <a:lnTo>
                      <a:pt x="13976" y="6006"/>
                    </a:lnTo>
                    <a:lnTo>
                      <a:pt x="13994" y="6395"/>
                    </a:lnTo>
                    <a:lnTo>
                      <a:pt x="13994" y="6692"/>
                    </a:lnTo>
                    <a:lnTo>
                      <a:pt x="13994" y="6692"/>
                    </a:lnTo>
                    <a:lnTo>
                      <a:pt x="13976" y="7007"/>
                    </a:lnTo>
                    <a:lnTo>
                      <a:pt x="13939" y="7359"/>
                    </a:lnTo>
                    <a:lnTo>
                      <a:pt x="13865" y="8100"/>
                    </a:lnTo>
                    <a:lnTo>
                      <a:pt x="13790" y="8805"/>
                    </a:lnTo>
                    <a:lnTo>
                      <a:pt x="13790" y="9101"/>
                    </a:lnTo>
                    <a:lnTo>
                      <a:pt x="13790" y="9342"/>
                    </a:lnTo>
                    <a:lnTo>
                      <a:pt x="13790" y="9342"/>
                    </a:lnTo>
                    <a:lnTo>
                      <a:pt x="13846" y="9602"/>
                    </a:lnTo>
                    <a:lnTo>
                      <a:pt x="13902" y="9954"/>
                    </a:lnTo>
                    <a:lnTo>
                      <a:pt x="13976" y="10362"/>
                    </a:lnTo>
                    <a:lnTo>
                      <a:pt x="14013" y="10843"/>
                    </a:lnTo>
                    <a:lnTo>
                      <a:pt x="14050" y="11344"/>
                    </a:lnTo>
                    <a:lnTo>
                      <a:pt x="14050" y="11603"/>
                    </a:lnTo>
                    <a:lnTo>
                      <a:pt x="14031" y="11863"/>
                    </a:lnTo>
                    <a:lnTo>
                      <a:pt x="13994" y="12141"/>
                    </a:lnTo>
                    <a:lnTo>
                      <a:pt x="13939" y="12400"/>
                    </a:lnTo>
                    <a:lnTo>
                      <a:pt x="13883" y="12660"/>
                    </a:lnTo>
                    <a:lnTo>
                      <a:pt x="13790" y="12919"/>
                    </a:lnTo>
                    <a:lnTo>
                      <a:pt x="13790" y="12919"/>
                    </a:lnTo>
                    <a:lnTo>
                      <a:pt x="13624" y="13234"/>
                    </a:lnTo>
                    <a:lnTo>
                      <a:pt x="13475" y="13531"/>
                    </a:lnTo>
                    <a:lnTo>
                      <a:pt x="13290" y="13809"/>
                    </a:lnTo>
                    <a:lnTo>
                      <a:pt x="13123" y="14087"/>
                    </a:lnTo>
                    <a:lnTo>
                      <a:pt x="12938" y="14346"/>
                    </a:lnTo>
                    <a:lnTo>
                      <a:pt x="12734" y="14587"/>
                    </a:lnTo>
                    <a:lnTo>
                      <a:pt x="12530" y="14810"/>
                    </a:lnTo>
                    <a:lnTo>
                      <a:pt x="12326" y="15032"/>
                    </a:lnTo>
                    <a:lnTo>
                      <a:pt x="12122" y="15236"/>
                    </a:lnTo>
                    <a:lnTo>
                      <a:pt x="11900" y="15440"/>
                    </a:lnTo>
                    <a:lnTo>
                      <a:pt x="11474" y="15792"/>
                    </a:lnTo>
                    <a:lnTo>
                      <a:pt x="11029" y="16107"/>
                    </a:lnTo>
                    <a:lnTo>
                      <a:pt x="10602" y="16367"/>
                    </a:lnTo>
                    <a:lnTo>
                      <a:pt x="10158" y="16589"/>
                    </a:lnTo>
                    <a:lnTo>
                      <a:pt x="9750" y="16774"/>
                    </a:lnTo>
                    <a:lnTo>
                      <a:pt x="9361" y="16941"/>
                    </a:lnTo>
                    <a:lnTo>
                      <a:pt x="8990" y="17052"/>
                    </a:lnTo>
                    <a:lnTo>
                      <a:pt x="8656" y="17145"/>
                    </a:lnTo>
                    <a:lnTo>
                      <a:pt x="8378" y="17201"/>
                    </a:lnTo>
                    <a:lnTo>
                      <a:pt x="8137" y="17219"/>
                    </a:lnTo>
                    <a:lnTo>
                      <a:pt x="7934" y="17219"/>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 name="Google Shape;3079;p46">
                <a:extLst>
                  <a:ext uri="{FF2B5EF4-FFF2-40B4-BE49-F238E27FC236}">
                    <a16:creationId xmlns:a16="http://schemas.microsoft.com/office/drawing/2014/main" xmlns="" id="{F10F55E2-A021-CD6C-77D6-03D4208DA5CA}"/>
                  </a:ext>
                </a:extLst>
              </p:cNvPr>
              <p:cNvSpPr/>
              <p:nvPr/>
            </p:nvSpPr>
            <p:spPr>
              <a:xfrm>
                <a:off x="5422250" y="3330125"/>
                <a:ext cx="355875" cy="435575"/>
              </a:xfrm>
              <a:custGeom>
                <a:avLst/>
                <a:gdLst/>
                <a:ahLst/>
                <a:cxnLst/>
                <a:rect l="l" t="t" r="r" b="b"/>
                <a:pathLst>
                  <a:path w="14235" h="17423" extrusionOk="0">
                    <a:moveTo>
                      <a:pt x="7525" y="185"/>
                    </a:moveTo>
                    <a:lnTo>
                      <a:pt x="7933" y="204"/>
                    </a:lnTo>
                    <a:lnTo>
                      <a:pt x="8322" y="223"/>
                    </a:lnTo>
                    <a:lnTo>
                      <a:pt x="8711" y="278"/>
                    </a:lnTo>
                    <a:lnTo>
                      <a:pt x="9082" y="334"/>
                    </a:lnTo>
                    <a:lnTo>
                      <a:pt x="9434" y="426"/>
                    </a:lnTo>
                    <a:lnTo>
                      <a:pt x="9786" y="519"/>
                    </a:lnTo>
                    <a:lnTo>
                      <a:pt x="10120" y="630"/>
                    </a:lnTo>
                    <a:lnTo>
                      <a:pt x="10454" y="760"/>
                    </a:lnTo>
                    <a:lnTo>
                      <a:pt x="10769" y="908"/>
                    </a:lnTo>
                    <a:lnTo>
                      <a:pt x="11065" y="1075"/>
                    </a:lnTo>
                    <a:lnTo>
                      <a:pt x="11343" y="1260"/>
                    </a:lnTo>
                    <a:lnTo>
                      <a:pt x="11621" y="1446"/>
                    </a:lnTo>
                    <a:lnTo>
                      <a:pt x="11881" y="1668"/>
                    </a:lnTo>
                    <a:lnTo>
                      <a:pt x="12122" y="1909"/>
                    </a:lnTo>
                    <a:lnTo>
                      <a:pt x="12418" y="2224"/>
                    </a:lnTo>
                    <a:lnTo>
                      <a:pt x="12696" y="2558"/>
                    </a:lnTo>
                    <a:lnTo>
                      <a:pt x="12919" y="2910"/>
                    </a:lnTo>
                    <a:lnTo>
                      <a:pt x="13141" y="3262"/>
                    </a:lnTo>
                    <a:lnTo>
                      <a:pt x="13308" y="3614"/>
                    </a:lnTo>
                    <a:lnTo>
                      <a:pt x="13475" y="3966"/>
                    </a:lnTo>
                    <a:lnTo>
                      <a:pt x="13604" y="4337"/>
                    </a:lnTo>
                    <a:lnTo>
                      <a:pt x="13697" y="4671"/>
                    </a:lnTo>
                    <a:lnTo>
                      <a:pt x="13790" y="5004"/>
                    </a:lnTo>
                    <a:lnTo>
                      <a:pt x="13864" y="5338"/>
                    </a:lnTo>
                    <a:lnTo>
                      <a:pt x="13919" y="5635"/>
                    </a:lnTo>
                    <a:lnTo>
                      <a:pt x="13957" y="5931"/>
                    </a:lnTo>
                    <a:lnTo>
                      <a:pt x="13994" y="6413"/>
                    </a:lnTo>
                    <a:lnTo>
                      <a:pt x="13975" y="6784"/>
                    </a:lnTo>
                    <a:lnTo>
                      <a:pt x="13975" y="7062"/>
                    </a:lnTo>
                    <a:lnTo>
                      <a:pt x="13957" y="7358"/>
                    </a:lnTo>
                    <a:lnTo>
                      <a:pt x="13882" y="8007"/>
                    </a:lnTo>
                    <a:lnTo>
                      <a:pt x="13790" y="8822"/>
                    </a:lnTo>
                    <a:lnTo>
                      <a:pt x="13790" y="9156"/>
                    </a:lnTo>
                    <a:lnTo>
                      <a:pt x="13790" y="9453"/>
                    </a:lnTo>
                    <a:lnTo>
                      <a:pt x="13864" y="9860"/>
                    </a:lnTo>
                    <a:lnTo>
                      <a:pt x="13975" y="10509"/>
                    </a:lnTo>
                    <a:lnTo>
                      <a:pt x="14012" y="10880"/>
                    </a:lnTo>
                    <a:lnTo>
                      <a:pt x="14031" y="11288"/>
                    </a:lnTo>
                    <a:lnTo>
                      <a:pt x="14031" y="11714"/>
                    </a:lnTo>
                    <a:lnTo>
                      <a:pt x="13994" y="12140"/>
                    </a:lnTo>
                    <a:lnTo>
                      <a:pt x="13975" y="12344"/>
                    </a:lnTo>
                    <a:lnTo>
                      <a:pt x="13919" y="12566"/>
                    </a:lnTo>
                    <a:lnTo>
                      <a:pt x="13864" y="12770"/>
                    </a:lnTo>
                    <a:lnTo>
                      <a:pt x="13790" y="12974"/>
                    </a:lnTo>
                    <a:lnTo>
                      <a:pt x="13641" y="13289"/>
                    </a:lnTo>
                    <a:lnTo>
                      <a:pt x="13475" y="13586"/>
                    </a:lnTo>
                    <a:lnTo>
                      <a:pt x="13308" y="13864"/>
                    </a:lnTo>
                    <a:lnTo>
                      <a:pt x="13122" y="14123"/>
                    </a:lnTo>
                    <a:lnTo>
                      <a:pt x="12937" y="14383"/>
                    </a:lnTo>
                    <a:lnTo>
                      <a:pt x="12752" y="14624"/>
                    </a:lnTo>
                    <a:lnTo>
                      <a:pt x="12548" y="14846"/>
                    </a:lnTo>
                    <a:lnTo>
                      <a:pt x="12344" y="15050"/>
                    </a:lnTo>
                    <a:lnTo>
                      <a:pt x="12140" y="15254"/>
                    </a:lnTo>
                    <a:lnTo>
                      <a:pt x="11918" y="15458"/>
                    </a:lnTo>
                    <a:lnTo>
                      <a:pt x="11491" y="15810"/>
                    </a:lnTo>
                    <a:lnTo>
                      <a:pt x="11047" y="16107"/>
                    </a:lnTo>
                    <a:lnTo>
                      <a:pt x="10620" y="16366"/>
                    </a:lnTo>
                    <a:lnTo>
                      <a:pt x="10194" y="16588"/>
                    </a:lnTo>
                    <a:lnTo>
                      <a:pt x="9786" y="16774"/>
                    </a:lnTo>
                    <a:lnTo>
                      <a:pt x="9397" y="16922"/>
                    </a:lnTo>
                    <a:lnTo>
                      <a:pt x="9045" y="17052"/>
                    </a:lnTo>
                    <a:lnTo>
                      <a:pt x="8730" y="17126"/>
                    </a:lnTo>
                    <a:lnTo>
                      <a:pt x="8452" y="17181"/>
                    </a:lnTo>
                    <a:lnTo>
                      <a:pt x="8211" y="17219"/>
                    </a:lnTo>
                    <a:lnTo>
                      <a:pt x="8044" y="17219"/>
                    </a:lnTo>
                    <a:lnTo>
                      <a:pt x="7859" y="17200"/>
                    </a:lnTo>
                    <a:lnTo>
                      <a:pt x="7655" y="17163"/>
                    </a:lnTo>
                    <a:lnTo>
                      <a:pt x="7117" y="17015"/>
                    </a:lnTo>
                    <a:lnTo>
                      <a:pt x="6487" y="16811"/>
                    </a:lnTo>
                    <a:lnTo>
                      <a:pt x="6135" y="16663"/>
                    </a:lnTo>
                    <a:lnTo>
                      <a:pt x="5764" y="16514"/>
                    </a:lnTo>
                    <a:lnTo>
                      <a:pt x="5394" y="16347"/>
                    </a:lnTo>
                    <a:lnTo>
                      <a:pt x="5023" y="16162"/>
                    </a:lnTo>
                    <a:lnTo>
                      <a:pt x="4652" y="15940"/>
                    </a:lnTo>
                    <a:lnTo>
                      <a:pt x="4282" y="15717"/>
                    </a:lnTo>
                    <a:lnTo>
                      <a:pt x="3911" y="15495"/>
                    </a:lnTo>
                    <a:lnTo>
                      <a:pt x="3577" y="15235"/>
                    </a:lnTo>
                    <a:lnTo>
                      <a:pt x="3244" y="14976"/>
                    </a:lnTo>
                    <a:lnTo>
                      <a:pt x="2947" y="14698"/>
                    </a:lnTo>
                    <a:lnTo>
                      <a:pt x="2799" y="14531"/>
                    </a:lnTo>
                    <a:lnTo>
                      <a:pt x="2669" y="14364"/>
                    </a:lnTo>
                    <a:lnTo>
                      <a:pt x="2391" y="13994"/>
                    </a:lnTo>
                    <a:lnTo>
                      <a:pt x="2132" y="13586"/>
                    </a:lnTo>
                    <a:lnTo>
                      <a:pt x="1891" y="13141"/>
                    </a:lnTo>
                    <a:lnTo>
                      <a:pt x="1650" y="12659"/>
                    </a:lnTo>
                    <a:lnTo>
                      <a:pt x="1446" y="12159"/>
                    </a:lnTo>
                    <a:lnTo>
                      <a:pt x="1242" y="11658"/>
                    </a:lnTo>
                    <a:lnTo>
                      <a:pt x="1057" y="11158"/>
                    </a:lnTo>
                    <a:lnTo>
                      <a:pt x="890" y="10639"/>
                    </a:lnTo>
                    <a:lnTo>
                      <a:pt x="723" y="10157"/>
                    </a:lnTo>
                    <a:lnTo>
                      <a:pt x="482" y="9249"/>
                    </a:lnTo>
                    <a:lnTo>
                      <a:pt x="315" y="8507"/>
                    </a:lnTo>
                    <a:lnTo>
                      <a:pt x="260" y="8211"/>
                    </a:lnTo>
                    <a:lnTo>
                      <a:pt x="223" y="7988"/>
                    </a:lnTo>
                    <a:lnTo>
                      <a:pt x="204" y="7803"/>
                    </a:lnTo>
                    <a:lnTo>
                      <a:pt x="204" y="7377"/>
                    </a:lnTo>
                    <a:lnTo>
                      <a:pt x="204" y="7099"/>
                    </a:lnTo>
                    <a:lnTo>
                      <a:pt x="223" y="6765"/>
                    </a:lnTo>
                    <a:lnTo>
                      <a:pt x="241" y="6413"/>
                    </a:lnTo>
                    <a:lnTo>
                      <a:pt x="297" y="6005"/>
                    </a:lnTo>
                    <a:lnTo>
                      <a:pt x="352" y="5597"/>
                    </a:lnTo>
                    <a:lnTo>
                      <a:pt x="445" y="5153"/>
                    </a:lnTo>
                    <a:lnTo>
                      <a:pt x="575" y="4689"/>
                    </a:lnTo>
                    <a:lnTo>
                      <a:pt x="742" y="4244"/>
                    </a:lnTo>
                    <a:lnTo>
                      <a:pt x="927" y="3781"/>
                    </a:lnTo>
                    <a:lnTo>
                      <a:pt x="1168" y="3318"/>
                    </a:lnTo>
                    <a:lnTo>
                      <a:pt x="1298" y="3095"/>
                    </a:lnTo>
                    <a:lnTo>
                      <a:pt x="1446" y="2873"/>
                    </a:lnTo>
                    <a:lnTo>
                      <a:pt x="1594" y="2651"/>
                    </a:lnTo>
                    <a:lnTo>
                      <a:pt x="1779" y="2447"/>
                    </a:lnTo>
                    <a:lnTo>
                      <a:pt x="1983" y="2206"/>
                    </a:lnTo>
                    <a:lnTo>
                      <a:pt x="2206" y="1965"/>
                    </a:lnTo>
                    <a:lnTo>
                      <a:pt x="2447" y="1761"/>
                    </a:lnTo>
                    <a:lnTo>
                      <a:pt x="2706" y="1557"/>
                    </a:lnTo>
                    <a:lnTo>
                      <a:pt x="2966" y="1372"/>
                    </a:lnTo>
                    <a:lnTo>
                      <a:pt x="3244" y="1205"/>
                    </a:lnTo>
                    <a:lnTo>
                      <a:pt x="3522" y="1038"/>
                    </a:lnTo>
                    <a:lnTo>
                      <a:pt x="3837" y="890"/>
                    </a:lnTo>
                    <a:lnTo>
                      <a:pt x="4133" y="760"/>
                    </a:lnTo>
                    <a:lnTo>
                      <a:pt x="4467" y="649"/>
                    </a:lnTo>
                    <a:lnTo>
                      <a:pt x="4801" y="538"/>
                    </a:lnTo>
                    <a:lnTo>
                      <a:pt x="5153" y="445"/>
                    </a:lnTo>
                    <a:lnTo>
                      <a:pt x="5505" y="371"/>
                    </a:lnTo>
                    <a:lnTo>
                      <a:pt x="5876" y="297"/>
                    </a:lnTo>
                    <a:lnTo>
                      <a:pt x="6265" y="260"/>
                    </a:lnTo>
                    <a:lnTo>
                      <a:pt x="6654" y="223"/>
                    </a:lnTo>
                    <a:lnTo>
                      <a:pt x="7099" y="204"/>
                    </a:lnTo>
                    <a:lnTo>
                      <a:pt x="7525" y="185"/>
                    </a:lnTo>
                    <a:close/>
                    <a:moveTo>
                      <a:pt x="7099" y="0"/>
                    </a:moveTo>
                    <a:lnTo>
                      <a:pt x="6654" y="19"/>
                    </a:lnTo>
                    <a:lnTo>
                      <a:pt x="6246" y="56"/>
                    </a:lnTo>
                    <a:lnTo>
                      <a:pt x="5857" y="111"/>
                    </a:lnTo>
                    <a:lnTo>
                      <a:pt x="5468" y="167"/>
                    </a:lnTo>
                    <a:lnTo>
                      <a:pt x="5097" y="260"/>
                    </a:lnTo>
                    <a:lnTo>
                      <a:pt x="4745" y="352"/>
                    </a:lnTo>
                    <a:lnTo>
                      <a:pt x="4393" y="463"/>
                    </a:lnTo>
                    <a:lnTo>
                      <a:pt x="4059" y="575"/>
                    </a:lnTo>
                    <a:lnTo>
                      <a:pt x="3744" y="723"/>
                    </a:lnTo>
                    <a:lnTo>
                      <a:pt x="3429" y="871"/>
                    </a:lnTo>
                    <a:lnTo>
                      <a:pt x="3132" y="1038"/>
                    </a:lnTo>
                    <a:lnTo>
                      <a:pt x="2854" y="1205"/>
                    </a:lnTo>
                    <a:lnTo>
                      <a:pt x="2576" y="1409"/>
                    </a:lnTo>
                    <a:lnTo>
                      <a:pt x="2317" y="1613"/>
                    </a:lnTo>
                    <a:lnTo>
                      <a:pt x="2076" y="1835"/>
                    </a:lnTo>
                    <a:lnTo>
                      <a:pt x="1835" y="2076"/>
                    </a:lnTo>
                    <a:lnTo>
                      <a:pt x="1613" y="2317"/>
                    </a:lnTo>
                    <a:lnTo>
                      <a:pt x="1446" y="2539"/>
                    </a:lnTo>
                    <a:lnTo>
                      <a:pt x="1298" y="2743"/>
                    </a:lnTo>
                    <a:lnTo>
                      <a:pt x="1149" y="2966"/>
                    </a:lnTo>
                    <a:lnTo>
                      <a:pt x="1001" y="3207"/>
                    </a:lnTo>
                    <a:lnTo>
                      <a:pt x="760" y="3651"/>
                    </a:lnTo>
                    <a:lnTo>
                      <a:pt x="556" y="4115"/>
                    </a:lnTo>
                    <a:lnTo>
                      <a:pt x="408" y="4578"/>
                    </a:lnTo>
                    <a:lnTo>
                      <a:pt x="278" y="5023"/>
                    </a:lnTo>
                    <a:lnTo>
                      <a:pt x="167" y="5468"/>
                    </a:lnTo>
                    <a:lnTo>
                      <a:pt x="93" y="5894"/>
                    </a:lnTo>
                    <a:lnTo>
                      <a:pt x="56" y="6283"/>
                    </a:lnTo>
                    <a:lnTo>
                      <a:pt x="19" y="6654"/>
                    </a:lnTo>
                    <a:lnTo>
                      <a:pt x="0" y="6988"/>
                    </a:lnTo>
                    <a:lnTo>
                      <a:pt x="0" y="7303"/>
                    </a:lnTo>
                    <a:lnTo>
                      <a:pt x="0" y="7766"/>
                    </a:lnTo>
                    <a:lnTo>
                      <a:pt x="37" y="8007"/>
                    </a:lnTo>
                    <a:lnTo>
                      <a:pt x="56" y="8248"/>
                    </a:lnTo>
                    <a:lnTo>
                      <a:pt x="111" y="8544"/>
                    </a:lnTo>
                    <a:lnTo>
                      <a:pt x="297" y="9304"/>
                    </a:lnTo>
                    <a:lnTo>
                      <a:pt x="538" y="10213"/>
                    </a:lnTo>
                    <a:lnTo>
                      <a:pt x="704" y="10713"/>
                    </a:lnTo>
                    <a:lnTo>
                      <a:pt x="871" y="11232"/>
                    </a:lnTo>
                    <a:lnTo>
                      <a:pt x="1057" y="11732"/>
                    </a:lnTo>
                    <a:lnTo>
                      <a:pt x="1261" y="12251"/>
                    </a:lnTo>
                    <a:lnTo>
                      <a:pt x="1483" y="12752"/>
                    </a:lnTo>
                    <a:lnTo>
                      <a:pt x="1724" y="13252"/>
                    </a:lnTo>
                    <a:lnTo>
                      <a:pt x="1983" y="13697"/>
                    </a:lnTo>
                    <a:lnTo>
                      <a:pt x="2243" y="14123"/>
                    </a:lnTo>
                    <a:lnTo>
                      <a:pt x="2521" y="14513"/>
                    </a:lnTo>
                    <a:lnTo>
                      <a:pt x="2669" y="14679"/>
                    </a:lnTo>
                    <a:lnTo>
                      <a:pt x="2799" y="14828"/>
                    </a:lnTo>
                    <a:lnTo>
                      <a:pt x="3114" y="15124"/>
                    </a:lnTo>
                    <a:lnTo>
                      <a:pt x="3448" y="15402"/>
                    </a:lnTo>
                    <a:lnTo>
                      <a:pt x="3818" y="15662"/>
                    </a:lnTo>
                    <a:lnTo>
                      <a:pt x="4170" y="15903"/>
                    </a:lnTo>
                    <a:lnTo>
                      <a:pt x="4560" y="16125"/>
                    </a:lnTo>
                    <a:lnTo>
                      <a:pt x="4930" y="16329"/>
                    </a:lnTo>
                    <a:lnTo>
                      <a:pt x="5320" y="16533"/>
                    </a:lnTo>
                    <a:lnTo>
                      <a:pt x="5709" y="16700"/>
                    </a:lnTo>
                    <a:lnTo>
                      <a:pt x="6061" y="16866"/>
                    </a:lnTo>
                    <a:lnTo>
                      <a:pt x="6432" y="16996"/>
                    </a:lnTo>
                    <a:lnTo>
                      <a:pt x="6765" y="17107"/>
                    </a:lnTo>
                    <a:lnTo>
                      <a:pt x="7080" y="17219"/>
                    </a:lnTo>
                    <a:lnTo>
                      <a:pt x="7377" y="17293"/>
                    </a:lnTo>
                    <a:lnTo>
                      <a:pt x="7618" y="17348"/>
                    </a:lnTo>
                    <a:lnTo>
                      <a:pt x="7840" y="17404"/>
                    </a:lnTo>
                    <a:lnTo>
                      <a:pt x="8026" y="17422"/>
                    </a:lnTo>
                    <a:lnTo>
                      <a:pt x="8100" y="17422"/>
                    </a:lnTo>
                    <a:lnTo>
                      <a:pt x="8304" y="17404"/>
                    </a:lnTo>
                    <a:lnTo>
                      <a:pt x="8563" y="17367"/>
                    </a:lnTo>
                    <a:lnTo>
                      <a:pt x="8860" y="17311"/>
                    </a:lnTo>
                    <a:lnTo>
                      <a:pt x="9193" y="17219"/>
                    </a:lnTo>
                    <a:lnTo>
                      <a:pt x="9564" y="17089"/>
                    </a:lnTo>
                    <a:lnTo>
                      <a:pt x="9953" y="16941"/>
                    </a:lnTo>
                    <a:lnTo>
                      <a:pt x="10361" y="16737"/>
                    </a:lnTo>
                    <a:lnTo>
                      <a:pt x="10787" y="16514"/>
                    </a:lnTo>
                    <a:lnTo>
                      <a:pt x="11232" y="16236"/>
                    </a:lnTo>
                    <a:lnTo>
                      <a:pt x="11658" y="15940"/>
                    </a:lnTo>
                    <a:lnTo>
                      <a:pt x="12103" y="15569"/>
                    </a:lnTo>
                    <a:lnTo>
                      <a:pt x="12307" y="15384"/>
                    </a:lnTo>
                    <a:lnTo>
                      <a:pt x="12511" y="15180"/>
                    </a:lnTo>
                    <a:lnTo>
                      <a:pt x="12715" y="14957"/>
                    </a:lnTo>
                    <a:lnTo>
                      <a:pt x="12919" y="14716"/>
                    </a:lnTo>
                    <a:lnTo>
                      <a:pt x="13122" y="14475"/>
                    </a:lnTo>
                    <a:lnTo>
                      <a:pt x="13308" y="14216"/>
                    </a:lnTo>
                    <a:lnTo>
                      <a:pt x="13475" y="13957"/>
                    </a:lnTo>
                    <a:lnTo>
                      <a:pt x="13660" y="13660"/>
                    </a:lnTo>
                    <a:lnTo>
                      <a:pt x="13808" y="13363"/>
                    </a:lnTo>
                    <a:lnTo>
                      <a:pt x="13975" y="13048"/>
                    </a:lnTo>
                    <a:lnTo>
                      <a:pt x="14049" y="12844"/>
                    </a:lnTo>
                    <a:lnTo>
                      <a:pt x="14105" y="12622"/>
                    </a:lnTo>
                    <a:lnTo>
                      <a:pt x="14160" y="12400"/>
                    </a:lnTo>
                    <a:lnTo>
                      <a:pt x="14197" y="12177"/>
                    </a:lnTo>
                    <a:lnTo>
                      <a:pt x="14235" y="11732"/>
                    </a:lnTo>
                    <a:lnTo>
                      <a:pt x="14235" y="11306"/>
                    </a:lnTo>
                    <a:lnTo>
                      <a:pt x="14216" y="10880"/>
                    </a:lnTo>
                    <a:lnTo>
                      <a:pt x="14160" y="10491"/>
                    </a:lnTo>
                    <a:lnTo>
                      <a:pt x="14049" y="9823"/>
                    </a:lnTo>
                    <a:lnTo>
                      <a:pt x="13994" y="9416"/>
                    </a:lnTo>
                    <a:lnTo>
                      <a:pt x="13975" y="9156"/>
                    </a:lnTo>
                    <a:lnTo>
                      <a:pt x="13994" y="8804"/>
                    </a:lnTo>
                    <a:lnTo>
                      <a:pt x="14068" y="8026"/>
                    </a:lnTo>
                    <a:lnTo>
                      <a:pt x="14142" y="7377"/>
                    </a:lnTo>
                    <a:lnTo>
                      <a:pt x="14160" y="7062"/>
                    </a:lnTo>
                    <a:lnTo>
                      <a:pt x="14179" y="6784"/>
                    </a:lnTo>
                    <a:lnTo>
                      <a:pt x="14179" y="6413"/>
                    </a:lnTo>
                    <a:lnTo>
                      <a:pt x="14142" y="5913"/>
                    </a:lnTo>
                    <a:lnTo>
                      <a:pt x="14105" y="5616"/>
                    </a:lnTo>
                    <a:lnTo>
                      <a:pt x="14049" y="5301"/>
                    </a:lnTo>
                    <a:lnTo>
                      <a:pt x="13975" y="4967"/>
                    </a:lnTo>
                    <a:lnTo>
                      <a:pt x="13901" y="4615"/>
                    </a:lnTo>
                    <a:lnTo>
                      <a:pt x="13790" y="4263"/>
                    </a:lnTo>
                    <a:lnTo>
                      <a:pt x="13641" y="3892"/>
                    </a:lnTo>
                    <a:lnTo>
                      <a:pt x="13493" y="3540"/>
                    </a:lnTo>
                    <a:lnTo>
                      <a:pt x="13308" y="3169"/>
                    </a:lnTo>
                    <a:lnTo>
                      <a:pt x="13085" y="2799"/>
                    </a:lnTo>
                    <a:lnTo>
                      <a:pt x="12844" y="2447"/>
                    </a:lnTo>
                    <a:lnTo>
                      <a:pt x="12566" y="2094"/>
                    </a:lnTo>
                    <a:lnTo>
                      <a:pt x="12270" y="1761"/>
                    </a:lnTo>
                    <a:lnTo>
                      <a:pt x="12010" y="1520"/>
                    </a:lnTo>
                    <a:lnTo>
                      <a:pt x="11732" y="1298"/>
                    </a:lnTo>
                    <a:lnTo>
                      <a:pt x="11454" y="1094"/>
                    </a:lnTo>
                    <a:lnTo>
                      <a:pt x="11158" y="908"/>
                    </a:lnTo>
                    <a:lnTo>
                      <a:pt x="10861" y="741"/>
                    </a:lnTo>
                    <a:lnTo>
                      <a:pt x="10528" y="575"/>
                    </a:lnTo>
                    <a:lnTo>
                      <a:pt x="10194" y="445"/>
                    </a:lnTo>
                    <a:lnTo>
                      <a:pt x="9860" y="334"/>
                    </a:lnTo>
                    <a:lnTo>
                      <a:pt x="9508" y="223"/>
                    </a:lnTo>
                    <a:lnTo>
                      <a:pt x="9138" y="148"/>
                    </a:lnTo>
                    <a:lnTo>
                      <a:pt x="8748" y="74"/>
                    </a:lnTo>
                    <a:lnTo>
                      <a:pt x="8359" y="37"/>
                    </a:lnTo>
                    <a:lnTo>
                      <a:pt x="7951" y="0"/>
                    </a:lnTo>
                    <a:close/>
                  </a:path>
                </a:pathLst>
              </a:custGeom>
              <a:solidFill>
                <a:srgbClr val="2C30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 name="Google Shape;3080;p46">
                <a:extLst>
                  <a:ext uri="{FF2B5EF4-FFF2-40B4-BE49-F238E27FC236}">
                    <a16:creationId xmlns:a16="http://schemas.microsoft.com/office/drawing/2014/main" xmlns="" id="{7A58C5A5-FCA8-6755-B854-31C0EBC84203}"/>
                  </a:ext>
                </a:extLst>
              </p:cNvPr>
              <p:cNvSpPr/>
              <p:nvPr/>
            </p:nvSpPr>
            <p:spPr>
              <a:xfrm>
                <a:off x="5422250" y="3330125"/>
                <a:ext cx="355875" cy="435575"/>
              </a:xfrm>
              <a:custGeom>
                <a:avLst/>
                <a:gdLst/>
                <a:ahLst/>
                <a:cxnLst/>
                <a:rect l="l" t="t" r="r" b="b"/>
                <a:pathLst>
                  <a:path w="14235" h="17423" fill="none" extrusionOk="0">
                    <a:moveTo>
                      <a:pt x="8100" y="17422"/>
                    </a:moveTo>
                    <a:lnTo>
                      <a:pt x="8100" y="17422"/>
                    </a:lnTo>
                    <a:lnTo>
                      <a:pt x="8026" y="17422"/>
                    </a:lnTo>
                    <a:lnTo>
                      <a:pt x="8026" y="17422"/>
                    </a:lnTo>
                    <a:lnTo>
                      <a:pt x="7840" y="17404"/>
                    </a:lnTo>
                    <a:lnTo>
                      <a:pt x="7618" y="17348"/>
                    </a:lnTo>
                    <a:lnTo>
                      <a:pt x="7377" y="17293"/>
                    </a:lnTo>
                    <a:lnTo>
                      <a:pt x="7080" y="17219"/>
                    </a:lnTo>
                    <a:lnTo>
                      <a:pt x="6765" y="17107"/>
                    </a:lnTo>
                    <a:lnTo>
                      <a:pt x="6432" y="16996"/>
                    </a:lnTo>
                    <a:lnTo>
                      <a:pt x="6061" y="16866"/>
                    </a:lnTo>
                    <a:lnTo>
                      <a:pt x="5709" y="16700"/>
                    </a:lnTo>
                    <a:lnTo>
                      <a:pt x="5320" y="16533"/>
                    </a:lnTo>
                    <a:lnTo>
                      <a:pt x="4930" y="16329"/>
                    </a:lnTo>
                    <a:lnTo>
                      <a:pt x="4560" y="16125"/>
                    </a:lnTo>
                    <a:lnTo>
                      <a:pt x="4170" y="15903"/>
                    </a:lnTo>
                    <a:lnTo>
                      <a:pt x="3818" y="15662"/>
                    </a:lnTo>
                    <a:lnTo>
                      <a:pt x="3448" y="15402"/>
                    </a:lnTo>
                    <a:lnTo>
                      <a:pt x="3114" y="15124"/>
                    </a:lnTo>
                    <a:lnTo>
                      <a:pt x="2799" y="14828"/>
                    </a:lnTo>
                    <a:lnTo>
                      <a:pt x="2799" y="14828"/>
                    </a:lnTo>
                    <a:lnTo>
                      <a:pt x="2669" y="14679"/>
                    </a:lnTo>
                    <a:lnTo>
                      <a:pt x="2521" y="14513"/>
                    </a:lnTo>
                    <a:lnTo>
                      <a:pt x="2243" y="14123"/>
                    </a:lnTo>
                    <a:lnTo>
                      <a:pt x="1983" y="13697"/>
                    </a:lnTo>
                    <a:lnTo>
                      <a:pt x="1724" y="13252"/>
                    </a:lnTo>
                    <a:lnTo>
                      <a:pt x="1483" y="12752"/>
                    </a:lnTo>
                    <a:lnTo>
                      <a:pt x="1261" y="12251"/>
                    </a:lnTo>
                    <a:lnTo>
                      <a:pt x="1057" y="11732"/>
                    </a:lnTo>
                    <a:lnTo>
                      <a:pt x="871" y="11232"/>
                    </a:lnTo>
                    <a:lnTo>
                      <a:pt x="704" y="10713"/>
                    </a:lnTo>
                    <a:lnTo>
                      <a:pt x="538" y="10213"/>
                    </a:lnTo>
                    <a:lnTo>
                      <a:pt x="297" y="9304"/>
                    </a:lnTo>
                    <a:lnTo>
                      <a:pt x="111" y="8544"/>
                    </a:lnTo>
                    <a:lnTo>
                      <a:pt x="56" y="8248"/>
                    </a:lnTo>
                    <a:lnTo>
                      <a:pt x="37" y="8007"/>
                    </a:lnTo>
                    <a:lnTo>
                      <a:pt x="37" y="8007"/>
                    </a:lnTo>
                    <a:lnTo>
                      <a:pt x="0" y="7766"/>
                    </a:lnTo>
                    <a:lnTo>
                      <a:pt x="0" y="7303"/>
                    </a:lnTo>
                    <a:lnTo>
                      <a:pt x="0" y="6988"/>
                    </a:lnTo>
                    <a:lnTo>
                      <a:pt x="19" y="6654"/>
                    </a:lnTo>
                    <a:lnTo>
                      <a:pt x="56" y="6283"/>
                    </a:lnTo>
                    <a:lnTo>
                      <a:pt x="93" y="5894"/>
                    </a:lnTo>
                    <a:lnTo>
                      <a:pt x="167" y="5468"/>
                    </a:lnTo>
                    <a:lnTo>
                      <a:pt x="278" y="5023"/>
                    </a:lnTo>
                    <a:lnTo>
                      <a:pt x="408" y="4578"/>
                    </a:lnTo>
                    <a:lnTo>
                      <a:pt x="556" y="4115"/>
                    </a:lnTo>
                    <a:lnTo>
                      <a:pt x="760" y="3651"/>
                    </a:lnTo>
                    <a:lnTo>
                      <a:pt x="1001" y="3207"/>
                    </a:lnTo>
                    <a:lnTo>
                      <a:pt x="1149" y="2966"/>
                    </a:lnTo>
                    <a:lnTo>
                      <a:pt x="1298" y="2743"/>
                    </a:lnTo>
                    <a:lnTo>
                      <a:pt x="1446" y="2539"/>
                    </a:lnTo>
                    <a:lnTo>
                      <a:pt x="1613" y="2317"/>
                    </a:lnTo>
                    <a:lnTo>
                      <a:pt x="1613" y="2317"/>
                    </a:lnTo>
                    <a:lnTo>
                      <a:pt x="1835" y="2076"/>
                    </a:lnTo>
                    <a:lnTo>
                      <a:pt x="2076" y="1835"/>
                    </a:lnTo>
                    <a:lnTo>
                      <a:pt x="2317" y="1613"/>
                    </a:lnTo>
                    <a:lnTo>
                      <a:pt x="2576" y="1409"/>
                    </a:lnTo>
                    <a:lnTo>
                      <a:pt x="2854" y="1205"/>
                    </a:lnTo>
                    <a:lnTo>
                      <a:pt x="3132" y="1038"/>
                    </a:lnTo>
                    <a:lnTo>
                      <a:pt x="3429" y="871"/>
                    </a:lnTo>
                    <a:lnTo>
                      <a:pt x="3744" y="723"/>
                    </a:lnTo>
                    <a:lnTo>
                      <a:pt x="4059" y="575"/>
                    </a:lnTo>
                    <a:lnTo>
                      <a:pt x="4393" y="463"/>
                    </a:lnTo>
                    <a:lnTo>
                      <a:pt x="4745" y="352"/>
                    </a:lnTo>
                    <a:lnTo>
                      <a:pt x="5097" y="260"/>
                    </a:lnTo>
                    <a:lnTo>
                      <a:pt x="5468" y="167"/>
                    </a:lnTo>
                    <a:lnTo>
                      <a:pt x="5857" y="111"/>
                    </a:lnTo>
                    <a:lnTo>
                      <a:pt x="6246" y="56"/>
                    </a:lnTo>
                    <a:lnTo>
                      <a:pt x="6654" y="19"/>
                    </a:lnTo>
                    <a:lnTo>
                      <a:pt x="6654" y="19"/>
                    </a:lnTo>
                    <a:lnTo>
                      <a:pt x="7099" y="0"/>
                    </a:lnTo>
                    <a:lnTo>
                      <a:pt x="7525" y="0"/>
                    </a:lnTo>
                    <a:lnTo>
                      <a:pt x="7951" y="0"/>
                    </a:lnTo>
                    <a:lnTo>
                      <a:pt x="8359" y="37"/>
                    </a:lnTo>
                    <a:lnTo>
                      <a:pt x="8748" y="74"/>
                    </a:lnTo>
                    <a:lnTo>
                      <a:pt x="9138" y="148"/>
                    </a:lnTo>
                    <a:lnTo>
                      <a:pt x="9508" y="223"/>
                    </a:lnTo>
                    <a:lnTo>
                      <a:pt x="9860" y="334"/>
                    </a:lnTo>
                    <a:lnTo>
                      <a:pt x="10194" y="445"/>
                    </a:lnTo>
                    <a:lnTo>
                      <a:pt x="10528" y="575"/>
                    </a:lnTo>
                    <a:lnTo>
                      <a:pt x="10861" y="741"/>
                    </a:lnTo>
                    <a:lnTo>
                      <a:pt x="11158" y="908"/>
                    </a:lnTo>
                    <a:lnTo>
                      <a:pt x="11454" y="1094"/>
                    </a:lnTo>
                    <a:lnTo>
                      <a:pt x="11732" y="1298"/>
                    </a:lnTo>
                    <a:lnTo>
                      <a:pt x="12010" y="1520"/>
                    </a:lnTo>
                    <a:lnTo>
                      <a:pt x="12270" y="1761"/>
                    </a:lnTo>
                    <a:lnTo>
                      <a:pt x="12270" y="1761"/>
                    </a:lnTo>
                    <a:lnTo>
                      <a:pt x="12566" y="2094"/>
                    </a:lnTo>
                    <a:lnTo>
                      <a:pt x="12844" y="2447"/>
                    </a:lnTo>
                    <a:lnTo>
                      <a:pt x="13085" y="2799"/>
                    </a:lnTo>
                    <a:lnTo>
                      <a:pt x="13308" y="3169"/>
                    </a:lnTo>
                    <a:lnTo>
                      <a:pt x="13493" y="3540"/>
                    </a:lnTo>
                    <a:lnTo>
                      <a:pt x="13641" y="3892"/>
                    </a:lnTo>
                    <a:lnTo>
                      <a:pt x="13790" y="4263"/>
                    </a:lnTo>
                    <a:lnTo>
                      <a:pt x="13901" y="4615"/>
                    </a:lnTo>
                    <a:lnTo>
                      <a:pt x="13975" y="4967"/>
                    </a:lnTo>
                    <a:lnTo>
                      <a:pt x="14049" y="5301"/>
                    </a:lnTo>
                    <a:lnTo>
                      <a:pt x="14105" y="5616"/>
                    </a:lnTo>
                    <a:lnTo>
                      <a:pt x="14142" y="5913"/>
                    </a:lnTo>
                    <a:lnTo>
                      <a:pt x="14179" y="6413"/>
                    </a:lnTo>
                    <a:lnTo>
                      <a:pt x="14179" y="6784"/>
                    </a:lnTo>
                    <a:lnTo>
                      <a:pt x="14179" y="6784"/>
                    </a:lnTo>
                    <a:lnTo>
                      <a:pt x="14160" y="7062"/>
                    </a:lnTo>
                    <a:lnTo>
                      <a:pt x="14142" y="7377"/>
                    </a:lnTo>
                    <a:lnTo>
                      <a:pt x="14068" y="8026"/>
                    </a:lnTo>
                    <a:lnTo>
                      <a:pt x="14068" y="8026"/>
                    </a:lnTo>
                    <a:lnTo>
                      <a:pt x="13994" y="8804"/>
                    </a:lnTo>
                    <a:lnTo>
                      <a:pt x="13975" y="9156"/>
                    </a:lnTo>
                    <a:lnTo>
                      <a:pt x="13994" y="9416"/>
                    </a:lnTo>
                    <a:lnTo>
                      <a:pt x="13994" y="9416"/>
                    </a:lnTo>
                    <a:lnTo>
                      <a:pt x="14049" y="9823"/>
                    </a:lnTo>
                    <a:lnTo>
                      <a:pt x="14049" y="9823"/>
                    </a:lnTo>
                    <a:lnTo>
                      <a:pt x="14160" y="10491"/>
                    </a:lnTo>
                    <a:lnTo>
                      <a:pt x="14216" y="10880"/>
                    </a:lnTo>
                    <a:lnTo>
                      <a:pt x="14235" y="11306"/>
                    </a:lnTo>
                    <a:lnTo>
                      <a:pt x="14235" y="11732"/>
                    </a:lnTo>
                    <a:lnTo>
                      <a:pt x="14197" y="12177"/>
                    </a:lnTo>
                    <a:lnTo>
                      <a:pt x="14160" y="12400"/>
                    </a:lnTo>
                    <a:lnTo>
                      <a:pt x="14105" y="12622"/>
                    </a:lnTo>
                    <a:lnTo>
                      <a:pt x="14049" y="12844"/>
                    </a:lnTo>
                    <a:lnTo>
                      <a:pt x="13975" y="13048"/>
                    </a:lnTo>
                    <a:lnTo>
                      <a:pt x="13975" y="13048"/>
                    </a:lnTo>
                    <a:lnTo>
                      <a:pt x="13808" y="13363"/>
                    </a:lnTo>
                    <a:lnTo>
                      <a:pt x="13660" y="13660"/>
                    </a:lnTo>
                    <a:lnTo>
                      <a:pt x="13475" y="13957"/>
                    </a:lnTo>
                    <a:lnTo>
                      <a:pt x="13308" y="14216"/>
                    </a:lnTo>
                    <a:lnTo>
                      <a:pt x="13122" y="14475"/>
                    </a:lnTo>
                    <a:lnTo>
                      <a:pt x="12919" y="14716"/>
                    </a:lnTo>
                    <a:lnTo>
                      <a:pt x="12715" y="14957"/>
                    </a:lnTo>
                    <a:lnTo>
                      <a:pt x="12511" y="15180"/>
                    </a:lnTo>
                    <a:lnTo>
                      <a:pt x="12307" y="15384"/>
                    </a:lnTo>
                    <a:lnTo>
                      <a:pt x="12103" y="15569"/>
                    </a:lnTo>
                    <a:lnTo>
                      <a:pt x="11658" y="15940"/>
                    </a:lnTo>
                    <a:lnTo>
                      <a:pt x="11232" y="16236"/>
                    </a:lnTo>
                    <a:lnTo>
                      <a:pt x="10787" y="16514"/>
                    </a:lnTo>
                    <a:lnTo>
                      <a:pt x="10361" y="16737"/>
                    </a:lnTo>
                    <a:lnTo>
                      <a:pt x="9953" y="16941"/>
                    </a:lnTo>
                    <a:lnTo>
                      <a:pt x="9564" y="17089"/>
                    </a:lnTo>
                    <a:lnTo>
                      <a:pt x="9193" y="17219"/>
                    </a:lnTo>
                    <a:lnTo>
                      <a:pt x="8860" y="17311"/>
                    </a:lnTo>
                    <a:lnTo>
                      <a:pt x="8563" y="17367"/>
                    </a:lnTo>
                    <a:lnTo>
                      <a:pt x="8304" y="17404"/>
                    </a:lnTo>
                    <a:lnTo>
                      <a:pt x="8100" y="17422"/>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 name="Google Shape;3081;p46">
                <a:extLst>
                  <a:ext uri="{FF2B5EF4-FFF2-40B4-BE49-F238E27FC236}">
                    <a16:creationId xmlns:a16="http://schemas.microsoft.com/office/drawing/2014/main" xmlns="" id="{2D367383-C0B2-6923-3C75-0479E4BA8E91}"/>
                  </a:ext>
                </a:extLst>
              </p:cNvPr>
              <p:cNvSpPr/>
              <p:nvPr/>
            </p:nvSpPr>
            <p:spPr>
              <a:xfrm>
                <a:off x="5427350" y="3334750"/>
                <a:ext cx="345675" cy="425850"/>
              </a:xfrm>
              <a:custGeom>
                <a:avLst/>
                <a:gdLst/>
                <a:ahLst/>
                <a:cxnLst/>
                <a:rect l="l" t="t" r="r" b="b"/>
                <a:pathLst>
                  <a:path w="13827" h="17034" fill="none" extrusionOk="0">
                    <a:moveTo>
                      <a:pt x="7840" y="17034"/>
                    </a:moveTo>
                    <a:lnTo>
                      <a:pt x="7840" y="17034"/>
                    </a:lnTo>
                    <a:lnTo>
                      <a:pt x="8007" y="17034"/>
                    </a:lnTo>
                    <a:lnTo>
                      <a:pt x="8248" y="16996"/>
                    </a:lnTo>
                    <a:lnTo>
                      <a:pt x="8526" y="16941"/>
                    </a:lnTo>
                    <a:lnTo>
                      <a:pt x="8841" y="16867"/>
                    </a:lnTo>
                    <a:lnTo>
                      <a:pt x="9193" y="16737"/>
                    </a:lnTo>
                    <a:lnTo>
                      <a:pt x="9582" y="16589"/>
                    </a:lnTo>
                    <a:lnTo>
                      <a:pt x="9990" y="16403"/>
                    </a:lnTo>
                    <a:lnTo>
                      <a:pt x="10416" y="16181"/>
                    </a:lnTo>
                    <a:lnTo>
                      <a:pt x="10843" y="15922"/>
                    </a:lnTo>
                    <a:lnTo>
                      <a:pt x="11287" y="15625"/>
                    </a:lnTo>
                    <a:lnTo>
                      <a:pt x="11714" y="15273"/>
                    </a:lnTo>
                    <a:lnTo>
                      <a:pt x="11936" y="15069"/>
                    </a:lnTo>
                    <a:lnTo>
                      <a:pt x="12140" y="14865"/>
                    </a:lnTo>
                    <a:lnTo>
                      <a:pt x="12344" y="14661"/>
                    </a:lnTo>
                    <a:lnTo>
                      <a:pt x="12548" y="14439"/>
                    </a:lnTo>
                    <a:lnTo>
                      <a:pt x="12733" y="14198"/>
                    </a:lnTo>
                    <a:lnTo>
                      <a:pt x="12918" y="13938"/>
                    </a:lnTo>
                    <a:lnTo>
                      <a:pt x="13104" y="13679"/>
                    </a:lnTo>
                    <a:lnTo>
                      <a:pt x="13271" y="13401"/>
                    </a:lnTo>
                    <a:lnTo>
                      <a:pt x="13437" y="13104"/>
                    </a:lnTo>
                    <a:lnTo>
                      <a:pt x="13586" y="12789"/>
                    </a:lnTo>
                    <a:lnTo>
                      <a:pt x="13586" y="12789"/>
                    </a:lnTo>
                    <a:lnTo>
                      <a:pt x="13660" y="12585"/>
                    </a:lnTo>
                    <a:lnTo>
                      <a:pt x="13715" y="12381"/>
                    </a:lnTo>
                    <a:lnTo>
                      <a:pt x="13771" y="12159"/>
                    </a:lnTo>
                    <a:lnTo>
                      <a:pt x="13790" y="11955"/>
                    </a:lnTo>
                    <a:lnTo>
                      <a:pt x="13827" y="11529"/>
                    </a:lnTo>
                    <a:lnTo>
                      <a:pt x="13827" y="11103"/>
                    </a:lnTo>
                    <a:lnTo>
                      <a:pt x="13808" y="10695"/>
                    </a:lnTo>
                    <a:lnTo>
                      <a:pt x="13771" y="10324"/>
                    </a:lnTo>
                    <a:lnTo>
                      <a:pt x="13660" y="9675"/>
                    </a:lnTo>
                    <a:lnTo>
                      <a:pt x="13660" y="9675"/>
                    </a:lnTo>
                    <a:lnTo>
                      <a:pt x="13586" y="9268"/>
                    </a:lnTo>
                    <a:lnTo>
                      <a:pt x="13586" y="9268"/>
                    </a:lnTo>
                    <a:lnTo>
                      <a:pt x="13586" y="8971"/>
                    </a:lnTo>
                    <a:lnTo>
                      <a:pt x="13586" y="8637"/>
                    </a:lnTo>
                    <a:lnTo>
                      <a:pt x="13678" y="7822"/>
                    </a:lnTo>
                    <a:lnTo>
                      <a:pt x="13678" y="7822"/>
                    </a:lnTo>
                    <a:lnTo>
                      <a:pt x="13753" y="7173"/>
                    </a:lnTo>
                    <a:lnTo>
                      <a:pt x="13771" y="6877"/>
                    </a:lnTo>
                    <a:lnTo>
                      <a:pt x="13771" y="6599"/>
                    </a:lnTo>
                    <a:lnTo>
                      <a:pt x="13771" y="6599"/>
                    </a:lnTo>
                    <a:lnTo>
                      <a:pt x="13790" y="6228"/>
                    </a:lnTo>
                    <a:lnTo>
                      <a:pt x="13753" y="5746"/>
                    </a:lnTo>
                    <a:lnTo>
                      <a:pt x="13715" y="5450"/>
                    </a:lnTo>
                    <a:lnTo>
                      <a:pt x="13660" y="5153"/>
                    </a:lnTo>
                    <a:lnTo>
                      <a:pt x="13586" y="4819"/>
                    </a:lnTo>
                    <a:lnTo>
                      <a:pt x="13493" y="4486"/>
                    </a:lnTo>
                    <a:lnTo>
                      <a:pt x="13400" y="4152"/>
                    </a:lnTo>
                    <a:lnTo>
                      <a:pt x="13271" y="3781"/>
                    </a:lnTo>
                    <a:lnTo>
                      <a:pt x="13104" y="3429"/>
                    </a:lnTo>
                    <a:lnTo>
                      <a:pt x="12937" y="3077"/>
                    </a:lnTo>
                    <a:lnTo>
                      <a:pt x="12715" y="2725"/>
                    </a:lnTo>
                    <a:lnTo>
                      <a:pt x="12492" y="2373"/>
                    </a:lnTo>
                    <a:lnTo>
                      <a:pt x="12214" y="2039"/>
                    </a:lnTo>
                    <a:lnTo>
                      <a:pt x="11918" y="1724"/>
                    </a:lnTo>
                    <a:lnTo>
                      <a:pt x="11918" y="1724"/>
                    </a:lnTo>
                    <a:lnTo>
                      <a:pt x="11677" y="1483"/>
                    </a:lnTo>
                    <a:lnTo>
                      <a:pt x="11417" y="1261"/>
                    </a:lnTo>
                    <a:lnTo>
                      <a:pt x="11139" y="1075"/>
                    </a:lnTo>
                    <a:lnTo>
                      <a:pt x="10861" y="890"/>
                    </a:lnTo>
                    <a:lnTo>
                      <a:pt x="10565" y="723"/>
                    </a:lnTo>
                    <a:lnTo>
                      <a:pt x="10250" y="575"/>
                    </a:lnTo>
                    <a:lnTo>
                      <a:pt x="9916" y="445"/>
                    </a:lnTo>
                    <a:lnTo>
                      <a:pt x="9582" y="334"/>
                    </a:lnTo>
                    <a:lnTo>
                      <a:pt x="9230" y="241"/>
                    </a:lnTo>
                    <a:lnTo>
                      <a:pt x="8878" y="149"/>
                    </a:lnTo>
                    <a:lnTo>
                      <a:pt x="8507" y="93"/>
                    </a:lnTo>
                    <a:lnTo>
                      <a:pt x="8118" y="38"/>
                    </a:lnTo>
                    <a:lnTo>
                      <a:pt x="7729" y="19"/>
                    </a:lnTo>
                    <a:lnTo>
                      <a:pt x="7321" y="0"/>
                    </a:lnTo>
                    <a:lnTo>
                      <a:pt x="6895" y="19"/>
                    </a:lnTo>
                    <a:lnTo>
                      <a:pt x="6450" y="38"/>
                    </a:lnTo>
                    <a:lnTo>
                      <a:pt x="6450" y="38"/>
                    </a:lnTo>
                    <a:lnTo>
                      <a:pt x="6061" y="75"/>
                    </a:lnTo>
                    <a:lnTo>
                      <a:pt x="5672" y="112"/>
                    </a:lnTo>
                    <a:lnTo>
                      <a:pt x="5301" y="186"/>
                    </a:lnTo>
                    <a:lnTo>
                      <a:pt x="4949" y="260"/>
                    </a:lnTo>
                    <a:lnTo>
                      <a:pt x="4597" y="353"/>
                    </a:lnTo>
                    <a:lnTo>
                      <a:pt x="4263" y="464"/>
                    </a:lnTo>
                    <a:lnTo>
                      <a:pt x="3929" y="575"/>
                    </a:lnTo>
                    <a:lnTo>
                      <a:pt x="3633" y="705"/>
                    </a:lnTo>
                    <a:lnTo>
                      <a:pt x="3318" y="853"/>
                    </a:lnTo>
                    <a:lnTo>
                      <a:pt x="3040" y="1020"/>
                    </a:lnTo>
                    <a:lnTo>
                      <a:pt x="2762" y="1187"/>
                    </a:lnTo>
                    <a:lnTo>
                      <a:pt x="2502" y="1372"/>
                    </a:lnTo>
                    <a:lnTo>
                      <a:pt x="2243" y="1576"/>
                    </a:lnTo>
                    <a:lnTo>
                      <a:pt x="2002" y="1780"/>
                    </a:lnTo>
                    <a:lnTo>
                      <a:pt x="1779" y="2021"/>
                    </a:lnTo>
                    <a:lnTo>
                      <a:pt x="1575" y="2262"/>
                    </a:lnTo>
                    <a:lnTo>
                      <a:pt x="1575" y="2262"/>
                    </a:lnTo>
                    <a:lnTo>
                      <a:pt x="1390" y="2466"/>
                    </a:lnTo>
                    <a:lnTo>
                      <a:pt x="1242" y="2688"/>
                    </a:lnTo>
                    <a:lnTo>
                      <a:pt x="1094" y="2910"/>
                    </a:lnTo>
                    <a:lnTo>
                      <a:pt x="964" y="3133"/>
                    </a:lnTo>
                    <a:lnTo>
                      <a:pt x="723" y="3596"/>
                    </a:lnTo>
                    <a:lnTo>
                      <a:pt x="538" y="4059"/>
                    </a:lnTo>
                    <a:lnTo>
                      <a:pt x="371" y="4504"/>
                    </a:lnTo>
                    <a:lnTo>
                      <a:pt x="241" y="4968"/>
                    </a:lnTo>
                    <a:lnTo>
                      <a:pt x="148" y="5412"/>
                    </a:lnTo>
                    <a:lnTo>
                      <a:pt x="93" y="5820"/>
                    </a:lnTo>
                    <a:lnTo>
                      <a:pt x="37" y="6228"/>
                    </a:lnTo>
                    <a:lnTo>
                      <a:pt x="19" y="6580"/>
                    </a:lnTo>
                    <a:lnTo>
                      <a:pt x="0" y="6914"/>
                    </a:lnTo>
                    <a:lnTo>
                      <a:pt x="0" y="7192"/>
                    </a:lnTo>
                    <a:lnTo>
                      <a:pt x="0" y="7618"/>
                    </a:lnTo>
                    <a:lnTo>
                      <a:pt x="19" y="7803"/>
                    </a:lnTo>
                    <a:lnTo>
                      <a:pt x="19" y="7803"/>
                    </a:lnTo>
                    <a:lnTo>
                      <a:pt x="56" y="8026"/>
                    </a:lnTo>
                    <a:lnTo>
                      <a:pt x="111" y="8322"/>
                    </a:lnTo>
                    <a:lnTo>
                      <a:pt x="278" y="9064"/>
                    </a:lnTo>
                    <a:lnTo>
                      <a:pt x="519" y="9972"/>
                    </a:lnTo>
                    <a:lnTo>
                      <a:pt x="686" y="10454"/>
                    </a:lnTo>
                    <a:lnTo>
                      <a:pt x="853" y="10973"/>
                    </a:lnTo>
                    <a:lnTo>
                      <a:pt x="1038" y="11473"/>
                    </a:lnTo>
                    <a:lnTo>
                      <a:pt x="1242" y="11974"/>
                    </a:lnTo>
                    <a:lnTo>
                      <a:pt x="1446" y="12474"/>
                    </a:lnTo>
                    <a:lnTo>
                      <a:pt x="1687" y="12956"/>
                    </a:lnTo>
                    <a:lnTo>
                      <a:pt x="1928" y="13401"/>
                    </a:lnTo>
                    <a:lnTo>
                      <a:pt x="2187" y="13809"/>
                    </a:lnTo>
                    <a:lnTo>
                      <a:pt x="2465" y="14179"/>
                    </a:lnTo>
                    <a:lnTo>
                      <a:pt x="2595" y="14346"/>
                    </a:lnTo>
                    <a:lnTo>
                      <a:pt x="2743" y="14513"/>
                    </a:lnTo>
                    <a:lnTo>
                      <a:pt x="2743" y="14513"/>
                    </a:lnTo>
                    <a:lnTo>
                      <a:pt x="3040" y="14791"/>
                    </a:lnTo>
                    <a:lnTo>
                      <a:pt x="3373" y="15050"/>
                    </a:lnTo>
                    <a:lnTo>
                      <a:pt x="3707" y="15310"/>
                    </a:lnTo>
                    <a:lnTo>
                      <a:pt x="4078" y="15532"/>
                    </a:lnTo>
                    <a:lnTo>
                      <a:pt x="4448" y="15755"/>
                    </a:lnTo>
                    <a:lnTo>
                      <a:pt x="4819" y="15977"/>
                    </a:lnTo>
                    <a:lnTo>
                      <a:pt x="5190" y="16162"/>
                    </a:lnTo>
                    <a:lnTo>
                      <a:pt x="5560" y="16329"/>
                    </a:lnTo>
                    <a:lnTo>
                      <a:pt x="5931" y="16478"/>
                    </a:lnTo>
                    <a:lnTo>
                      <a:pt x="6283" y="16626"/>
                    </a:lnTo>
                    <a:lnTo>
                      <a:pt x="6913" y="16830"/>
                    </a:lnTo>
                    <a:lnTo>
                      <a:pt x="7451" y="16978"/>
                    </a:lnTo>
                    <a:lnTo>
                      <a:pt x="7655" y="17015"/>
                    </a:lnTo>
                    <a:lnTo>
                      <a:pt x="7840" y="17034"/>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 name="Google Shape;3082;p46">
                <a:extLst>
                  <a:ext uri="{FF2B5EF4-FFF2-40B4-BE49-F238E27FC236}">
                    <a16:creationId xmlns:a16="http://schemas.microsoft.com/office/drawing/2014/main" xmlns="" id="{7BEE1F01-9280-CD4C-1ECE-A5F76DCA7E87}"/>
                  </a:ext>
                </a:extLst>
              </p:cNvPr>
              <p:cNvSpPr/>
              <p:nvPr/>
            </p:nvSpPr>
            <p:spPr>
              <a:xfrm>
                <a:off x="5522800" y="3558550"/>
                <a:ext cx="63025" cy="62575"/>
              </a:xfrm>
              <a:custGeom>
                <a:avLst/>
                <a:gdLst/>
                <a:ahLst/>
                <a:cxnLst/>
                <a:rect l="l" t="t" r="r" b="b"/>
                <a:pathLst>
                  <a:path w="2521" h="2503" extrusionOk="0">
                    <a:moveTo>
                      <a:pt x="1260" y="1"/>
                    </a:moveTo>
                    <a:lnTo>
                      <a:pt x="1075" y="19"/>
                    </a:lnTo>
                    <a:lnTo>
                      <a:pt x="908" y="56"/>
                    </a:lnTo>
                    <a:lnTo>
                      <a:pt x="779" y="93"/>
                    </a:lnTo>
                    <a:lnTo>
                      <a:pt x="667" y="149"/>
                    </a:lnTo>
                    <a:lnTo>
                      <a:pt x="556" y="223"/>
                    </a:lnTo>
                    <a:lnTo>
                      <a:pt x="463" y="297"/>
                    </a:lnTo>
                    <a:lnTo>
                      <a:pt x="371" y="371"/>
                    </a:lnTo>
                    <a:lnTo>
                      <a:pt x="297" y="464"/>
                    </a:lnTo>
                    <a:lnTo>
                      <a:pt x="223" y="557"/>
                    </a:lnTo>
                    <a:lnTo>
                      <a:pt x="148" y="668"/>
                    </a:lnTo>
                    <a:lnTo>
                      <a:pt x="111" y="779"/>
                    </a:lnTo>
                    <a:lnTo>
                      <a:pt x="56" y="890"/>
                    </a:lnTo>
                    <a:lnTo>
                      <a:pt x="37" y="1001"/>
                    </a:lnTo>
                    <a:lnTo>
                      <a:pt x="19" y="1131"/>
                    </a:lnTo>
                    <a:lnTo>
                      <a:pt x="0" y="1242"/>
                    </a:lnTo>
                    <a:lnTo>
                      <a:pt x="19" y="1372"/>
                    </a:lnTo>
                    <a:lnTo>
                      <a:pt x="37" y="1502"/>
                    </a:lnTo>
                    <a:lnTo>
                      <a:pt x="56" y="1613"/>
                    </a:lnTo>
                    <a:lnTo>
                      <a:pt x="130" y="1817"/>
                    </a:lnTo>
                    <a:lnTo>
                      <a:pt x="241" y="1984"/>
                    </a:lnTo>
                    <a:lnTo>
                      <a:pt x="371" y="2132"/>
                    </a:lnTo>
                    <a:lnTo>
                      <a:pt x="519" y="2262"/>
                    </a:lnTo>
                    <a:lnTo>
                      <a:pt x="686" y="2373"/>
                    </a:lnTo>
                    <a:lnTo>
                      <a:pt x="871" y="2447"/>
                    </a:lnTo>
                    <a:lnTo>
                      <a:pt x="1057" y="2503"/>
                    </a:lnTo>
                    <a:lnTo>
                      <a:pt x="1446" y="2503"/>
                    </a:lnTo>
                    <a:lnTo>
                      <a:pt x="1631" y="2466"/>
                    </a:lnTo>
                    <a:lnTo>
                      <a:pt x="1742" y="2410"/>
                    </a:lnTo>
                    <a:lnTo>
                      <a:pt x="1854" y="2354"/>
                    </a:lnTo>
                    <a:lnTo>
                      <a:pt x="1965" y="2299"/>
                    </a:lnTo>
                    <a:lnTo>
                      <a:pt x="2057" y="2225"/>
                    </a:lnTo>
                    <a:lnTo>
                      <a:pt x="2150" y="2132"/>
                    </a:lnTo>
                    <a:lnTo>
                      <a:pt x="2243" y="2058"/>
                    </a:lnTo>
                    <a:lnTo>
                      <a:pt x="2298" y="1947"/>
                    </a:lnTo>
                    <a:lnTo>
                      <a:pt x="2373" y="1854"/>
                    </a:lnTo>
                    <a:lnTo>
                      <a:pt x="2428" y="1743"/>
                    </a:lnTo>
                    <a:lnTo>
                      <a:pt x="2465" y="1632"/>
                    </a:lnTo>
                    <a:lnTo>
                      <a:pt x="2484" y="1502"/>
                    </a:lnTo>
                    <a:lnTo>
                      <a:pt x="2502" y="1391"/>
                    </a:lnTo>
                    <a:lnTo>
                      <a:pt x="2521" y="1261"/>
                    </a:lnTo>
                    <a:lnTo>
                      <a:pt x="2521" y="1150"/>
                    </a:lnTo>
                    <a:lnTo>
                      <a:pt x="2502" y="1020"/>
                    </a:lnTo>
                    <a:lnTo>
                      <a:pt x="2465" y="890"/>
                    </a:lnTo>
                    <a:lnTo>
                      <a:pt x="2391" y="705"/>
                    </a:lnTo>
                    <a:lnTo>
                      <a:pt x="2280" y="520"/>
                    </a:lnTo>
                    <a:lnTo>
                      <a:pt x="2150" y="371"/>
                    </a:lnTo>
                    <a:lnTo>
                      <a:pt x="2002" y="242"/>
                    </a:lnTo>
                    <a:lnTo>
                      <a:pt x="1835" y="149"/>
                    </a:lnTo>
                    <a:lnTo>
                      <a:pt x="1650" y="75"/>
                    </a:lnTo>
                    <a:lnTo>
                      <a:pt x="1464" y="19"/>
                    </a:lnTo>
                    <a:lnTo>
                      <a:pt x="1260" y="1"/>
                    </a:lnTo>
                    <a:close/>
                  </a:path>
                </a:pathLst>
              </a:custGeom>
              <a:solidFill>
                <a:srgbClr val="FCF3E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 name="Google Shape;3083;p46">
                <a:extLst>
                  <a:ext uri="{FF2B5EF4-FFF2-40B4-BE49-F238E27FC236}">
                    <a16:creationId xmlns:a16="http://schemas.microsoft.com/office/drawing/2014/main" xmlns="" id="{A79C5E7E-D955-6181-EBCB-D0AFA6B04231}"/>
                  </a:ext>
                </a:extLst>
              </p:cNvPr>
              <p:cNvSpPr/>
              <p:nvPr/>
            </p:nvSpPr>
            <p:spPr>
              <a:xfrm>
                <a:off x="5522800" y="3558550"/>
                <a:ext cx="63025" cy="62575"/>
              </a:xfrm>
              <a:custGeom>
                <a:avLst/>
                <a:gdLst/>
                <a:ahLst/>
                <a:cxnLst/>
                <a:rect l="l" t="t" r="r" b="b"/>
                <a:pathLst>
                  <a:path w="2521" h="2503" fill="none" extrusionOk="0">
                    <a:moveTo>
                      <a:pt x="1260" y="1"/>
                    </a:moveTo>
                    <a:lnTo>
                      <a:pt x="1260" y="1"/>
                    </a:lnTo>
                    <a:lnTo>
                      <a:pt x="1075" y="19"/>
                    </a:lnTo>
                    <a:lnTo>
                      <a:pt x="908" y="56"/>
                    </a:lnTo>
                    <a:lnTo>
                      <a:pt x="908" y="56"/>
                    </a:lnTo>
                    <a:lnTo>
                      <a:pt x="779" y="93"/>
                    </a:lnTo>
                    <a:lnTo>
                      <a:pt x="667" y="149"/>
                    </a:lnTo>
                    <a:lnTo>
                      <a:pt x="556" y="223"/>
                    </a:lnTo>
                    <a:lnTo>
                      <a:pt x="463" y="297"/>
                    </a:lnTo>
                    <a:lnTo>
                      <a:pt x="371" y="371"/>
                    </a:lnTo>
                    <a:lnTo>
                      <a:pt x="297" y="464"/>
                    </a:lnTo>
                    <a:lnTo>
                      <a:pt x="223" y="557"/>
                    </a:lnTo>
                    <a:lnTo>
                      <a:pt x="148" y="668"/>
                    </a:lnTo>
                    <a:lnTo>
                      <a:pt x="111" y="779"/>
                    </a:lnTo>
                    <a:lnTo>
                      <a:pt x="56" y="890"/>
                    </a:lnTo>
                    <a:lnTo>
                      <a:pt x="37" y="1001"/>
                    </a:lnTo>
                    <a:lnTo>
                      <a:pt x="19" y="1131"/>
                    </a:lnTo>
                    <a:lnTo>
                      <a:pt x="0" y="1242"/>
                    </a:lnTo>
                    <a:lnTo>
                      <a:pt x="19" y="1372"/>
                    </a:lnTo>
                    <a:lnTo>
                      <a:pt x="37" y="1502"/>
                    </a:lnTo>
                    <a:lnTo>
                      <a:pt x="56" y="1613"/>
                    </a:lnTo>
                    <a:lnTo>
                      <a:pt x="56" y="1613"/>
                    </a:lnTo>
                    <a:lnTo>
                      <a:pt x="130" y="1817"/>
                    </a:lnTo>
                    <a:lnTo>
                      <a:pt x="241" y="1984"/>
                    </a:lnTo>
                    <a:lnTo>
                      <a:pt x="371" y="2132"/>
                    </a:lnTo>
                    <a:lnTo>
                      <a:pt x="519" y="2262"/>
                    </a:lnTo>
                    <a:lnTo>
                      <a:pt x="686" y="2373"/>
                    </a:lnTo>
                    <a:lnTo>
                      <a:pt x="871" y="2447"/>
                    </a:lnTo>
                    <a:lnTo>
                      <a:pt x="1057" y="2503"/>
                    </a:lnTo>
                    <a:lnTo>
                      <a:pt x="1260" y="2503"/>
                    </a:lnTo>
                    <a:lnTo>
                      <a:pt x="1260" y="2503"/>
                    </a:lnTo>
                    <a:lnTo>
                      <a:pt x="1446" y="2503"/>
                    </a:lnTo>
                    <a:lnTo>
                      <a:pt x="1631" y="2466"/>
                    </a:lnTo>
                    <a:lnTo>
                      <a:pt x="1631" y="2466"/>
                    </a:lnTo>
                    <a:lnTo>
                      <a:pt x="1742" y="2410"/>
                    </a:lnTo>
                    <a:lnTo>
                      <a:pt x="1854" y="2354"/>
                    </a:lnTo>
                    <a:lnTo>
                      <a:pt x="1965" y="2299"/>
                    </a:lnTo>
                    <a:lnTo>
                      <a:pt x="2057" y="2225"/>
                    </a:lnTo>
                    <a:lnTo>
                      <a:pt x="2150" y="2132"/>
                    </a:lnTo>
                    <a:lnTo>
                      <a:pt x="2243" y="2058"/>
                    </a:lnTo>
                    <a:lnTo>
                      <a:pt x="2298" y="1947"/>
                    </a:lnTo>
                    <a:lnTo>
                      <a:pt x="2373" y="1854"/>
                    </a:lnTo>
                    <a:lnTo>
                      <a:pt x="2428" y="1743"/>
                    </a:lnTo>
                    <a:lnTo>
                      <a:pt x="2465" y="1632"/>
                    </a:lnTo>
                    <a:lnTo>
                      <a:pt x="2484" y="1502"/>
                    </a:lnTo>
                    <a:lnTo>
                      <a:pt x="2502" y="1391"/>
                    </a:lnTo>
                    <a:lnTo>
                      <a:pt x="2521" y="1261"/>
                    </a:lnTo>
                    <a:lnTo>
                      <a:pt x="2521" y="1150"/>
                    </a:lnTo>
                    <a:lnTo>
                      <a:pt x="2502" y="1020"/>
                    </a:lnTo>
                    <a:lnTo>
                      <a:pt x="2465" y="890"/>
                    </a:lnTo>
                    <a:lnTo>
                      <a:pt x="2465" y="890"/>
                    </a:lnTo>
                    <a:lnTo>
                      <a:pt x="2391" y="705"/>
                    </a:lnTo>
                    <a:lnTo>
                      <a:pt x="2280" y="520"/>
                    </a:lnTo>
                    <a:lnTo>
                      <a:pt x="2150" y="371"/>
                    </a:lnTo>
                    <a:lnTo>
                      <a:pt x="2002" y="242"/>
                    </a:lnTo>
                    <a:lnTo>
                      <a:pt x="1835" y="149"/>
                    </a:lnTo>
                    <a:lnTo>
                      <a:pt x="1650" y="75"/>
                    </a:lnTo>
                    <a:lnTo>
                      <a:pt x="1464" y="19"/>
                    </a:lnTo>
                    <a:lnTo>
                      <a:pt x="1260"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 name="Google Shape;3084;p46">
                <a:extLst>
                  <a:ext uri="{FF2B5EF4-FFF2-40B4-BE49-F238E27FC236}">
                    <a16:creationId xmlns:a16="http://schemas.microsoft.com/office/drawing/2014/main" xmlns="" id="{BEF9E03F-971D-014C-5B72-8E9EA650AFC4}"/>
                  </a:ext>
                </a:extLst>
              </p:cNvPr>
              <p:cNvSpPr/>
              <p:nvPr/>
            </p:nvSpPr>
            <p:spPr>
              <a:xfrm>
                <a:off x="5708125" y="3566425"/>
                <a:ext cx="63050" cy="62575"/>
              </a:xfrm>
              <a:custGeom>
                <a:avLst/>
                <a:gdLst/>
                <a:ahLst/>
                <a:cxnLst/>
                <a:rect l="l" t="t" r="r" b="b"/>
                <a:pathLst>
                  <a:path w="2522" h="2503" extrusionOk="0">
                    <a:moveTo>
                      <a:pt x="1076" y="1"/>
                    </a:moveTo>
                    <a:lnTo>
                      <a:pt x="890" y="38"/>
                    </a:lnTo>
                    <a:lnTo>
                      <a:pt x="779" y="93"/>
                    </a:lnTo>
                    <a:lnTo>
                      <a:pt x="668" y="149"/>
                    </a:lnTo>
                    <a:lnTo>
                      <a:pt x="557" y="205"/>
                    </a:lnTo>
                    <a:lnTo>
                      <a:pt x="464" y="279"/>
                    </a:lnTo>
                    <a:lnTo>
                      <a:pt x="372" y="371"/>
                    </a:lnTo>
                    <a:lnTo>
                      <a:pt x="279" y="445"/>
                    </a:lnTo>
                    <a:lnTo>
                      <a:pt x="223" y="557"/>
                    </a:lnTo>
                    <a:lnTo>
                      <a:pt x="149" y="649"/>
                    </a:lnTo>
                    <a:lnTo>
                      <a:pt x="94" y="761"/>
                    </a:lnTo>
                    <a:lnTo>
                      <a:pt x="56" y="872"/>
                    </a:lnTo>
                    <a:lnTo>
                      <a:pt x="38" y="1002"/>
                    </a:lnTo>
                    <a:lnTo>
                      <a:pt x="19" y="1113"/>
                    </a:lnTo>
                    <a:lnTo>
                      <a:pt x="1" y="1242"/>
                    </a:lnTo>
                    <a:lnTo>
                      <a:pt x="1" y="1354"/>
                    </a:lnTo>
                    <a:lnTo>
                      <a:pt x="19" y="1483"/>
                    </a:lnTo>
                    <a:lnTo>
                      <a:pt x="56" y="1613"/>
                    </a:lnTo>
                    <a:lnTo>
                      <a:pt x="131" y="1798"/>
                    </a:lnTo>
                    <a:lnTo>
                      <a:pt x="242" y="1984"/>
                    </a:lnTo>
                    <a:lnTo>
                      <a:pt x="372" y="2132"/>
                    </a:lnTo>
                    <a:lnTo>
                      <a:pt x="520" y="2262"/>
                    </a:lnTo>
                    <a:lnTo>
                      <a:pt x="687" y="2355"/>
                    </a:lnTo>
                    <a:lnTo>
                      <a:pt x="872" y="2447"/>
                    </a:lnTo>
                    <a:lnTo>
                      <a:pt x="1057" y="2484"/>
                    </a:lnTo>
                    <a:lnTo>
                      <a:pt x="1261" y="2503"/>
                    </a:lnTo>
                    <a:lnTo>
                      <a:pt x="1447" y="2484"/>
                    </a:lnTo>
                    <a:lnTo>
                      <a:pt x="1613" y="2447"/>
                    </a:lnTo>
                    <a:lnTo>
                      <a:pt x="1743" y="2410"/>
                    </a:lnTo>
                    <a:lnTo>
                      <a:pt x="1854" y="2355"/>
                    </a:lnTo>
                    <a:lnTo>
                      <a:pt x="1965" y="2280"/>
                    </a:lnTo>
                    <a:lnTo>
                      <a:pt x="2058" y="2206"/>
                    </a:lnTo>
                    <a:lnTo>
                      <a:pt x="2151" y="2132"/>
                    </a:lnTo>
                    <a:lnTo>
                      <a:pt x="2225" y="2039"/>
                    </a:lnTo>
                    <a:lnTo>
                      <a:pt x="2299" y="1947"/>
                    </a:lnTo>
                    <a:lnTo>
                      <a:pt x="2355" y="1836"/>
                    </a:lnTo>
                    <a:lnTo>
                      <a:pt x="2410" y="1724"/>
                    </a:lnTo>
                    <a:lnTo>
                      <a:pt x="2447" y="1613"/>
                    </a:lnTo>
                    <a:lnTo>
                      <a:pt x="2484" y="1502"/>
                    </a:lnTo>
                    <a:lnTo>
                      <a:pt x="2503" y="1372"/>
                    </a:lnTo>
                    <a:lnTo>
                      <a:pt x="2522" y="1261"/>
                    </a:lnTo>
                    <a:lnTo>
                      <a:pt x="2503" y="1131"/>
                    </a:lnTo>
                    <a:lnTo>
                      <a:pt x="2484" y="1002"/>
                    </a:lnTo>
                    <a:lnTo>
                      <a:pt x="2466" y="890"/>
                    </a:lnTo>
                    <a:lnTo>
                      <a:pt x="2373" y="686"/>
                    </a:lnTo>
                    <a:lnTo>
                      <a:pt x="2281" y="520"/>
                    </a:lnTo>
                    <a:lnTo>
                      <a:pt x="2151" y="371"/>
                    </a:lnTo>
                    <a:lnTo>
                      <a:pt x="2003" y="242"/>
                    </a:lnTo>
                    <a:lnTo>
                      <a:pt x="1836" y="130"/>
                    </a:lnTo>
                    <a:lnTo>
                      <a:pt x="1650" y="56"/>
                    </a:lnTo>
                    <a:lnTo>
                      <a:pt x="1465" y="1"/>
                    </a:lnTo>
                    <a:close/>
                  </a:path>
                </a:pathLst>
              </a:custGeom>
              <a:solidFill>
                <a:srgbClr val="FCF3E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 name="Google Shape;3085;p46">
                <a:extLst>
                  <a:ext uri="{FF2B5EF4-FFF2-40B4-BE49-F238E27FC236}">
                    <a16:creationId xmlns:a16="http://schemas.microsoft.com/office/drawing/2014/main" xmlns="" id="{FC4204F3-B768-0645-8EE3-513EAA79CD13}"/>
                  </a:ext>
                </a:extLst>
              </p:cNvPr>
              <p:cNvSpPr/>
              <p:nvPr/>
            </p:nvSpPr>
            <p:spPr>
              <a:xfrm>
                <a:off x="5708125" y="3566425"/>
                <a:ext cx="63050" cy="62575"/>
              </a:xfrm>
              <a:custGeom>
                <a:avLst/>
                <a:gdLst/>
                <a:ahLst/>
                <a:cxnLst/>
                <a:rect l="l" t="t" r="r" b="b"/>
                <a:pathLst>
                  <a:path w="2522" h="2503" fill="none" extrusionOk="0">
                    <a:moveTo>
                      <a:pt x="1261" y="1"/>
                    </a:moveTo>
                    <a:lnTo>
                      <a:pt x="1261" y="1"/>
                    </a:lnTo>
                    <a:lnTo>
                      <a:pt x="1076" y="1"/>
                    </a:lnTo>
                    <a:lnTo>
                      <a:pt x="890" y="38"/>
                    </a:lnTo>
                    <a:lnTo>
                      <a:pt x="890" y="38"/>
                    </a:lnTo>
                    <a:lnTo>
                      <a:pt x="779" y="93"/>
                    </a:lnTo>
                    <a:lnTo>
                      <a:pt x="668" y="149"/>
                    </a:lnTo>
                    <a:lnTo>
                      <a:pt x="557" y="205"/>
                    </a:lnTo>
                    <a:lnTo>
                      <a:pt x="464" y="279"/>
                    </a:lnTo>
                    <a:lnTo>
                      <a:pt x="372" y="371"/>
                    </a:lnTo>
                    <a:lnTo>
                      <a:pt x="279" y="445"/>
                    </a:lnTo>
                    <a:lnTo>
                      <a:pt x="223" y="557"/>
                    </a:lnTo>
                    <a:lnTo>
                      <a:pt x="149" y="649"/>
                    </a:lnTo>
                    <a:lnTo>
                      <a:pt x="94" y="761"/>
                    </a:lnTo>
                    <a:lnTo>
                      <a:pt x="56" y="872"/>
                    </a:lnTo>
                    <a:lnTo>
                      <a:pt x="38" y="1002"/>
                    </a:lnTo>
                    <a:lnTo>
                      <a:pt x="19" y="1113"/>
                    </a:lnTo>
                    <a:lnTo>
                      <a:pt x="1" y="1242"/>
                    </a:lnTo>
                    <a:lnTo>
                      <a:pt x="1" y="1354"/>
                    </a:lnTo>
                    <a:lnTo>
                      <a:pt x="19" y="1483"/>
                    </a:lnTo>
                    <a:lnTo>
                      <a:pt x="56" y="1613"/>
                    </a:lnTo>
                    <a:lnTo>
                      <a:pt x="56" y="1613"/>
                    </a:lnTo>
                    <a:lnTo>
                      <a:pt x="131" y="1798"/>
                    </a:lnTo>
                    <a:lnTo>
                      <a:pt x="242" y="1984"/>
                    </a:lnTo>
                    <a:lnTo>
                      <a:pt x="372" y="2132"/>
                    </a:lnTo>
                    <a:lnTo>
                      <a:pt x="520" y="2262"/>
                    </a:lnTo>
                    <a:lnTo>
                      <a:pt x="687" y="2355"/>
                    </a:lnTo>
                    <a:lnTo>
                      <a:pt x="872" y="2447"/>
                    </a:lnTo>
                    <a:lnTo>
                      <a:pt x="1057" y="2484"/>
                    </a:lnTo>
                    <a:lnTo>
                      <a:pt x="1261" y="2503"/>
                    </a:lnTo>
                    <a:lnTo>
                      <a:pt x="1261" y="2503"/>
                    </a:lnTo>
                    <a:lnTo>
                      <a:pt x="1447" y="2484"/>
                    </a:lnTo>
                    <a:lnTo>
                      <a:pt x="1613" y="2447"/>
                    </a:lnTo>
                    <a:lnTo>
                      <a:pt x="1613" y="2447"/>
                    </a:lnTo>
                    <a:lnTo>
                      <a:pt x="1743" y="2410"/>
                    </a:lnTo>
                    <a:lnTo>
                      <a:pt x="1854" y="2355"/>
                    </a:lnTo>
                    <a:lnTo>
                      <a:pt x="1965" y="2280"/>
                    </a:lnTo>
                    <a:lnTo>
                      <a:pt x="2058" y="2206"/>
                    </a:lnTo>
                    <a:lnTo>
                      <a:pt x="2151" y="2132"/>
                    </a:lnTo>
                    <a:lnTo>
                      <a:pt x="2225" y="2039"/>
                    </a:lnTo>
                    <a:lnTo>
                      <a:pt x="2299" y="1947"/>
                    </a:lnTo>
                    <a:lnTo>
                      <a:pt x="2355" y="1836"/>
                    </a:lnTo>
                    <a:lnTo>
                      <a:pt x="2410" y="1724"/>
                    </a:lnTo>
                    <a:lnTo>
                      <a:pt x="2447" y="1613"/>
                    </a:lnTo>
                    <a:lnTo>
                      <a:pt x="2484" y="1502"/>
                    </a:lnTo>
                    <a:lnTo>
                      <a:pt x="2503" y="1372"/>
                    </a:lnTo>
                    <a:lnTo>
                      <a:pt x="2522" y="1261"/>
                    </a:lnTo>
                    <a:lnTo>
                      <a:pt x="2503" y="1131"/>
                    </a:lnTo>
                    <a:lnTo>
                      <a:pt x="2484" y="1002"/>
                    </a:lnTo>
                    <a:lnTo>
                      <a:pt x="2466" y="890"/>
                    </a:lnTo>
                    <a:lnTo>
                      <a:pt x="2466" y="890"/>
                    </a:lnTo>
                    <a:lnTo>
                      <a:pt x="2373" y="686"/>
                    </a:lnTo>
                    <a:lnTo>
                      <a:pt x="2281" y="520"/>
                    </a:lnTo>
                    <a:lnTo>
                      <a:pt x="2151" y="371"/>
                    </a:lnTo>
                    <a:lnTo>
                      <a:pt x="2003" y="242"/>
                    </a:lnTo>
                    <a:lnTo>
                      <a:pt x="1836" y="130"/>
                    </a:lnTo>
                    <a:lnTo>
                      <a:pt x="1650" y="56"/>
                    </a:lnTo>
                    <a:lnTo>
                      <a:pt x="1465" y="1"/>
                    </a:lnTo>
                    <a:lnTo>
                      <a:pt x="126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 name="Google Shape;3086;p46">
                <a:extLst>
                  <a:ext uri="{FF2B5EF4-FFF2-40B4-BE49-F238E27FC236}">
                    <a16:creationId xmlns:a16="http://schemas.microsoft.com/office/drawing/2014/main" xmlns="" id="{7C1B2C5E-D1F4-76AE-1DDF-7A4B2E1981F5}"/>
                  </a:ext>
                </a:extLst>
              </p:cNvPr>
              <p:cNvSpPr/>
              <p:nvPr/>
            </p:nvSpPr>
            <p:spPr>
              <a:xfrm>
                <a:off x="5412500" y="3318075"/>
                <a:ext cx="374425" cy="249300"/>
              </a:xfrm>
              <a:custGeom>
                <a:avLst/>
                <a:gdLst/>
                <a:ahLst/>
                <a:cxnLst/>
                <a:rect l="l" t="t" r="r" b="b"/>
                <a:pathLst>
                  <a:path w="14977" h="9972" extrusionOk="0">
                    <a:moveTo>
                      <a:pt x="7396" y="0"/>
                    </a:moveTo>
                    <a:lnTo>
                      <a:pt x="7044" y="19"/>
                    </a:lnTo>
                    <a:lnTo>
                      <a:pt x="6692" y="37"/>
                    </a:lnTo>
                    <a:lnTo>
                      <a:pt x="6358" y="93"/>
                    </a:lnTo>
                    <a:lnTo>
                      <a:pt x="6043" y="148"/>
                    </a:lnTo>
                    <a:lnTo>
                      <a:pt x="5469" y="278"/>
                    </a:lnTo>
                    <a:lnTo>
                      <a:pt x="4987" y="426"/>
                    </a:lnTo>
                    <a:lnTo>
                      <a:pt x="4597" y="556"/>
                    </a:lnTo>
                    <a:lnTo>
                      <a:pt x="4319" y="686"/>
                    </a:lnTo>
                    <a:lnTo>
                      <a:pt x="4134" y="779"/>
                    </a:lnTo>
                    <a:lnTo>
                      <a:pt x="3893" y="890"/>
                    </a:lnTo>
                    <a:lnTo>
                      <a:pt x="3671" y="1001"/>
                    </a:lnTo>
                    <a:lnTo>
                      <a:pt x="3467" y="1112"/>
                    </a:lnTo>
                    <a:lnTo>
                      <a:pt x="3282" y="1242"/>
                    </a:lnTo>
                    <a:lnTo>
                      <a:pt x="2948" y="1483"/>
                    </a:lnTo>
                    <a:lnTo>
                      <a:pt x="2707" y="1724"/>
                    </a:lnTo>
                    <a:lnTo>
                      <a:pt x="2522" y="1928"/>
                    </a:lnTo>
                    <a:lnTo>
                      <a:pt x="2392" y="2095"/>
                    </a:lnTo>
                    <a:lnTo>
                      <a:pt x="2299" y="2243"/>
                    </a:lnTo>
                    <a:lnTo>
                      <a:pt x="1984" y="2558"/>
                    </a:lnTo>
                    <a:lnTo>
                      <a:pt x="1725" y="2873"/>
                    </a:lnTo>
                    <a:lnTo>
                      <a:pt x="1465" y="3207"/>
                    </a:lnTo>
                    <a:lnTo>
                      <a:pt x="1243" y="3540"/>
                    </a:lnTo>
                    <a:lnTo>
                      <a:pt x="1039" y="3874"/>
                    </a:lnTo>
                    <a:lnTo>
                      <a:pt x="872" y="4208"/>
                    </a:lnTo>
                    <a:lnTo>
                      <a:pt x="705" y="4541"/>
                    </a:lnTo>
                    <a:lnTo>
                      <a:pt x="576" y="4875"/>
                    </a:lnTo>
                    <a:lnTo>
                      <a:pt x="446" y="5190"/>
                    </a:lnTo>
                    <a:lnTo>
                      <a:pt x="335" y="5523"/>
                    </a:lnTo>
                    <a:lnTo>
                      <a:pt x="260" y="5839"/>
                    </a:lnTo>
                    <a:lnTo>
                      <a:pt x="186" y="6154"/>
                    </a:lnTo>
                    <a:lnTo>
                      <a:pt x="131" y="6469"/>
                    </a:lnTo>
                    <a:lnTo>
                      <a:pt x="75" y="6765"/>
                    </a:lnTo>
                    <a:lnTo>
                      <a:pt x="19" y="7358"/>
                    </a:lnTo>
                    <a:lnTo>
                      <a:pt x="1" y="7896"/>
                    </a:lnTo>
                    <a:lnTo>
                      <a:pt x="19" y="8378"/>
                    </a:lnTo>
                    <a:lnTo>
                      <a:pt x="57" y="8823"/>
                    </a:lnTo>
                    <a:lnTo>
                      <a:pt x="112" y="9193"/>
                    </a:lnTo>
                    <a:lnTo>
                      <a:pt x="149" y="9508"/>
                    </a:lnTo>
                    <a:lnTo>
                      <a:pt x="205" y="9731"/>
                    </a:lnTo>
                    <a:lnTo>
                      <a:pt x="260" y="9935"/>
                    </a:lnTo>
                    <a:lnTo>
                      <a:pt x="2373" y="9972"/>
                    </a:lnTo>
                    <a:lnTo>
                      <a:pt x="2336" y="9620"/>
                    </a:lnTo>
                    <a:lnTo>
                      <a:pt x="2336" y="9230"/>
                    </a:lnTo>
                    <a:lnTo>
                      <a:pt x="2318" y="8748"/>
                    </a:lnTo>
                    <a:lnTo>
                      <a:pt x="2336" y="8248"/>
                    </a:lnTo>
                    <a:lnTo>
                      <a:pt x="2373" y="7729"/>
                    </a:lnTo>
                    <a:lnTo>
                      <a:pt x="2392" y="7488"/>
                    </a:lnTo>
                    <a:lnTo>
                      <a:pt x="2429" y="7266"/>
                    </a:lnTo>
                    <a:lnTo>
                      <a:pt x="2485" y="7062"/>
                    </a:lnTo>
                    <a:lnTo>
                      <a:pt x="2559" y="6895"/>
                    </a:lnTo>
                    <a:lnTo>
                      <a:pt x="2633" y="6747"/>
                    </a:lnTo>
                    <a:lnTo>
                      <a:pt x="2726" y="6598"/>
                    </a:lnTo>
                    <a:lnTo>
                      <a:pt x="2818" y="6487"/>
                    </a:lnTo>
                    <a:lnTo>
                      <a:pt x="2929" y="6376"/>
                    </a:lnTo>
                    <a:lnTo>
                      <a:pt x="3170" y="6172"/>
                    </a:lnTo>
                    <a:lnTo>
                      <a:pt x="3393" y="6024"/>
                    </a:lnTo>
                    <a:lnTo>
                      <a:pt x="3615" y="5913"/>
                    </a:lnTo>
                    <a:lnTo>
                      <a:pt x="3800" y="5839"/>
                    </a:lnTo>
                    <a:lnTo>
                      <a:pt x="3967" y="5783"/>
                    </a:lnTo>
                    <a:lnTo>
                      <a:pt x="3930" y="5635"/>
                    </a:lnTo>
                    <a:lnTo>
                      <a:pt x="3912" y="5505"/>
                    </a:lnTo>
                    <a:lnTo>
                      <a:pt x="3893" y="5190"/>
                    </a:lnTo>
                    <a:lnTo>
                      <a:pt x="3930" y="4856"/>
                    </a:lnTo>
                    <a:lnTo>
                      <a:pt x="4004" y="4541"/>
                    </a:lnTo>
                    <a:lnTo>
                      <a:pt x="4116" y="4226"/>
                    </a:lnTo>
                    <a:lnTo>
                      <a:pt x="4171" y="4078"/>
                    </a:lnTo>
                    <a:lnTo>
                      <a:pt x="4264" y="3930"/>
                    </a:lnTo>
                    <a:lnTo>
                      <a:pt x="4338" y="3800"/>
                    </a:lnTo>
                    <a:lnTo>
                      <a:pt x="4431" y="3670"/>
                    </a:lnTo>
                    <a:lnTo>
                      <a:pt x="4542" y="3559"/>
                    </a:lnTo>
                    <a:lnTo>
                      <a:pt x="4653" y="3448"/>
                    </a:lnTo>
                    <a:lnTo>
                      <a:pt x="4875" y="3281"/>
                    </a:lnTo>
                    <a:lnTo>
                      <a:pt x="5135" y="3133"/>
                    </a:lnTo>
                    <a:lnTo>
                      <a:pt x="5413" y="3003"/>
                    </a:lnTo>
                    <a:lnTo>
                      <a:pt x="5691" y="2910"/>
                    </a:lnTo>
                    <a:lnTo>
                      <a:pt x="6006" y="2836"/>
                    </a:lnTo>
                    <a:lnTo>
                      <a:pt x="6358" y="2799"/>
                    </a:lnTo>
                    <a:lnTo>
                      <a:pt x="6729" y="2780"/>
                    </a:lnTo>
                    <a:lnTo>
                      <a:pt x="7118" y="2799"/>
                    </a:lnTo>
                    <a:lnTo>
                      <a:pt x="7378" y="2873"/>
                    </a:lnTo>
                    <a:lnTo>
                      <a:pt x="7526" y="3188"/>
                    </a:lnTo>
                    <a:lnTo>
                      <a:pt x="7711" y="3559"/>
                    </a:lnTo>
                    <a:lnTo>
                      <a:pt x="7822" y="3763"/>
                    </a:lnTo>
                    <a:lnTo>
                      <a:pt x="7971" y="3967"/>
                    </a:lnTo>
                    <a:lnTo>
                      <a:pt x="8119" y="4170"/>
                    </a:lnTo>
                    <a:lnTo>
                      <a:pt x="8304" y="4374"/>
                    </a:lnTo>
                    <a:lnTo>
                      <a:pt x="8490" y="4560"/>
                    </a:lnTo>
                    <a:lnTo>
                      <a:pt x="8694" y="4745"/>
                    </a:lnTo>
                    <a:lnTo>
                      <a:pt x="8934" y="4893"/>
                    </a:lnTo>
                    <a:lnTo>
                      <a:pt x="9175" y="5023"/>
                    </a:lnTo>
                    <a:lnTo>
                      <a:pt x="9453" y="5134"/>
                    </a:lnTo>
                    <a:lnTo>
                      <a:pt x="9750" y="5208"/>
                    </a:lnTo>
                    <a:lnTo>
                      <a:pt x="10065" y="5245"/>
                    </a:lnTo>
                    <a:lnTo>
                      <a:pt x="10399" y="5245"/>
                    </a:lnTo>
                    <a:lnTo>
                      <a:pt x="10343" y="5227"/>
                    </a:lnTo>
                    <a:lnTo>
                      <a:pt x="10195" y="5171"/>
                    </a:lnTo>
                    <a:lnTo>
                      <a:pt x="9991" y="5060"/>
                    </a:lnTo>
                    <a:lnTo>
                      <a:pt x="9731" y="4875"/>
                    </a:lnTo>
                    <a:lnTo>
                      <a:pt x="9602" y="4764"/>
                    </a:lnTo>
                    <a:lnTo>
                      <a:pt x="9491" y="4634"/>
                    </a:lnTo>
                    <a:lnTo>
                      <a:pt x="9361" y="4486"/>
                    </a:lnTo>
                    <a:lnTo>
                      <a:pt x="9250" y="4319"/>
                    </a:lnTo>
                    <a:lnTo>
                      <a:pt x="9138" y="4133"/>
                    </a:lnTo>
                    <a:lnTo>
                      <a:pt x="9046" y="3911"/>
                    </a:lnTo>
                    <a:lnTo>
                      <a:pt x="8990" y="3670"/>
                    </a:lnTo>
                    <a:lnTo>
                      <a:pt x="8934" y="3411"/>
                    </a:lnTo>
                    <a:lnTo>
                      <a:pt x="9213" y="3707"/>
                    </a:lnTo>
                    <a:lnTo>
                      <a:pt x="9491" y="4004"/>
                    </a:lnTo>
                    <a:lnTo>
                      <a:pt x="9843" y="4319"/>
                    </a:lnTo>
                    <a:lnTo>
                      <a:pt x="10250" y="4634"/>
                    </a:lnTo>
                    <a:lnTo>
                      <a:pt x="10454" y="4801"/>
                    </a:lnTo>
                    <a:lnTo>
                      <a:pt x="10677" y="4930"/>
                    </a:lnTo>
                    <a:lnTo>
                      <a:pt x="10899" y="5060"/>
                    </a:lnTo>
                    <a:lnTo>
                      <a:pt x="11122" y="5171"/>
                    </a:lnTo>
                    <a:lnTo>
                      <a:pt x="11344" y="5264"/>
                    </a:lnTo>
                    <a:lnTo>
                      <a:pt x="11548" y="5301"/>
                    </a:lnTo>
                    <a:lnTo>
                      <a:pt x="11863" y="5357"/>
                    </a:lnTo>
                    <a:lnTo>
                      <a:pt x="12178" y="5375"/>
                    </a:lnTo>
                    <a:lnTo>
                      <a:pt x="12493" y="5394"/>
                    </a:lnTo>
                    <a:lnTo>
                      <a:pt x="12808" y="5375"/>
                    </a:lnTo>
                    <a:lnTo>
                      <a:pt x="13142" y="5338"/>
                    </a:lnTo>
                    <a:lnTo>
                      <a:pt x="13457" y="5283"/>
                    </a:lnTo>
                    <a:lnTo>
                      <a:pt x="13753" y="5208"/>
                    </a:lnTo>
                    <a:lnTo>
                      <a:pt x="14069" y="5116"/>
                    </a:lnTo>
                    <a:lnTo>
                      <a:pt x="14198" y="5171"/>
                    </a:lnTo>
                    <a:lnTo>
                      <a:pt x="14180" y="5060"/>
                    </a:lnTo>
                    <a:lnTo>
                      <a:pt x="14402" y="4967"/>
                    </a:lnTo>
                    <a:lnTo>
                      <a:pt x="14606" y="4875"/>
                    </a:lnTo>
                    <a:lnTo>
                      <a:pt x="14791" y="4764"/>
                    </a:lnTo>
                    <a:lnTo>
                      <a:pt x="14977" y="4634"/>
                    </a:lnTo>
                    <a:lnTo>
                      <a:pt x="14847" y="4208"/>
                    </a:lnTo>
                    <a:lnTo>
                      <a:pt x="14680" y="3800"/>
                    </a:lnTo>
                    <a:lnTo>
                      <a:pt x="14513" y="3429"/>
                    </a:lnTo>
                    <a:lnTo>
                      <a:pt x="14328" y="3095"/>
                    </a:lnTo>
                    <a:lnTo>
                      <a:pt x="14124" y="2762"/>
                    </a:lnTo>
                    <a:lnTo>
                      <a:pt x="13920" y="2465"/>
                    </a:lnTo>
                    <a:lnTo>
                      <a:pt x="13698" y="2187"/>
                    </a:lnTo>
                    <a:lnTo>
                      <a:pt x="13457" y="1928"/>
                    </a:lnTo>
                    <a:lnTo>
                      <a:pt x="13216" y="1705"/>
                    </a:lnTo>
                    <a:lnTo>
                      <a:pt x="12975" y="1483"/>
                    </a:lnTo>
                    <a:lnTo>
                      <a:pt x="12715" y="1279"/>
                    </a:lnTo>
                    <a:lnTo>
                      <a:pt x="12456" y="1112"/>
                    </a:lnTo>
                    <a:lnTo>
                      <a:pt x="12197" y="945"/>
                    </a:lnTo>
                    <a:lnTo>
                      <a:pt x="11919" y="797"/>
                    </a:lnTo>
                    <a:lnTo>
                      <a:pt x="11659" y="667"/>
                    </a:lnTo>
                    <a:lnTo>
                      <a:pt x="11400" y="556"/>
                    </a:lnTo>
                    <a:lnTo>
                      <a:pt x="11122" y="464"/>
                    </a:lnTo>
                    <a:lnTo>
                      <a:pt x="10862" y="371"/>
                    </a:lnTo>
                    <a:lnTo>
                      <a:pt x="10343" y="223"/>
                    </a:lnTo>
                    <a:lnTo>
                      <a:pt x="9861" y="130"/>
                    </a:lnTo>
                    <a:lnTo>
                      <a:pt x="9416" y="56"/>
                    </a:lnTo>
                    <a:lnTo>
                      <a:pt x="9009" y="19"/>
                    </a:lnTo>
                    <a:lnTo>
                      <a:pt x="8656" y="0"/>
                    </a:lnTo>
                    <a:lnTo>
                      <a:pt x="8175" y="19"/>
                    </a:lnTo>
                    <a:lnTo>
                      <a:pt x="7785" y="0"/>
                    </a:lnTo>
                    <a:close/>
                  </a:path>
                </a:pathLst>
              </a:custGeom>
              <a:solidFill>
                <a:srgbClr val="2C30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 name="Google Shape;3087;p46">
                <a:extLst>
                  <a:ext uri="{FF2B5EF4-FFF2-40B4-BE49-F238E27FC236}">
                    <a16:creationId xmlns:a16="http://schemas.microsoft.com/office/drawing/2014/main" xmlns="" id="{0F0EC938-7E19-39F4-AB89-359A7DF3418B}"/>
                  </a:ext>
                </a:extLst>
              </p:cNvPr>
              <p:cNvSpPr/>
              <p:nvPr/>
            </p:nvSpPr>
            <p:spPr>
              <a:xfrm>
                <a:off x="5385175" y="3543250"/>
                <a:ext cx="95475" cy="120975"/>
              </a:xfrm>
              <a:custGeom>
                <a:avLst/>
                <a:gdLst/>
                <a:ahLst/>
                <a:cxnLst/>
                <a:rect l="l" t="t" r="r" b="b"/>
                <a:pathLst>
                  <a:path w="3819" h="4839" extrusionOk="0">
                    <a:moveTo>
                      <a:pt x="1724" y="1"/>
                    </a:moveTo>
                    <a:lnTo>
                      <a:pt x="1465" y="38"/>
                    </a:lnTo>
                    <a:lnTo>
                      <a:pt x="1335" y="75"/>
                    </a:lnTo>
                    <a:lnTo>
                      <a:pt x="1205" y="112"/>
                    </a:lnTo>
                    <a:lnTo>
                      <a:pt x="1057" y="186"/>
                    </a:lnTo>
                    <a:lnTo>
                      <a:pt x="909" y="260"/>
                    </a:lnTo>
                    <a:lnTo>
                      <a:pt x="742" y="353"/>
                    </a:lnTo>
                    <a:lnTo>
                      <a:pt x="594" y="483"/>
                    </a:lnTo>
                    <a:lnTo>
                      <a:pt x="445" y="613"/>
                    </a:lnTo>
                    <a:lnTo>
                      <a:pt x="316" y="761"/>
                    </a:lnTo>
                    <a:lnTo>
                      <a:pt x="204" y="928"/>
                    </a:lnTo>
                    <a:lnTo>
                      <a:pt x="130" y="1094"/>
                    </a:lnTo>
                    <a:lnTo>
                      <a:pt x="75" y="1280"/>
                    </a:lnTo>
                    <a:lnTo>
                      <a:pt x="37" y="1465"/>
                    </a:lnTo>
                    <a:lnTo>
                      <a:pt x="19" y="1669"/>
                    </a:lnTo>
                    <a:lnTo>
                      <a:pt x="0" y="1873"/>
                    </a:lnTo>
                    <a:lnTo>
                      <a:pt x="19" y="2077"/>
                    </a:lnTo>
                    <a:lnTo>
                      <a:pt x="56" y="2262"/>
                    </a:lnTo>
                    <a:lnTo>
                      <a:pt x="93" y="2466"/>
                    </a:lnTo>
                    <a:lnTo>
                      <a:pt x="149" y="2670"/>
                    </a:lnTo>
                    <a:lnTo>
                      <a:pt x="204" y="2874"/>
                    </a:lnTo>
                    <a:lnTo>
                      <a:pt x="278" y="3059"/>
                    </a:lnTo>
                    <a:lnTo>
                      <a:pt x="445" y="3411"/>
                    </a:lnTo>
                    <a:lnTo>
                      <a:pt x="556" y="3578"/>
                    </a:lnTo>
                    <a:lnTo>
                      <a:pt x="686" y="3745"/>
                    </a:lnTo>
                    <a:lnTo>
                      <a:pt x="834" y="3893"/>
                    </a:lnTo>
                    <a:lnTo>
                      <a:pt x="1001" y="4041"/>
                    </a:lnTo>
                    <a:lnTo>
                      <a:pt x="1168" y="4190"/>
                    </a:lnTo>
                    <a:lnTo>
                      <a:pt x="1353" y="4301"/>
                    </a:lnTo>
                    <a:lnTo>
                      <a:pt x="1557" y="4431"/>
                    </a:lnTo>
                    <a:lnTo>
                      <a:pt x="1761" y="4523"/>
                    </a:lnTo>
                    <a:lnTo>
                      <a:pt x="1965" y="4616"/>
                    </a:lnTo>
                    <a:lnTo>
                      <a:pt x="2187" y="4709"/>
                    </a:lnTo>
                    <a:lnTo>
                      <a:pt x="2391" y="4764"/>
                    </a:lnTo>
                    <a:lnTo>
                      <a:pt x="2614" y="4801"/>
                    </a:lnTo>
                    <a:lnTo>
                      <a:pt x="2818" y="4838"/>
                    </a:lnTo>
                    <a:lnTo>
                      <a:pt x="3022" y="4838"/>
                    </a:lnTo>
                    <a:lnTo>
                      <a:pt x="3207" y="4820"/>
                    </a:lnTo>
                    <a:lnTo>
                      <a:pt x="3374" y="4783"/>
                    </a:lnTo>
                    <a:lnTo>
                      <a:pt x="3466" y="4746"/>
                    </a:lnTo>
                    <a:lnTo>
                      <a:pt x="3540" y="4690"/>
                    </a:lnTo>
                    <a:lnTo>
                      <a:pt x="3596" y="4635"/>
                    </a:lnTo>
                    <a:lnTo>
                      <a:pt x="3652" y="4542"/>
                    </a:lnTo>
                    <a:lnTo>
                      <a:pt x="3689" y="4449"/>
                    </a:lnTo>
                    <a:lnTo>
                      <a:pt x="3726" y="4338"/>
                    </a:lnTo>
                    <a:lnTo>
                      <a:pt x="3781" y="4078"/>
                    </a:lnTo>
                    <a:lnTo>
                      <a:pt x="3800" y="3782"/>
                    </a:lnTo>
                    <a:lnTo>
                      <a:pt x="3819" y="3467"/>
                    </a:lnTo>
                    <a:lnTo>
                      <a:pt x="3800" y="3133"/>
                    </a:lnTo>
                    <a:lnTo>
                      <a:pt x="3763" y="2781"/>
                    </a:lnTo>
                    <a:lnTo>
                      <a:pt x="3670" y="2114"/>
                    </a:lnTo>
                    <a:lnTo>
                      <a:pt x="3578" y="1521"/>
                    </a:lnTo>
                    <a:lnTo>
                      <a:pt x="3466" y="965"/>
                    </a:lnTo>
                    <a:lnTo>
                      <a:pt x="3374" y="835"/>
                    </a:lnTo>
                    <a:lnTo>
                      <a:pt x="3262" y="705"/>
                    </a:lnTo>
                    <a:lnTo>
                      <a:pt x="3133" y="575"/>
                    </a:lnTo>
                    <a:lnTo>
                      <a:pt x="3003" y="464"/>
                    </a:lnTo>
                    <a:lnTo>
                      <a:pt x="2725" y="279"/>
                    </a:lnTo>
                    <a:lnTo>
                      <a:pt x="2465" y="131"/>
                    </a:lnTo>
                    <a:lnTo>
                      <a:pt x="2317" y="75"/>
                    </a:lnTo>
                    <a:lnTo>
                      <a:pt x="2150" y="38"/>
                    </a:lnTo>
                    <a:lnTo>
                      <a:pt x="1947"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 name="Google Shape;3088;p46">
                <a:extLst>
                  <a:ext uri="{FF2B5EF4-FFF2-40B4-BE49-F238E27FC236}">
                    <a16:creationId xmlns:a16="http://schemas.microsoft.com/office/drawing/2014/main" xmlns="" id="{642A8F9C-B6FE-B21F-04B2-D825143558AB}"/>
                  </a:ext>
                </a:extLst>
              </p:cNvPr>
              <p:cNvSpPr/>
              <p:nvPr/>
            </p:nvSpPr>
            <p:spPr>
              <a:xfrm>
                <a:off x="5398150" y="3576150"/>
                <a:ext cx="73700" cy="45900"/>
              </a:xfrm>
              <a:custGeom>
                <a:avLst/>
                <a:gdLst/>
                <a:ahLst/>
                <a:cxnLst/>
                <a:rect l="l" t="t" r="r" b="b"/>
                <a:pathLst>
                  <a:path w="2948" h="1836" extrusionOk="0">
                    <a:moveTo>
                      <a:pt x="75" y="1"/>
                    </a:moveTo>
                    <a:lnTo>
                      <a:pt x="37" y="19"/>
                    </a:lnTo>
                    <a:lnTo>
                      <a:pt x="0" y="38"/>
                    </a:lnTo>
                    <a:lnTo>
                      <a:pt x="0" y="75"/>
                    </a:lnTo>
                    <a:lnTo>
                      <a:pt x="0" y="112"/>
                    </a:lnTo>
                    <a:lnTo>
                      <a:pt x="19" y="149"/>
                    </a:lnTo>
                    <a:lnTo>
                      <a:pt x="37" y="186"/>
                    </a:lnTo>
                    <a:lnTo>
                      <a:pt x="2799" y="1817"/>
                    </a:lnTo>
                    <a:lnTo>
                      <a:pt x="2855" y="1836"/>
                    </a:lnTo>
                    <a:lnTo>
                      <a:pt x="2910" y="1817"/>
                    </a:lnTo>
                    <a:lnTo>
                      <a:pt x="2947" y="1780"/>
                    </a:lnTo>
                    <a:lnTo>
                      <a:pt x="2947" y="1743"/>
                    </a:lnTo>
                    <a:lnTo>
                      <a:pt x="2947" y="1706"/>
                    </a:lnTo>
                    <a:lnTo>
                      <a:pt x="2929" y="1669"/>
                    </a:lnTo>
                    <a:lnTo>
                      <a:pt x="2910" y="1650"/>
                    </a:lnTo>
                    <a:lnTo>
                      <a:pt x="149" y="1"/>
                    </a:lnTo>
                    <a:close/>
                  </a:path>
                </a:pathLst>
              </a:custGeom>
              <a:solidFill>
                <a:srgbClr val="2C30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 name="Google Shape;3089;p46">
                <a:extLst>
                  <a:ext uri="{FF2B5EF4-FFF2-40B4-BE49-F238E27FC236}">
                    <a16:creationId xmlns:a16="http://schemas.microsoft.com/office/drawing/2014/main" xmlns="" id="{EC319CBC-30B3-AEB9-B174-E38E7BEA22FD}"/>
                  </a:ext>
                </a:extLst>
              </p:cNvPr>
              <p:cNvSpPr/>
              <p:nvPr/>
            </p:nvSpPr>
            <p:spPr>
              <a:xfrm>
                <a:off x="5416225" y="3571525"/>
                <a:ext cx="47275" cy="59800"/>
              </a:xfrm>
              <a:custGeom>
                <a:avLst/>
                <a:gdLst/>
                <a:ahLst/>
                <a:cxnLst/>
                <a:rect l="l" t="t" r="r" b="b"/>
                <a:pathLst>
                  <a:path w="1891" h="2392" extrusionOk="0">
                    <a:moveTo>
                      <a:pt x="1742" y="1"/>
                    </a:moveTo>
                    <a:lnTo>
                      <a:pt x="1724" y="38"/>
                    </a:lnTo>
                    <a:lnTo>
                      <a:pt x="19" y="2225"/>
                    </a:lnTo>
                    <a:lnTo>
                      <a:pt x="19" y="2262"/>
                    </a:lnTo>
                    <a:lnTo>
                      <a:pt x="0" y="2299"/>
                    </a:lnTo>
                    <a:lnTo>
                      <a:pt x="19" y="2336"/>
                    </a:lnTo>
                    <a:lnTo>
                      <a:pt x="37" y="2373"/>
                    </a:lnTo>
                    <a:lnTo>
                      <a:pt x="111" y="2391"/>
                    </a:lnTo>
                    <a:lnTo>
                      <a:pt x="149" y="2373"/>
                    </a:lnTo>
                    <a:lnTo>
                      <a:pt x="186" y="2354"/>
                    </a:lnTo>
                    <a:lnTo>
                      <a:pt x="1872" y="149"/>
                    </a:lnTo>
                    <a:lnTo>
                      <a:pt x="1891" y="112"/>
                    </a:lnTo>
                    <a:lnTo>
                      <a:pt x="1891" y="75"/>
                    </a:lnTo>
                    <a:lnTo>
                      <a:pt x="1891" y="38"/>
                    </a:lnTo>
                    <a:lnTo>
                      <a:pt x="1854" y="19"/>
                    </a:lnTo>
                    <a:lnTo>
                      <a:pt x="1817" y="1"/>
                    </a:lnTo>
                    <a:close/>
                  </a:path>
                </a:pathLst>
              </a:custGeom>
              <a:solidFill>
                <a:srgbClr val="2C30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 name="Google Shape;3090;p46">
                <a:extLst>
                  <a:ext uri="{FF2B5EF4-FFF2-40B4-BE49-F238E27FC236}">
                    <a16:creationId xmlns:a16="http://schemas.microsoft.com/office/drawing/2014/main" xmlns="" id="{F3ED717D-DDFA-CB6C-D44F-A3B6DAB491AB}"/>
                  </a:ext>
                </a:extLst>
              </p:cNvPr>
              <p:cNvSpPr/>
              <p:nvPr/>
            </p:nvSpPr>
            <p:spPr>
              <a:xfrm>
                <a:off x="5382850" y="3541400"/>
                <a:ext cx="91325" cy="125150"/>
              </a:xfrm>
              <a:custGeom>
                <a:avLst/>
                <a:gdLst/>
                <a:ahLst/>
                <a:cxnLst/>
                <a:rect l="l" t="t" r="r" b="b"/>
                <a:pathLst>
                  <a:path w="3653" h="5006" extrusionOk="0">
                    <a:moveTo>
                      <a:pt x="1799" y="1"/>
                    </a:moveTo>
                    <a:lnTo>
                      <a:pt x="1558" y="19"/>
                    </a:lnTo>
                    <a:lnTo>
                      <a:pt x="1317" y="93"/>
                    </a:lnTo>
                    <a:lnTo>
                      <a:pt x="1076" y="186"/>
                    </a:lnTo>
                    <a:lnTo>
                      <a:pt x="853" y="316"/>
                    </a:lnTo>
                    <a:lnTo>
                      <a:pt x="612" y="483"/>
                    </a:lnTo>
                    <a:lnTo>
                      <a:pt x="464" y="612"/>
                    </a:lnTo>
                    <a:lnTo>
                      <a:pt x="334" y="761"/>
                    </a:lnTo>
                    <a:lnTo>
                      <a:pt x="242" y="928"/>
                    </a:lnTo>
                    <a:lnTo>
                      <a:pt x="149" y="1094"/>
                    </a:lnTo>
                    <a:lnTo>
                      <a:pt x="93" y="1280"/>
                    </a:lnTo>
                    <a:lnTo>
                      <a:pt x="38" y="1465"/>
                    </a:lnTo>
                    <a:lnTo>
                      <a:pt x="19" y="1669"/>
                    </a:lnTo>
                    <a:lnTo>
                      <a:pt x="1" y="1873"/>
                    </a:lnTo>
                    <a:lnTo>
                      <a:pt x="19" y="2095"/>
                    </a:lnTo>
                    <a:lnTo>
                      <a:pt x="38" y="2299"/>
                    </a:lnTo>
                    <a:lnTo>
                      <a:pt x="75" y="2521"/>
                    </a:lnTo>
                    <a:lnTo>
                      <a:pt x="130" y="2725"/>
                    </a:lnTo>
                    <a:lnTo>
                      <a:pt x="186" y="2929"/>
                    </a:lnTo>
                    <a:lnTo>
                      <a:pt x="260" y="3152"/>
                    </a:lnTo>
                    <a:lnTo>
                      <a:pt x="353" y="3337"/>
                    </a:lnTo>
                    <a:lnTo>
                      <a:pt x="464" y="3541"/>
                    </a:lnTo>
                    <a:lnTo>
                      <a:pt x="557" y="3689"/>
                    </a:lnTo>
                    <a:lnTo>
                      <a:pt x="668" y="3837"/>
                    </a:lnTo>
                    <a:lnTo>
                      <a:pt x="798" y="3986"/>
                    </a:lnTo>
                    <a:lnTo>
                      <a:pt x="927" y="4115"/>
                    </a:lnTo>
                    <a:lnTo>
                      <a:pt x="1076" y="4245"/>
                    </a:lnTo>
                    <a:lnTo>
                      <a:pt x="1243" y="4356"/>
                    </a:lnTo>
                    <a:lnTo>
                      <a:pt x="1409" y="4468"/>
                    </a:lnTo>
                    <a:lnTo>
                      <a:pt x="1595" y="4579"/>
                    </a:lnTo>
                    <a:lnTo>
                      <a:pt x="1947" y="4764"/>
                    </a:lnTo>
                    <a:lnTo>
                      <a:pt x="2151" y="4838"/>
                    </a:lnTo>
                    <a:lnTo>
                      <a:pt x="2336" y="4894"/>
                    </a:lnTo>
                    <a:lnTo>
                      <a:pt x="2521" y="4949"/>
                    </a:lnTo>
                    <a:lnTo>
                      <a:pt x="2707" y="4987"/>
                    </a:lnTo>
                    <a:lnTo>
                      <a:pt x="2892" y="5005"/>
                    </a:lnTo>
                    <a:lnTo>
                      <a:pt x="3077" y="5005"/>
                    </a:lnTo>
                    <a:lnTo>
                      <a:pt x="3300" y="4987"/>
                    </a:lnTo>
                    <a:lnTo>
                      <a:pt x="3504" y="4949"/>
                    </a:lnTo>
                    <a:lnTo>
                      <a:pt x="3541" y="4931"/>
                    </a:lnTo>
                    <a:lnTo>
                      <a:pt x="3559" y="4912"/>
                    </a:lnTo>
                    <a:lnTo>
                      <a:pt x="3578" y="4875"/>
                    </a:lnTo>
                    <a:lnTo>
                      <a:pt x="3578" y="4838"/>
                    </a:lnTo>
                    <a:lnTo>
                      <a:pt x="3559" y="4801"/>
                    </a:lnTo>
                    <a:lnTo>
                      <a:pt x="3522" y="4764"/>
                    </a:lnTo>
                    <a:lnTo>
                      <a:pt x="3448" y="4764"/>
                    </a:lnTo>
                    <a:lnTo>
                      <a:pt x="3281" y="4801"/>
                    </a:lnTo>
                    <a:lnTo>
                      <a:pt x="2911" y="4801"/>
                    </a:lnTo>
                    <a:lnTo>
                      <a:pt x="2725" y="4783"/>
                    </a:lnTo>
                    <a:lnTo>
                      <a:pt x="2521" y="4746"/>
                    </a:lnTo>
                    <a:lnTo>
                      <a:pt x="2318" y="4671"/>
                    </a:lnTo>
                    <a:lnTo>
                      <a:pt x="2114" y="4597"/>
                    </a:lnTo>
                    <a:lnTo>
                      <a:pt x="1910" y="4523"/>
                    </a:lnTo>
                    <a:lnTo>
                      <a:pt x="1706" y="4412"/>
                    </a:lnTo>
                    <a:lnTo>
                      <a:pt x="1521" y="4301"/>
                    </a:lnTo>
                    <a:lnTo>
                      <a:pt x="1335" y="4190"/>
                    </a:lnTo>
                    <a:lnTo>
                      <a:pt x="1150" y="4041"/>
                    </a:lnTo>
                    <a:lnTo>
                      <a:pt x="1002" y="3912"/>
                    </a:lnTo>
                    <a:lnTo>
                      <a:pt x="853" y="3763"/>
                    </a:lnTo>
                    <a:lnTo>
                      <a:pt x="742" y="3596"/>
                    </a:lnTo>
                    <a:lnTo>
                      <a:pt x="631" y="3448"/>
                    </a:lnTo>
                    <a:lnTo>
                      <a:pt x="538" y="3263"/>
                    </a:lnTo>
                    <a:lnTo>
                      <a:pt x="446" y="3078"/>
                    </a:lnTo>
                    <a:lnTo>
                      <a:pt x="371" y="2892"/>
                    </a:lnTo>
                    <a:lnTo>
                      <a:pt x="316" y="2688"/>
                    </a:lnTo>
                    <a:lnTo>
                      <a:pt x="260" y="2503"/>
                    </a:lnTo>
                    <a:lnTo>
                      <a:pt x="223" y="2299"/>
                    </a:lnTo>
                    <a:lnTo>
                      <a:pt x="205" y="2095"/>
                    </a:lnTo>
                    <a:lnTo>
                      <a:pt x="205" y="1910"/>
                    </a:lnTo>
                    <a:lnTo>
                      <a:pt x="205" y="1724"/>
                    </a:lnTo>
                    <a:lnTo>
                      <a:pt x="223" y="1539"/>
                    </a:lnTo>
                    <a:lnTo>
                      <a:pt x="260" y="1354"/>
                    </a:lnTo>
                    <a:lnTo>
                      <a:pt x="334" y="1187"/>
                    </a:lnTo>
                    <a:lnTo>
                      <a:pt x="409" y="1039"/>
                    </a:lnTo>
                    <a:lnTo>
                      <a:pt x="501" y="890"/>
                    </a:lnTo>
                    <a:lnTo>
                      <a:pt x="612" y="742"/>
                    </a:lnTo>
                    <a:lnTo>
                      <a:pt x="742" y="631"/>
                    </a:lnTo>
                    <a:lnTo>
                      <a:pt x="890" y="520"/>
                    </a:lnTo>
                    <a:lnTo>
                      <a:pt x="1039" y="427"/>
                    </a:lnTo>
                    <a:lnTo>
                      <a:pt x="1187" y="353"/>
                    </a:lnTo>
                    <a:lnTo>
                      <a:pt x="1335" y="297"/>
                    </a:lnTo>
                    <a:lnTo>
                      <a:pt x="1465" y="242"/>
                    </a:lnTo>
                    <a:lnTo>
                      <a:pt x="1595" y="223"/>
                    </a:lnTo>
                    <a:lnTo>
                      <a:pt x="1836" y="186"/>
                    </a:lnTo>
                    <a:lnTo>
                      <a:pt x="2058" y="186"/>
                    </a:lnTo>
                    <a:lnTo>
                      <a:pt x="2225" y="223"/>
                    </a:lnTo>
                    <a:lnTo>
                      <a:pt x="2373" y="260"/>
                    </a:lnTo>
                    <a:lnTo>
                      <a:pt x="2484" y="297"/>
                    </a:lnTo>
                    <a:lnTo>
                      <a:pt x="2707" y="390"/>
                    </a:lnTo>
                    <a:lnTo>
                      <a:pt x="2892" y="520"/>
                    </a:lnTo>
                    <a:lnTo>
                      <a:pt x="3077" y="649"/>
                    </a:lnTo>
                    <a:lnTo>
                      <a:pt x="3207" y="779"/>
                    </a:lnTo>
                    <a:lnTo>
                      <a:pt x="3411" y="1002"/>
                    </a:lnTo>
                    <a:lnTo>
                      <a:pt x="3467" y="1094"/>
                    </a:lnTo>
                    <a:lnTo>
                      <a:pt x="3504" y="1131"/>
                    </a:lnTo>
                    <a:lnTo>
                      <a:pt x="3541" y="1131"/>
                    </a:lnTo>
                    <a:lnTo>
                      <a:pt x="3578" y="1150"/>
                    </a:lnTo>
                    <a:lnTo>
                      <a:pt x="3615" y="1131"/>
                    </a:lnTo>
                    <a:lnTo>
                      <a:pt x="3633" y="1094"/>
                    </a:lnTo>
                    <a:lnTo>
                      <a:pt x="3652" y="1057"/>
                    </a:lnTo>
                    <a:lnTo>
                      <a:pt x="3652" y="1020"/>
                    </a:lnTo>
                    <a:lnTo>
                      <a:pt x="3633" y="983"/>
                    </a:lnTo>
                    <a:lnTo>
                      <a:pt x="3559" y="872"/>
                    </a:lnTo>
                    <a:lnTo>
                      <a:pt x="3467" y="779"/>
                    </a:lnTo>
                    <a:lnTo>
                      <a:pt x="3355" y="649"/>
                    </a:lnTo>
                    <a:lnTo>
                      <a:pt x="3189" y="501"/>
                    </a:lnTo>
                    <a:lnTo>
                      <a:pt x="3003" y="353"/>
                    </a:lnTo>
                    <a:lnTo>
                      <a:pt x="2799" y="223"/>
                    </a:lnTo>
                    <a:lnTo>
                      <a:pt x="2540" y="112"/>
                    </a:lnTo>
                    <a:lnTo>
                      <a:pt x="2299" y="38"/>
                    </a:lnTo>
                    <a:lnTo>
                      <a:pt x="2040" y="1"/>
                    </a:lnTo>
                    <a:close/>
                  </a:path>
                </a:pathLst>
              </a:custGeom>
              <a:solidFill>
                <a:srgbClr val="2C30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 name="Google Shape;3091;p46">
                <a:extLst>
                  <a:ext uri="{FF2B5EF4-FFF2-40B4-BE49-F238E27FC236}">
                    <a16:creationId xmlns:a16="http://schemas.microsoft.com/office/drawing/2014/main" xmlns="" id="{6D48B80F-EC7A-87DF-DB8A-CD4BDA46258E}"/>
                  </a:ext>
                </a:extLst>
              </p:cNvPr>
              <p:cNvSpPr/>
              <p:nvPr/>
            </p:nvSpPr>
            <p:spPr>
              <a:xfrm>
                <a:off x="5469500" y="3372750"/>
                <a:ext cx="53775" cy="43100"/>
              </a:xfrm>
              <a:custGeom>
                <a:avLst/>
                <a:gdLst/>
                <a:ahLst/>
                <a:cxnLst/>
                <a:rect l="l" t="t" r="r" b="b"/>
                <a:pathLst>
                  <a:path w="2151" h="1724" extrusionOk="0">
                    <a:moveTo>
                      <a:pt x="112" y="0"/>
                    </a:moveTo>
                    <a:lnTo>
                      <a:pt x="75" y="19"/>
                    </a:lnTo>
                    <a:lnTo>
                      <a:pt x="38" y="19"/>
                    </a:lnTo>
                    <a:lnTo>
                      <a:pt x="1" y="56"/>
                    </a:lnTo>
                    <a:lnTo>
                      <a:pt x="1" y="93"/>
                    </a:lnTo>
                    <a:lnTo>
                      <a:pt x="1" y="130"/>
                    </a:lnTo>
                    <a:lnTo>
                      <a:pt x="1" y="167"/>
                    </a:lnTo>
                    <a:lnTo>
                      <a:pt x="38" y="186"/>
                    </a:lnTo>
                    <a:lnTo>
                      <a:pt x="334" y="371"/>
                    </a:lnTo>
                    <a:lnTo>
                      <a:pt x="649" y="612"/>
                    </a:lnTo>
                    <a:lnTo>
                      <a:pt x="1280" y="1094"/>
                    </a:lnTo>
                    <a:lnTo>
                      <a:pt x="1780" y="1520"/>
                    </a:lnTo>
                    <a:lnTo>
                      <a:pt x="1984" y="1687"/>
                    </a:lnTo>
                    <a:lnTo>
                      <a:pt x="2021" y="1705"/>
                    </a:lnTo>
                    <a:lnTo>
                      <a:pt x="2058" y="1724"/>
                    </a:lnTo>
                    <a:lnTo>
                      <a:pt x="2095" y="1705"/>
                    </a:lnTo>
                    <a:lnTo>
                      <a:pt x="2132" y="1687"/>
                    </a:lnTo>
                    <a:lnTo>
                      <a:pt x="2151" y="1650"/>
                    </a:lnTo>
                    <a:lnTo>
                      <a:pt x="2151" y="1613"/>
                    </a:lnTo>
                    <a:lnTo>
                      <a:pt x="2151" y="1576"/>
                    </a:lnTo>
                    <a:lnTo>
                      <a:pt x="2114" y="1539"/>
                    </a:lnTo>
                    <a:lnTo>
                      <a:pt x="1891" y="1353"/>
                    </a:lnTo>
                    <a:lnTo>
                      <a:pt x="1391" y="927"/>
                    </a:lnTo>
                    <a:lnTo>
                      <a:pt x="742" y="445"/>
                    </a:lnTo>
                    <a:lnTo>
                      <a:pt x="427" y="204"/>
                    </a:lnTo>
                    <a:lnTo>
                      <a:pt x="149" y="19"/>
                    </a:lnTo>
                    <a:lnTo>
                      <a:pt x="112" y="0"/>
                    </a:lnTo>
                    <a:close/>
                  </a:path>
                </a:pathLst>
              </a:custGeom>
              <a:solidFill>
                <a:srgbClr val="2C30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 name="Google Shape;3092;p46">
                <a:extLst>
                  <a:ext uri="{FF2B5EF4-FFF2-40B4-BE49-F238E27FC236}">
                    <a16:creationId xmlns:a16="http://schemas.microsoft.com/office/drawing/2014/main" xmlns="" id="{B0D1D0FB-EB5A-5D6F-0CF1-236C9AC58F23}"/>
                  </a:ext>
                </a:extLst>
              </p:cNvPr>
              <p:cNvSpPr/>
              <p:nvPr/>
            </p:nvSpPr>
            <p:spPr>
              <a:xfrm>
                <a:off x="5583950" y="3523800"/>
                <a:ext cx="39425" cy="39875"/>
              </a:xfrm>
              <a:custGeom>
                <a:avLst/>
                <a:gdLst/>
                <a:ahLst/>
                <a:cxnLst/>
                <a:rect l="l" t="t" r="r" b="b"/>
                <a:pathLst>
                  <a:path w="1577" h="1595" extrusionOk="0">
                    <a:moveTo>
                      <a:pt x="761" y="0"/>
                    </a:moveTo>
                    <a:lnTo>
                      <a:pt x="612" y="19"/>
                    </a:lnTo>
                    <a:lnTo>
                      <a:pt x="464" y="75"/>
                    </a:lnTo>
                    <a:lnTo>
                      <a:pt x="334" y="149"/>
                    </a:lnTo>
                    <a:lnTo>
                      <a:pt x="205" y="260"/>
                    </a:lnTo>
                    <a:lnTo>
                      <a:pt x="112" y="371"/>
                    </a:lnTo>
                    <a:lnTo>
                      <a:pt x="56" y="519"/>
                    </a:lnTo>
                    <a:lnTo>
                      <a:pt x="1" y="668"/>
                    </a:lnTo>
                    <a:lnTo>
                      <a:pt x="1" y="816"/>
                    </a:lnTo>
                    <a:lnTo>
                      <a:pt x="19" y="983"/>
                    </a:lnTo>
                    <a:lnTo>
                      <a:pt x="75" y="1131"/>
                    </a:lnTo>
                    <a:lnTo>
                      <a:pt x="149" y="1261"/>
                    </a:lnTo>
                    <a:lnTo>
                      <a:pt x="242" y="1372"/>
                    </a:lnTo>
                    <a:lnTo>
                      <a:pt x="371" y="1465"/>
                    </a:lnTo>
                    <a:lnTo>
                      <a:pt x="501" y="1539"/>
                    </a:lnTo>
                    <a:lnTo>
                      <a:pt x="649" y="1576"/>
                    </a:lnTo>
                    <a:lnTo>
                      <a:pt x="816" y="1594"/>
                    </a:lnTo>
                    <a:lnTo>
                      <a:pt x="964" y="1557"/>
                    </a:lnTo>
                    <a:lnTo>
                      <a:pt x="1113" y="1520"/>
                    </a:lnTo>
                    <a:lnTo>
                      <a:pt x="1242" y="1446"/>
                    </a:lnTo>
                    <a:lnTo>
                      <a:pt x="1372" y="1335"/>
                    </a:lnTo>
                    <a:lnTo>
                      <a:pt x="1465" y="1224"/>
                    </a:lnTo>
                    <a:lnTo>
                      <a:pt x="1520" y="1075"/>
                    </a:lnTo>
                    <a:lnTo>
                      <a:pt x="1558" y="927"/>
                    </a:lnTo>
                    <a:lnTo>
                      <a:pt x="1576" y="779"/>
                    </a:lnTo>
                    <a:lnTo>
                      <a:pt x="1558" y="612"/>
                    </a:lnTo>
                    <a:lnTo>
                      <a:pt x="1502" y="464"/>
                    </a:lnTo>
                    <a:lnTo>
                      <a:pt x="1428" y="334"/>
                    </a:lnTo>
                    <a:lnTo>
                      <a:pt x="1335" y="223"/>
                    </a:lnTo>
                    <a:lnTo>
                      <a:pt x="1205" y="130"/>
                    </a:lnTo>
                    <a:lnTo>
                      <a:pt x="1076" y="56"/>
                    </a:lnTo>
                    <a:lnTo>
                      <a:pt x="927" y="19"/>
                    </a:lnTo>
                    <a:lnTo>
                      <a:pt x="761" y="0"/>
                    </a:lnTo>
                    <a:close/>
                  </a:path>
                </a:pathLst>
              </a:custGeom>
              <a:solidFill>
                <a:srgbClr val="2C30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 name="Google Shape;3093;p46">
                <a:extLst>
                  <a:ext uri="{FF2B5EF4-FFF2-40B4-BE49-F238E27FC236}">
                    <a16:creationId xmlns:a16="http://schemas.microsoft.com/office/drawing/2014/main" xmlns="" id="{828C7311-0484-ACF0-9D93-1DAFA8A6C943}"/>
                  </a:ext>
                </a:extLst>
              </p:cNvPr>
              <p:cNvSpPr/>
              <p:nvPr/>
            </p:nvSpPr>
            <p:spPr>
              <a:xfrm>
                <a:off x="5705825" y="3523800"/>
                <a:ext cx="39400" cy="39875"/>
              </a:xfrm>
              <a:custGeom>
                <a:avLst/>
                <a:gdLst/>
                <a:ahLst/>
                <a:cxnLst/>
                <a:rect l="l" t="t" r="r" b="b"/>
                <a:pathLst>
                  <a:path w="1576" h="1595" extrusionOk="0">
                    <a:moveTo>
                      <a:pt x="760" y="0"/>
                    </a:moveTo>
                    <a:lnTo>
                      <a:pt x="612" y="19"/>
                    </a:lnTo>
                    <a:lnTo>
                      <a:pt x="464" y="75"/>
                    </a:lnTo>
                    <a:lnTo>
                      <a:pt x="334" y="149"/>
                    </a:lnTo>
                    <a:lnTo>
                      <a:pt x="223" y="260"/>
                    </a:lnTo>
                    <a:lnTo>
                      <a:pt x="130" y="371"/>
                    </a:lnTo>
                    <a:lnTo>
                      <a:pt x="56" y="519"/>
                    </a:lnTo>
                    <a:lnTo>
                      <a:pt x="19" y="668"/>
                    </a:lnTo>
                    <a:lnTo>
                      <a:pt x="0" y="816"/>
                    </a:lnTo>
                    <a:lnTo>
                      <a:pt x="19" y="983"/>
                    </a:lnTo>
                    <a:lnTo>
                      <a:pt x="74" y="1131"/>
                    </a:lnTo>
                    <a:lnTo>
                      <a:pt x="148" y="1261"/>
                    </a:lnTo>
                    <a:lnTo>
                      <a:pt x="260" y="1372"/>
                    </a:lnTo>
                    <a:lnTo>
                      <a:pt x="371" y="1465"/>
                    </a:lnTo>
                    <a:lnTo>
                      <a:pt x="501" y="1539"/>
                    </a:lnTo>
                    <a:lnTo>
                      <a:pt x="649" y="1576"/>
                    </a:lnTo>
                    <a:lnTo>
                      <a:pt x="816" y="1594"/>
                    </a:lnTo>
                    <a:lnTo>
                      <a:pt x="982" y="1557"/>
                    </a:lnTo>
                    <a:lnTo>
                      <a:pt x="1131" y="1520"/>
                    </a:lnTo>
                    <a:lnTo>
                      <a:pt x="1261" y="1446"/>
                    </a:lnTo>
                    <a:lnTo>
                      <a:pt x="1372" y="1335"/>
                    </a:lnTo>
                    <a:lnTo>
                      <a:pt x="1464" y="1224"/>
                    </a:lnTo>
                    <a:lnTo>
                      <a:pt x="1539" y="1075"/>
                    </a:lnTo>
                    <a:lnTo>
                      <a:pt x="1576" y="927"/>
                    </a:lnTo>
                    <a:lnTo>
                      <a:pt x="1576" y="779"/>
                    </a:lnTo>
                    <a:lnTo>
                      <a:pt x="1557" y="612"/>
                    </a:lnTo>
                    <a:lnTo>
                      <a:pt x="1520" y="464"/>
                    </a:lnTo>
                    <a:lnTo>
                      <a:pt x="1427" y="334"/>
                    </a:lnTo>
                    <a:lnTo>
                      <a:pt x="1335" y="223"/>
                    </a:lnTo>
                    <a:lnTo>
                      <a:pt x="1205" y="130"/>
                    </a:lnTo>
                    <a:lnTo>
                      <a:pt x="1075" y="56"/>
                    </a:lnTo>
                    <a:lnTo>
                      <a:pt x="927" y="19"/>
                    </a:lnTo>
                    <a:lnTo>
                      <a:pt x="760" y="0"/>
                    </a:lnTo>
                    <a:close/>
                  </a:path>
                </a:pathLst>
              </a:custGeom>
              <a:solidFill>
                <a:srgbClr val="2C30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 name="Google Shape;3094;p46">
                <a:extLst>
                  <a:ext uri="{FF2B5EF4-FFF2-40B4-BE49-F238E27FC236}">
                    <a16:creationId xmlns:a16="http://schemas.microsoft.com/office/drawing/2014/main" xmlns="" id="{79B14FD0-5985-9057-9821-94CC2C6E4568}"/>
                  </a:ext>
                </a:extLst>
              </p:cNvPr>
              <p:cNvSpPr/>
              <p:nvPr/>
            </p:nvSpPr>
            <p:spPr>
              <a:xfrm>
                <a:off x="5563575" y="3473750"/>
                <a:ext cx="68125" cy="28300"/>
              </a:xfrm>
              <a:custGeom>
                <a:avLst/>
                <a:gdLst/>
                <a:ahLst/>
                <a:cxnLst/>
                <a:rect l="l" t="t" r="r" b="b"/>
                <a:pathLst>
                  <a:path w="2725" h="1132" extrusionOk="0">
                    <a:moveTo>
                      <a:pt x="1576" y="1"/>
                    </a:moveTo>
                    <a:lnTo>
                      <a:pt x="1335" y="56"/>
                    </a:lnTo>
                    <a:lnTo>
                      <a:pt x="1112" y="112"/>
                    </a:lnTo>
                    <a:lnTo>
                      <a:pt x="908" y="205"/>
                    </a:lnTo>
                    <a:lnTo>
                      <a:pt x="742" y="297"/>
                    </a:lnTo>
                    <a:lnTo>
                      <a:pt x="575" y="409"/>
                    </a:lnTo>
                    <a:lnTo>
                      <a:pt x="426" y="520"/>
                    </a:lnTo>
                    <a:lnTo>
                      <a:pt x="204" y="742"/>
                    </a:lnTo>
                    <a:lnTo>
                      <a:pt x="56" y="909"/>
                    </a:lnTo>
                    <a:lnTo>
                      <a:pt x="19" y="965"/>
                    </a:lnTo>
                    <a:lnTo>
                      <a:pt x="0" y="1002"/>
                    </a:lnTo>
                    <a:lnTo>
                      <a:pt x="0" y="1039"/>
                    </a:lnTo>
                    <a:lnTo>
                      <a:pt x="19" y="1076"/>
                    </a:lnTo>
                    <a:lnTo>
                      <a:pt x="37" y="1113"/>
                    </a:lnTo>
                    <a:lnTo>
                      <a:pt x="93" y="1131"/>
                    </a:lnTo>
                    <a:lnTo>
                      <a:pt x="148" y="1113"/>
                    </a:lnTo>
                    <a:lnTo>
                      <a:pt x="167" y="1076"/>
                    </a:lnTo>
                    <a:lnTo>
                      <a:pt x="223" y="1002"/>
                    </a:lnTo>
                    <a:lnTo>
                      <a:pt x="352" y="853"/>
                    </a:lnTo>
                    <a:lnTo>
                      <a:pt x="575" y="649"/>
                    </a:lnTo>
                    <a:lnTo>
                      <a:pt x="704" y="557"/>
                    </a:lnTo>
                    <a:lnTo>
                      <a:pt x="834" y="464"/>
                    </a:lnTo>
                    <a:lnTo>
                      <a:pt x="1001" y="371"/>
                    </a:lnTo>
                    <a:lnTo>
                      <a:pt x="1186" y="297"/>
                    </a:lnTo>
                    <a:lnTo>
                      <a:pt x="1390" y="242"/>
                    </a:lnTo>
                    <a:lnTo>
                      <a:pt x="1594" y="205"/>
                    </a:lnTo>
                    <a:lnTo>
                      <a:pt x="1817" y="205"/>
                    </a:lnTo>
                    <a:lnTo>
                      <a:pt x="2057" y="223"/>
                    </a:lnTo>
                    <a:lnTo>
                      <a:pt x="2317" y="297"/>
                    </a:lnTo>
                    <a:lnTo>
                      <a:pt x="2595" y="390"/>
                    </a:lnTo>
                    <a:lnTo>
                      <a:pt x="2632" y="409"/>
                    </a:lnTo>
                    <a:lnTo>
                      <a:pt x="2669" y="409"/>
                    </a:lnTo>
                    <a:lnTo>
                      <a:pt x="2688" y="371"/>
                    </a:lnTo>
                    <a:lnTo>
                      <a:pt x="2725" y="353"/>
                    </a:lnTo>
                    <a:lnTo>
                      <a:pt x="2725" y="316"/>
                    </a:lnTo>
                    <a:lnTo>
                      <a:pt x="2725" y="279"/>
                    </a:lnTo>
                    <a:lnTo>
                      <a:pt x="2706" y="242"/>
                    </a:lnTo>
                    <a:lnTo>
                      <a:pt x="2669" y="223"/>
                    </a:lnTo>
                    <a:lnTo>
                      <a:pt x="2373" y="93"/>
                    </a:lnTo>
                    <a:lnTo>
                      <a:pt x="2095" y="38"/>
                    </a:lnTo>
                    <a:lnTo>
                      <a:pt x="1817" y="1"/>
                    </a:lnTo>
                    <a:close/>
                  </a:path>
                </a:pathLst>
              </a:custGeom>
              <a:solidFill>
                <a:srgbClr val="2C30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3095;p46">
                <a:extLst>
                  <a:ext uri="{FF2B5EF4-FFF2-40B4-BE49-F238E27FC236}">
                    <a16:creationId xmlns:a16="http://schemas.microsoft.com/office/drawing/2014/main" xmlns="" id="{32B4C86C-5402-798E-033D-29C82E77E81C}"/>
                  </a:ext>
                </a:extLst>
              </p:cNvPr>
              <p:cNvSpPr/>
              <p:nvPr/>
            </p:nvSpPr>
            <p:spPr>
              <a:xfrm>
                <a:off x="5706275" y="3473300"/>
                <a:ext cx="62575" cy="28750"/>
              </a:xfrm>
              <a:custGeom>
                <a:avLst/>
                <a:gdLst/>
                <a:ahLst/>
                <a:cxnLst/>
                <a:rect l="l" t="t" r="r" b="b"/>
                <a:pathLst>
                  <a:path w="2503" h="1150" extrusionOk="0">
                    <a:moveTo>
                      <a:pt x="853" y="0"/>
                    </a:moveTo>
                    <a:lnTo>
                      <a:pt x="612" y="19"/>
                    </a:lnTo>
                    <a:lnTo>
                      <a:pt x="353" y="56"/>
                    </a:lnTo>
                    <a:lnTo>
                      <a:pt x="75" y="149"/>
                    </a:lnTo>
                    <a:lnTo>
                      <a:pt x="38" y="167"/>
                    </a:lnTo>
                    <a:lnTo>
                      <a:pt x="19" y="204"/>
                    </a:lnTo>
                    <a:lnTo>
                      <a:pt x="1" y="241"/>
                    </a:lnTo>
                    <a:lnTo>
                      <a:pt x="19" y="278"/>
                    </a:lnTo>
                    <a:lnTo>
                      <a:pt x="38" y="315"/>
                    </a:lnTo>
                    <a:lnTo>
                      <a:pt x="56" y="334"/>
                    </a:lnTo>
                    <a:lnTo>
                      <a:pt x="149" y="334"/>
                    </a:lnTo>
                    <a:lnTo>
                      <a:pt x="390" y="260"/>
                    </a:lnTo>
                    <a:lnTo>
                      <a:pt x="631" y="204"/>
                    </a:lnTo>
                    <a:lnTo>
                      <a:pt x="853" y="186"/>
                    </a:lnTo>
                    <a:lnTo>
                      <a:pt x="1057" y="204"/>
                    </a:lnTo>
                    <a:lnTo>
                      <a:pt x="1243" y="260"/>
                    </a:lnTo>
                    <a:lnTo>
                      <a:pt x="1428" y="315"/>
                    </a:lnTo>
                    <a:lnTo>
                      <a:pt x="1576" y="389"/>
                    </a:lnTo>
                    <a:lnTo>
                      <a:pt x="1724" y="482"/>
                    </a:lnTo>
                    <a:lnTo>
                      <a:pt x="1873" y="575"/>
                    </a:lnTo>
                    <a:lnTo>
                      <a:pt x="1984" y="686"/>
                    </a:lnTo>
                    <a:lnTo>
                      <a:pt x="2169" y="871"/>
                    </a:lnTo>
                    <a:lnTo>
                      <a:pt x="2280" y="1020"/>
                    </a:lnTo>
                    <a:lnTo>
                      <a:pt x="2318" y="1094"/>
                    </a:lnTo>
                    <a:lnTo>
                      <a:pt x="2355" y="1131"/>
                    </a:lnTo>
                    <a:lnTo>
                      <a:pt x="2410" y="1149"/>
                    </a:lnTo>
                    <a:lnTo>
                      <a:pt x="2466" y="1131"/>
                    </a:lnTo>
                    <a:lnTo>
                      <a:pt x="2484" y="1094"/>
                    </a:lnTo>
                    <a:lnTo>
                      <a:pt x="2503" y="1075"/>
                    </a:lnTo>
                    <a:lnTo>
                      <a:pt x="2503" y="1020"/>
                    </a:lnTo>
                    <a:lnTo>
                      <a:pt x="2503" y="983"/>
                    </a:lnTo>
                    <a:lnTo>
                      <a:pt x="2447" y="927"/>
                    </a:lnTo>
                    <a:lnTo>
                      <a:pt x="2318" y="760"/>
                    </a:lnTo>
                    <a:lnTo>
                      <a:pt x="2132" y="556"/>
                    </a:lnTo>
                    <a:lnTo>
                      <a:pt x="2002" y="445"/>
                    </a:lnTo>
                    <a:lnTo>
                      <a:pt x="1854" y="334"/>
                    </a:lnTo>
                    <a:lnTo>
                      <a:pt x="1687" y="241"/>
                    </a:lnTo>
                    <a:lnTo>
                      <a:pt x="1502" y="149"/>
                    </a:lnTo>
                    <a:lnTo>
                      <a:pt x="1298" y="74"/>
                    </a:lnTo>
                    <a:lnTo>
                      <a:pt x="1094" y="19"/>
                    </a:lnTo>
                    <a:lnTo>
                      <a:pt x="853" y="0"/>
                    </a:lnTo>
                    <a:close/>
                  </a:path>
                </a:pathLst>
              </a:custGeom>
              <a:solidFill>
                <a:srgbClr val="2C30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 name="Google Shape;3096;p46">
                <a:extLst>
                  <a:ext uri="{FF2B5EF4-FFF2-40B4-BE49-F238E27FC236}">
                    <a16:creationId xmlns:a16="http://schemas.microsoft.com/office/drawing/2014/main" xmlns="" id="{DA54B140-6303-114A-4FE4-73DBDD4C6964}"/>
                  </a:ext>
                </a:extLst>
              </p:cNvPr>
              <p:cNvSpPr/>
              <p:nvPr/>
            </p:nvSpPr>
            <p:spPr>
              <a:xfrm>
                <a:off x="5601550" y="3631300"/>
                <a:ext cx="116800" cy="34300"/>
              </a:xfrm>
              <a:custGeom>
                <a:avLst/>
                <a:gdLst/>
                <a:ahLst/>
                <a:cxnLst/>
                <a:rect l="l" t="t" r="r" b="b"/>
                <a:pathLst>
                  <a:path w="4672" h="1372" extrusionOk="0">
                    <a:moveTo>
                      <a:pt x="75" y="0"/>
                    </a:moveTo>
                    <a:lnTo>
                      <a:pt x="38" y="19"/>
                    </a:lnTo>
                    <a:lnTo>
                      <a:pt x="1" y="56"/>
                    </a:lnTo>
                    <a:lnTo>
                      <a:pt x="1" y="93"/>
                    </a:lnTo>
                    <a:lnTo>
                      <a:pt x="1" y="130"/>
                    </a:lnTo>
                    <a:lnTo>
                      <a:pt x="19" y="167"/>
                    </a:lnTo>
                    <a:lnTo>
                      <a:pt x="75" y="223"/>
                    </a:lnTo>
                    <a:lnTo>
                      <a:pt x="205" y="371"/>
                    </a:lnTo>
                    <a:lnTo>
                      <a:pt x="427" y="556"/>
                    </a:lnTo>
                    <a:lnTo>
                      <a:pt x="724" y="779"/>
                    </a:lnTo>
                    <a:lnTo>
                      <a:pt x="909" y="890"/>
                    </a:lnTo>
                    <a:lnTo>
                      <a:pt x="1113" y="1001"/>
                    </a:lnTo>
                    <a:lnTo>
                      <a:pt x="1317" y="1094"/>
                    </a:lnTo>
                    <a:lnTo>
                      <a:pt x="1558" y="1187"/>
                    </a:lnTo>
                    <a:lnTo>
                      <a:pt x="1799" y="1261"/>
                    </a:lnTo>
                    <a:lnTo>
                      <a:pt x="2058" y="1316"/>
                    </a:lnTo>
                    <a:lnTo>
                      <a:pt x="2336" y="1353"/>
                    </a:lnTo>
                    <a:lnTo>
                      <a:pt x="2633" y="1372"/>
                    </a:lnTo>
                    <a:lnTo>
                      <a:pt x="2855" y="1372"/>
                    </a:lnTo>
                    <a:lnTo>
                      <a:pt x="3096" y="1335"/>
                    </a:lnTo>
                    <a:lnTo>
                      <a:pt x="3337" y="1298"/>
                    </a:lnTo>
                    <a:lnTo>
                      <a:pt x="3578" y="1242"/>
                    </a:lnTo>
                    <a:lnTo>
                      <a:pt x="3838" y="1150"/>
                    </a:lnTo>
                    <a:lnTo>
                      <a:pt x="4097" y="1038"/>
                    </a:lnTo>
                    <a:lnTo>
                      <a:pt x="4357" y="909"/>
                    </a:lnTo>
                    <a:lnTo>
                      <a:pt x="4635" y="760"/>
                    </a:lnTo>
                    <a:lnTo>
                      <a:pt x="4653" y="723"/>
                    </a:lnTo>
                    <a:lnTo>
                      <a:pt x="4672" y="686"/>
                    </a:lnTo>
                    <a:lnTo>
                      <a:pt x="4672" y="649"/>
                    </a:lnTo>
                    <a:lnTo>
                      <a:pt x="4653" y="612"/>
                    </a:lnTo>
                    <a:lnTo>
                      <a:pt x="4635" y="594"/>
                    </a:lnTo>
                    <a:lnTo>
                      <a:pt x="4597" y="575"/>
                    </a:lnTo>
                    <a:lnTo>
                      <a:pt x="4560" y="575"/>
                    </a:lnTo>
                    <a:lnTo>
                      <a:pt x="4523" y="594"/>
                    </a:lnTo>
                    <a:lnTo>
                      <a:pt x="4282" y="723"/>
                    </a:lnTo>
                    <a:lnTo>
                      <a:pt x="4060" y="835"/>
                    </a:lnTo>
                    <a:lnTo>
                      <a:pt x="3838" y="946"/>
                    </a:lnTo>
                    <a:lnTo>
                      <a:pt x="3615" y="1020"/>
                    </a:lnTo>
                    <a:lnTo>
                      <a:pt x="3393" y="1075"/>
                    </a:lnTo>
                    <a:lnTo>
                      <a:pt x="3189" y="1131"/>
                    </a:lnTo>
                    <a:lnTo>
                      <a:pt x="2985" y="1168"/>
                    </a:lnTo>
                    <a:lnTo>
                      <a:pt x="2781" y="1187"/>
                    </a:lnTo>
                    <a:lnTo>
                      <a:pt x="2392" y="1187"/>
                    </a:lnTo>
                    <a:lnTo>
                      <a:pt x="2040" y="1131"/>
                    </a:lnTo>
                    <a:lnTo>
                      <a:pt x="1725" y="1057"/>
                    </a:lnTo>
                    <a:lnTo>
                      <a:pt x="1428" y="946"/>
                    </a:lnTo>
                    <a:lnTo>
                      <a:pt x="1150" y="816"/>
                    </a:lnTo>
                    <a:lnTo>
                      <a:pt x="909" y="668"/>
                    </a:lnTo>
                    <a:lnTo>
                      <a:pt x="705" y="519"/>
                    </a:lnTo>
                    <a:lnTo>
                      <a:pt x="520" y="390"/>
                    </a:lnTo>
                    <a:lnTo>
                      <a:pt x="279" y="149"/>
                    </a:lnTo>
                    <a:lnTo>
                      <a:pt x="168" y="38"/>
                    </a:lnTo>
                    <a:lnTo>
                      <a:pt x="149" y="19"/>
                    </a:lnTo>
                    <a:lnTo>
                      <a:pt x="112" y="0"/>
                    </a:lnTo>
                    <a:close/>
                  </a:path>
                </a:pathLst>
              </a:custGeom>
              <a:solidFill>
                <a:srgbClr val="2C30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 name="Google Shape;3097;p46">
                <a:extLst>
                  <a:ext uri="{FF2B5EF4-FFF2-40B4-BE49-F238E27FC236}">
                    <a16:creationId xmlns:a16="http://schemas.microsoft.com/office/drawing/2014/main" xmlns="" id="{85ED0A85-1A2C-6D83-9DF2-0302867EBF6A}"/>
                  </a:ext>
                </a:extLst>
              </p:cNvPr>
              <p:cNvSpPr/>
              <p:nvPr/>
            </p:nvSpPr>
            <p:spPr>
              <a:xfrm>
                <a:off x="5675225" y="3519625"/>
                <a:ext cx="35250" cy="122825"/>
              </a:xfrm>
              <a:custGeom>
                <a:avLst/>
                <a:gdLst/>
                <a:ahLst/>
                <a:cxnLst/>
                <a:rect l="l" t="t" r="r" b="b"/>
                <a:pathLst>
                  <a:path w="1410" h="4913" extrusionOk="0">
                    <a:moveTo>
                      <a:pt x="205" y="1"/>
                    </a:moveTo>
                    <a:lnTo>
                      <a:pt x="149" y="19"/>
                    </a:lnTo>
                    <a:lnTo>
                      <a:pt x="131" y="38"/>
                    </a:lnTo>
                    <a:lnTo>
                      <a:pt x="112" y="75"/>
                    </a:lnTo>
                    <a:lnTo>
                      <a:pt x="94" y="112"/>
                    </a:lnTo>
                    <a:lnTo>
                      <a:pt x="94" y="1632"/>
                    </a:lnTo>
                    <a:lnTo>
                      <a:pt x="112" y="1669"/>
                    </a:lnTo>
                    <a:lnTo>
                      <a:pt x="131" y="1706"/>
                    </a:lnTo>
                    <a:lnTo>
                      <a:pt x="353" y="1873"/>
                    </a:lnTo>
                    <a:lnTo>
                      <a:pt x="538" y="2077"/>
                    </a:lnTo>
                    <a:lnTo>
                      <a:pt x="724" y="2317"/>
                    </a:lnTo>
                    <a:lnTo>
                      <a:pt x="872" y="2577"/>
                    </a:lnTo>
                    <a:lnTo>
                      <a:pt x="1020" y="2836"/>
                    </a:lnTo>
                    <a:lnTo>
                      <a:pt x="1113" y="3096"/>
                    </a:lnTo>
                    <a:lnTo>
                      <a:pt x="1187" y="3374"/>
                    </a:lnTo>
                    <a:lnTo>
                      <a:pt x="1224" y="3615"/>
                    </a:lnTo>
                    <a:lnTo>
                      <a:pt x="75" y="4023"/>
                    </a:lnTo>
                    <a:lnTo>
                      <a:pt x="19" y="4060"/>
                    </a:lnTo>
                    <a:lnTo>
                      <a:pt x="1" y="4115"/>
                    </a:lnTo>
                    <a:lnTo>
                      <a:pt x="19" y="4820"/>
                    </a:lnTo>
                    <a:lnTo>
                      <a:pt x="19" y="4857"/>
                    </a:lnTo>
                    <a:lnTo>
                      <a:pt x="38" y="4894"/>
                    </a:lnTo>
                    <a:lnTo>
                      <a:pt x="75" y="4912"/>
                    </a:lnTo>
                    <a:lnTo>
                      <a:pt x="149" y="4912"/>
                    </a:lnTo>
                    <a:lnTo>
                      <a:pt x="186" y="4894"/>
                    </a:lnTo>
                    <a:lnTo>
                      <a:pt x="205" y="4857"/>
                    </a:lnTo>
                    <a:lnTo>
                      <a:pt x="205" y="4820"/>
                    </a:lnTo>
                    <a:lnTo>
                      <a:pt x="205" y="4189"/>
                    </a:lnTo>
                    <a:lnTo>
                      <a:pt x="1354" y="3782"/>
                    </a:lnTo>
                    <a:lnTo>
                      <a:pt x="1391" y="3745"/>
                    </a:lnTo>
                    <a:lnTo>
                      <a:pt x="1410" y="3689"/>
                    </a:lnTo>
                    <a:lnTo>
                      <a:pt x="1391" y="3411"/>
                    </a:lnTo>
                    <a:lnTo>
                      <a:pt x="1335" y="3133"/>
                    </a:lnTo>
                    <a:lnTo>
                      <a:pt x="1224" y="2836"/>
                    </a:lnTo>
                    <a:lnTo>
                      <a:pt x="1094" y="2540"/>
                    </a:lnTo>
                    <a:lnTo>
                      <a:pt x="928" y="2262"/>
                    </a:lnTo>
                    <a:lnTo>
                      <a:pt x="724" y="2002"/>
                    </a:lnTo>
                    <a:lnTo>
                      <a:pt x="520" y="1780"/>
                    </a:lnTo>
                    <a:lnTo>
                      <a:pt x="297" y="1576"/>
                    </a:lnTo>
                    <a:lnTo>
                      <a:pt x="297" y="112"/>
                    </a:lnTo>
                    <a:lnTo>
                      <a:pt x="279" y="75"/>
                    </a:lnTo>
                    <a:lnTo>
                      <a:pt x="260" y="38"/>
                    </a:lnTo>
                    <a:lnTo>
                      <a:pt x="242" y="19"/>
                    </a:lnTo>
                    <a:lnTo>
                      <a:pt x="205" y="1"/>
                    </a:lnTo>
                    <a:close/>
                  </a:path>
                </a:pathLst>
              </a:custGeom>
              <a:solidFill>
                <a:srgbClr val="2C30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 name="Google Shape;3098;p46">
                <a:extLst>
                  <a:ext uri="{FF2B5EF4-FFF2-40B4-BE49-F238E27FC236}">
                    <a16:creationId xmlns:a16="http://schemas.microsoft.com/office/drawing/2014/main" xmlns="" id="{1C6F82A2-AD83-6D6F-64B1-826FE6A879FA}"/>
                  </a:ext>
                </a:extLst>
              </p:cNvPr>
              <p:cNvSpPr/>
              <p:nvPr/>
            </p:nvSpPr>
            <p:spPr>
              <a:xfrm>
                <a:off x="5472275" y="3829625"/>
                <a:ext cx="257650" cy="377650"/>
              </a:xfrm>
              <a:custGeom>
                <a:avLst/>
                <a:gdLst/>
                <a:ahLst/>
                <a:cxnLst/>
                <a:rect l="l" t="t" r="r" b="b"/>
                <a:pathLst>
                  <a:path w="10306" h="15106" extrusionOk="0">
                    <a:moveTo>
                      <a:pt x="8304" y="0"/>
                    </a:moveTo>
                    <a:lnTo>
                      <a:pt x="2151" y="56"/>
                    </a:lnTo>
                    <a:lnTo>
                      <a:pt x="1" y="612"/>
                    </a:lnTo>
                    <a:lnTo>
                      <a:pt x="5506" y="15106"/>
                    </a:lnTo>
                    <a:lnTo>
                      <a:pt x="10306" y="612"/>
                    </a:lnTo>
                    <a:lnTo>
                      <a:pt x="8304" y="0"/>
                    </a:lnTo>
                    <a:close/>
                  </a:path>
                </a:pathLst>
              </a:custGeom>
              <a:solidFill>
                <a:srgbClr val="71BDD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Google Shape;3099;p46">
                <a:extLst>
                  <a:ext uri="{FF2B5EF4-FFF2-40B4-BE49-F238E27FC236}">
                    <a16:creationId xmlns:a16="http://schemas.microsoft.com/office/drawing/2014/main" xmlns="" id="{501D4776-207C-8563-7124-922051C68D49}"/>
                  </a:ext>
                </a:extLst>
              </p:cNvPr>
              <p:cNvSpPr/>
              <p:nvPr/>
            </p:nvSpPr>
            <p:spPr>
              <a:xfrm>
                <a:off x="5567275" y="3824050"/>
                <a:ext cx="80650" cy="383225"/>
              </a:xfrm>
              <a:custGeom>
                <a:avLst/>
                <a:gdLst/>
                <a:ahLst/>
                <a:cxnLst/>
                <a:rect l="l" t="t" r="r" b="b"/>
                <a:pathLst>
                  <a:path w="3226" h="15329" extrusionOk="0">
                    <a:moveTo>
                      <a:pt x="1650" y="1"/>
                    </a:moveTo>
                    <a:lnTo>
                      <a:pt x="112" y="2966"/>
                    </a:lnTo>
                    <a:lnTo>
                      <a:pt x="686" y="4282"/>
                    </a:lnTo>
                    <a:lnTo>
                      <a:pt x="0" y="10862"/>
                    </a:lnTo>
                    <a:lnTo>
                      <a:pt x="1706" y="15329"/>
                    </a:lnTo>
                    <a:lnTo>
                      <a:pt x="3188" y="10825"/>
                    </a:lnTo>
                    <a:lnTo>
                      <a:pt x="2558" y="4301"/>
                    </a:lnTo>
                    <a:lnTo>
                      <a:pt x="3225" y="2966"/>
                    </a:lnTo>
                    <a:lnTo>
                      <a:pt x="1650" y="1"/>
                    </a:lnTo>
                    <a:close/>
                  </a:path>
                </a:pathLst>
              </a:custGeom>
              <a:solidFill>
                <a:srgbClr val="F287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 name="Google Shape;3100;p46">
                <a:extLst>
                  <a:ext uri="{FF2B5EF4-FFF2-40B4-BE49-F238E27FC236}">
                    <a16:creationId xmlns:a16="http://schemas.microsoft.com/office/drawing/2014/main" xmlns="" id="{B3D33C58-F358-4F4C-0718-79AFADAB4440}"/>
                  </a:ext>
                </a:extLst>
              </p:cNvPr>
              <p:cNvSpPr/>
              <p:nvPr/>
            </p:nvSpPr>
            <p:spPr>
              <a:xfrm>
                <a:off x="5509350" y="3788375"/>
                <a:ext cx="182600" cy="123275"/>
              </a:xfrm>
              <a:custGeom>
                <a:avLst/>
                <a:gdLst/>
                <a:ahLst/>
                <a:cxnLst/>
                <a:rect l="l" t="t" r="r" b="b"/>
                <a:pathLst>
                  <a:path w="7304" h="4931" extrusionOk="0">
                    <a:moveTo>
                      <a:pt x="705" y="1"/>
                    </a:moveTo>
                    <a:lnTo>
                      <a:pt x="1" y="1873"/>
                    </a:lnTo>
                    <a:lnTo>
                      <a:pt x="2188" y="4857"/>
                    </a:lnTo>
                    <a:lnTo>
                      <a:pt x="3967" y="1428"/>
                    </a:lnTo>
                    <a:lnTo>
                      <a:pt x="705" y="1"/>
                    </a:lnTo>
                    <a:close/>
                    <a:moveTo>
                      <a:pt x="6747" y="353"/>
                    </a:moveTo>
                    <a:lnTo>
                      <a:pt x="3967" y="1428"/>
                    </a:lnTo>
                    <a:lnTo>
                      <a:pt x="5839" y="4931"/>
                    </a:lnTo>
                    <a:lnTo>
                      <a:pt x="7303" y="1706"/>
                    </a:lnTo>
                    <a:lnTo>
                      <a:pt x="6747" y="353"/>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 name="Google Shape;3101;p46">
                <a:extLst>
                  <a:ext uri="{FF2B5EF4-FFF2-40B4-BE49-F238E27FC236}">
                    <a16:creationId xmlns:a16="http://schemas.microsoft.com/office/drawing/2014/main" xmlns="" id="{9B9AFEC5-BE83-46C2-142A-E7ACBEBD8C5B}"/>
                  </a:ext>
                </a:extLst>
              </p:cNvPr>
              <p:cNvSpPr/>
              <p:nvPr/>
            </p:nvSpPr>
            <p:spPr>
              <a:xfrm>
                <a:off x="5507025" y="3821275"/>
                <a:ext cx="187225" cy="92700"/>
              </a:xfrm>
              <a:custGeom>
                <a:avLst/>
                <a:gdLst/>
                <a:ahLst/>
                <a:cxnLst/>
                <a:rect l="l" t="t" r="r" b="b"/>
                <a:pathLst>
                  <a:path w="7489" h="3708" extrusionOk="0">
                    <a:moveTo>
                      <a:pt x="4041" y="1"/>
                    </a:moveTo>
                    <a:lnTo>
                      <a:pt x="4023" y="19"/>
                    </a:lnTo>
                    <a:lnTo>
                      <a:pt x="3986" y="56"/>
                    </a:lnTo>
                    <a:lnTo>
                      <a:pt x="2262" y="3355"/>
                    </a:lnTo>
                    <a:lnTo>
                      <a:pt x="186" y="501"/>
                    </a:lnTo>
                    <a:lnTo>
                      <a:pt x="149" y="464"/>
                    </a:lnTo>
                    <a:lnTo>
                      <a:pt x="75" y="464"/>
                    </a:lnTo>
                    <a:lnTo>
                      <a:pt x="38" y="482"/>
                    </a:lnTo>
                    <a:lnTo>
                      <a:pt x="19" y="501"/>
                    </a:lnTo>
                    <a:lnTo>
                      <a:pt x="1" y="538"/>
                    </a:lnTo>
                    <a:lnTo>
                      <a:pt x="1" y="575"/>
                    </a:lnTo>
                    <a:lnTo>
                      <a:pt x="19" y="612"/>
                    </a:lnTo>
                    <a:lnTo>
                      <a:pt x="2207" y="3596"/>
                    </a:lnTo>
                    <a:lnTo>
                      <a:pt x="2244" y="3633"/>
                    </a:lnTo>
                    <a:lnTo>
                      <a:pt x="2281" y="3633"/>
                    </a:lnTo>
                    <a:lnTo>
                      <a:pt x="2336" y="3615"/>
                    </a:lnTo>
                    <a:lnTo>
                      <a:pt x="2373" y="3578"/>
                    </a:lnTo>
                    <a:lnTo>
                      <a:pt x="4060" y="316"/>
                    </a:lnTo>
                    <a:lnTo>
                      <a:pt x="5839" y="3652"/>
                    </a:lnTo>
                    <a:lnTo>
                      <a:pt x="5876" y="3707"/>
                    </a:lnTo>
                    <a:lnTo>
                      <a:pt x="5932" y="3707"/>
                    </a:lnTo>
                    <a:lnTo>
                      <a:pt x="5988" y="3689"/>
                    </a:lnTo>
                    <a:lnTo>
                      <a:pt x="6025" y="3652"/>
                    </a:lnTo>
                    <a:lnTo>
                      <a:pt x="7470" y="427"/>
                    </a:lnTo>
                    <a:lnTo>
                      <a:pt x="7489" y="390"/>
                    </a:lnTo>
                    <a:lnTo>
                      <a:pt x="7489" y="353"/>
                    </a:lnTo>
                    <a:lnTo>
                      <a:pt x="7452" y="316"/>
                    </a:lnTo>
                    <a:lnTo>
                      <a:pt x="7433" y="297"/>
                    </a:lnTo>
                    <a:lnTo>
                      <a:pt x="7359" y="297"/>
                    </a:lnTo>
                    <a:lnTo>
                      <a:pt x="7322" y="316"/>
                    </a:lnTo>
                    <a:lnTo>
                      <a:pt x="7303" y="353"/>
                    </a:lnTo>
                    <a:lnTo>
                      <a:pt x="5913" y="3392"/>
                    </a:lnTo>
                    <a:lnTo>
                      <a:pt x="4153" y="56"/>
                    </a:lnTo>
                    <a:lnTo>
                      <a:pt x="4116" y="19"/>
                    </a:lnTo>
                    <a:lnTo>
                      <a:pt x="4060" y="1"/>
                    </a:lnTo>
                    <a:close/>
                  </a:path>
                </a:pathLst>
              </a:custGeom>
              <a:solidFill>
                <a:srgbClr val="2C30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3102;p46">
                <a:extLst>
                  <a:ext uri="{FF2B5EF4-FFF2-40B4-BE49-F238E27FC236}">
                    <a16:creationId xmlns:a16="http://schemas.microsoft.com/office/drawing/2014/main" xmlns="" id="{DF7560BE-9F4C-763B-4FAB-1E101614FEC9}"/>
                  </a:ext>
                </a:extLst>
              </p:cNvPr>
              <p:cNvSpPr/>
              <p:nvPr/>
            </p:nvSpPr>
            <p:spPr>
              <a:xfrm>
                <a:off x="5524650" y="3786050"/>
                <a:ext cx="156175" cy="40350"/>
              </a:xfrm>
              <a:custGeom>
                <a:avLst/>
                <a:gdLst/>
                <a:ahLst/>
                <a:cxnLst/>
                <a:rect l="l" t="t" r="r" b="b"/>
                <a:pathLst>
                  <a:path w="6247" h="1614" extrusionOk="0">
                    <a:moveTo>
                      <a:pt x="56" y="1"/>
                    </a:moveTo>
                    <a:lnTo>
                      <a:pt x="19" y="19"/>
                    </a:lnTo>
                    <a:lnTo>
                      <a:pt x="0" y="57"/>
                    </a:lnTo>
                    <a:lnTo>
                      <a:pt x="0" y="94"/>
                    </a:lnTo>
                    <a:lnTo>
                      <a:pt x="0" y="131"/>
                    </a:lnTo>
                    <a:lnTo>
                      <a:pt x="19" y="168"/>
                    </a:lnTo>
                    <a:lnTo>
                      <a:pt x="56" y="186"/>
                    </a:lnTo>
                    <a:lnTo>
                      <a:pt x="3318" y="1595"/>
                    </a:lnTo>
                    <a:lnTo>
                      <a:pt x="3355" y="1613"/>
                    </a:lnTo>
                    <a:lnTo>
                      <a:pt x="3392" y="1595"/>
                    </a:lnTo>
                    <a:lnTo>
                      <a:pt x="6172" y="538"/>
                    </a:lnTo>
                    <a:lnTo>
                      <a:pt x="6209" y="520"/>
                    </a:lnTo>
                    <a:lnTo>
                      <a:pt x="6228" y="483"/>
                    </a:lnTo>
                    <a:lnTo>
                      <a:pt x="6246" y="446"/>
                    </a:lnTo>
                    <a:lnTo>
                      <a:pt x="6228" y="409"/>
                    </a:lnTo>
                    <a:lnTo>
                      <a:pt x="6209" y="372"/>
                    </a:lnTo>
                    <a:lnTo>
                      <a:pt x="6191" y="353"/>
                    </a:lnTo>
                    <a:lnTo>
                      <a:pt x="6154" y="335"/>
                    </a:lnTo>
                    <a:lnTo>
                      <a:pt x="6098" y="353"/>
                    </a:lnTo>
                    <a:lnTo>
                      <a:pt x="3374" y="1410"/>
                    </a:lnTo>
                    <a:lnTo>
                      <a:pt x="130" y="1"/>
                    </a:lnTo>
                    <a:close/>
                  </a:path>
                </a:pathLst>
              </a:custGeom>
              <a:solidFill>
                <a:srgbClr val="2C30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 name="Google Shape;3103;p46">
                <a:extLst>
                  <a:ext uri="{FF2B5EF4-FFF2-40B4-BE49-F238E27FC236}">
                    <a16:creationId xmlns:a16="http://schemas.microsoft.com/office/drawing/2014/main" xmlns="" id="{8F41767B-5268-2D7D-4189-EAE09DC018A0}"/>
                  </a:ext>
                </a:extLst>
              </p:cNvPr>
              <p:cNvSpPr/>
              <p:nvPr/>
            </p:nvSpPr>
            <p:spPr>
              <a:xfrm>
                <a:off x="5583500" y="3927375"/>
                <a:ext cx="48675" cy="5125"/>
              </a:xfrm>
              <a:custGeom>
                <a:avLst/>
                <a:gdLst/>
                <a:ahLst/>
                <a:cxnLst/>
                <a:rect l="l" t="t" r="r" b="b"/>
                <a:pathLst>
                  <a:path w="1947" h="205" extrusionOk="0">
                    <a:moveTo>
                      <a:pt x="93" y="1"/>
                    </a:moveTo>
                    <a:lnTo>
                      <a:pt x="56" y="19"/>
                    </a:lnTo>
                    <a:lnTo>
                      <a:pt x="19" y="38"/>
                    </a:lnTo>
                    <a:lnTo>
                      <a:pt x="0" y="75"/>
                    </a:lnTo>
                    <a:lnTo>
                      <a:pt x="0" y="112"/>
                    </a:lnTo>
                    <a:lnTo>
                      <a:pt x="0" y="149"/>
                    </a:lnTo>
                    <a:lnTo>
                      <a:pt x="19" y="186"/>
                    </a:lnTo>
                    <a:lnTo>
                      <a:pt x="56" y="205"/>
                    </a:lnTo>
                    <a:lnTo>
                      <a:pt x="1891" y="205"/>
                    </a:lnTo>
                    <a:lnTo>
                      <a:pt x="1928" y="186"/>
                    </a:lnTo>
                    <a:lnTo>
                      <a:pt x="1946" y="149"/>
                    </a:lnTo>
                    <a:lnTo>
                      <a:pt x="1946" y="112"/>
                    </a:lnTo>
                    <a:lnTo>
                      <a:pt x="1946" y="75"/>
                    </a:lnTo>
                    <a:lnTo>
                      <a:pt x="1928" y="38"/>
                    </a:lnTo>
                    <a:lnTo>
                      <a:pt x="1891" y="19"/>
                    </a:lnTo>
                    <a:lnTo>
                      <a:pt x="1854" y="1"/>
                    </a:lnTo>
                    <a:close/>
                  </a:path>
                </a:pathLst>
              </a:custGeom>
              <a:solidFill>
                <a:srgbClr val="2C30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 name="Google Shape;3104;p46">
                <a:extLst>
                  <a:ext uri="{FF2B5EF4-FFF2-40B4-BE49-F238E27FC236}">
                    <a16:creationId xmlns:a16="http://schemas.microsoft.com/office/drawing/2014/main" xmlns="" id="{453EFB5D-0FF1-61F9-E444-020EE7DA7642}"/>
                  </a:ext>
                </a:extLst>
              </p:cNvPr>
              <p:cNvSpPr/>
              <p:nvPr/>
            </p:nvSpPr>
            <p:spPr>
              <a:xfrm>
                <a:off x="5433375" y="3855100"/>
                <a:ext cx="101500" cy="165900"/>
              </a:xfrm>
              <a:custGeom>
                <a:avLst/>
                <a:gdLst/>
                <a:ahLst/>
                <a:cxnLst/>
                <a:rect l="l" t="t" r="r" b="b"/>
                <a:pathLst>
                  <a:path w="4060" h="6636" extrusionOk="0">
                    <a:moveTo>
                      <a:pt x="612" y="1"/>
                    </a:moveTo>
                    <a:lnTo>
                      <a:pt x="575" y="19"/>
                    </a:lnTo>
                    <a:lnTo>
                      <a:pt x="556" y="38"/>
                    </a:lnTo>
                    <a:lnTo>
                      <a:pt x="537" y="93"/>
                    </a:lnTo>
                    <a:lnTo>
                      <a:pt x="0" y="5802"/>
                    </a:lnTo>
                    <a:lnTo>
                      <a:pt x="0" y="5839"/>
                    </a:lnTo>
                    <a:lnTo>
                      <a:pt x="19" y="5876"/>
                    </a:lnTo>
                    <a:lnTo>
                      <a:pt x="56" y="5895"/>
                    </a:lnTo>
                    <a:lnTo>
                      <a:pt x="93" y="5913"/>
                    </a:lnTo>
                    <a:lnTo>
                      <a:pt x="3948" y="6636"/>
                    </a:lnTo>
                    <a:lnTo>
                      <a:pt x="4003" y="6636"/>
                    </a:lnTo>
                    <a:lnTo>
                      <a:pt x="4022" y="6617"/>
                    </a:lnTo>
                    <a:lnTo>
                      <a:pt x="4059" y="6599"/>
                    </a:lnTo>
                    <a:lnTo>
                      <a:pt x="4059" y="6562"/>
                    </a:lnTo>
                    <a:lnTo>
                      <a:pt x="4059" y="6525"/>
                    </a:lnTo>
                    <a:lnTo>
                      <a:pt x="4040" y="6488"/>
                    </a:lnTo>
                    <a:lnTo>
                      <a:pt x="4022" y="6451"/>
                    </a:lnTo>
                    <a:lnTo>
                      <a:pt x="3985" y="6451"/>
                    </a:lnTo>
                    <a:lnTo>
                      <a:pt x="204" y="5728"/>
                    </a:lnTo>
                    <a:lnTo>
                      <a:pt x="741" y="112"/>
                    </a:lnTo>
                    <a:lnTo>
                      <a:pt x="741" y="56"/>
                    </a:lnTo>
                    <a:lnTo>
                      <a:pt x="723" y="38"/>
                    </a:lnTo>
                    <a:lnTo>
                      <a:pt x="686" y="1"/>
                    </a:lnTo>
                    <a:close/>
                  </a:path>
                </a:pathLst>
              </a:custGeom>
              <a:solidFill>
                <a:srgbClr val="2C30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3105;p46">
                <a:extLst>
                  <a:ext uri="{FF2B5EF4-FFF2-40B4-BE49-F238E27FC236}">
                    <a16:creationId xmlns:a16="http://schemas.microsoft.com/office/drawing/2014/main" xmlns="" id="{1953937B-EFD1-3C8F-35E6-DD3E5B1EFF25}"/>
                  </a:ext>
                </a:extLst>
              </p:cNvPr>
              <p:cNvSpPr/>
              <p:nvPr/>
            </p:nvSpPr>
            <p:spPr>
              <a:xfrm>
                <a:off x="5493600" y="4010325"/>
                <a:ext cx="118650" cy="199725"/>
              </a:xfrm>
              <a:custGeom>
                <a:avLst/>
                <a:gdLst/>
                <a:ahLst/>
                <a:cxnLst/>
                <a:rect l="l" t="t" r="r" b="b"/>
                <a:pathLst>
                  <a:path w="4746" h="7989" extrusionOk="0">
                    <a:moveTo>
                      <a:pt x="278" y="1"/>
                    </a:moveTo>
                    <a:lnTo>
                      <a:pt x="241" y="19"/>
                    </a:lnTo>
                    <a:lnTo>
                      <a:pt x="223" y="56"/>
                    </a:lnTo>
                    <a:lnTo>
                      <a:pt x="204" y="93"/>
                    </a:lnTo>
                    <a:lnTo>
                      <a:pt x="0" y="3652"/>
                    </a:lnTo>
                    <a:lnTo>
                      <a:pt x="19" y="3689"/>
                    </a:lnTo>
                    <a:lnTo>
                      <a:pt x="38" y="3726"/>
                    </a:lnTo>
                    <a:lnTo>
                      <a:pt x="4578" y="7952"/>
                    </a:lnTo>
                    <a:lnTo>
                      <a:pt x="4616" y="7970"/>
                    </a:lnTo>
                    <a:lnTo>
                      <a:pt x="4653" y="7989"/>
                    </a:lnTo>
                    <a:lnTo>
                      <a:pt x="4690" y="7970"/>
                    </a:lnTo>
                    <a:lnTo>
                      <a:pt x="4727" y="7952"/>
                    </a:lnTo>
                    <a:lnTo>
                      <a:pt x="4745" y="7915"/>
                    </a:lnTo>
                    <a:lnTo>
                      <a:pt x="4745" y="7878"/>
                    </a:lnTo>
                    <a:lnTo>
                      <a:pt x="4745" y="7841"/>
                    </a:lnTo>
                    <a:lnTo>
                      <a:pt x="4727" y="7822"/>
                    </a:lnTo>
                    <a:lnTo>
                      <a:pt x="204" y="3615"/>
                    </a:lnTo>
                    <a:lnTo>
                      <a:pt x="408" y="112"/>
                    </a:lnTo>
                    <a:lnTo>
                      <a:pt x="408" y="56"/>
                    </a:lnTo>
                    <a:lnTo>
                      <a:pt x="390" y="38"/>
                    </a:lnTo>
                    <a:lnTo>
                      <a:pt x="353" y="1"/>
                    </a:lnTo>
                    <a:close/>
                  </a:path>
                </a:pathLst>
              </a:custGeom>
              <a:solidFill>
                <a:srgbClr val="2C30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 name="Google Shape;3106;p46">
                <a:extLst>
                  <a:ext uri="{FF2B5EF4-FFF2-40B4-BE49-F238E27FC236}">
                    <a16:creationId xmlns:a16="http://schemas.microsoft.com/office/drawing/2014/main" xmlns="" id="{5509C03E-7A0B-337D-667A-BDCC1231818D}"/>
                  </a:ext>
                </a:extLst>
              </p:cNvPr>
              <p:cNvSpPr/>
              <p:nvPr/>
            </p:nvSpPr>
            <p:spPr>
              <a:xfrm>
                <a:off x="5672450" y="3854175"/>
                <a:ext cx="101500" cy="166825"/>
              </a:xfrm>
              <a:custGeom>
                <a:avLst/>
                <a:gdLst/>
                <a:ahLst/>
                <a:cxnLst/>
                <a:rect l="l" t="t" r="r" b="b"/>
                <a:pathLst>
                  <a:path w="4060" h="6673" extrusionOk="0">
                    <a:moveTo>
                      <a:pt x="3448" y="1"/>
                    </a:moveTo>
                    <a:lnTo>
                      <a:pt x="3411" y="19"/>
                    </a:lnTo>
                    <a:lnTo>
                      <a:pt x="3374" y="38"/>
                    </a:lnTo>
                    <a:lnTo>
                      <a:pt x="3355" y="75"/>
                    </a:lnTo>
                    <a:lnTo>
                      <a:pt x="3355" y="112"/>
                    </a:lnTo>
                    <a:lnTo>
                      <a:pt x="3856" y="5765"/>
                    </a:lnTo>
                    <a:lnTo>
                      <a:pt x="93" y="6488"/>
                    </a:lnTo>
                    <a:lnTo>
                      <a:pt x="56" y="6488"/>
                    </a:lnTo>
                    <a:lnTo>
                      <a:pt x="19" y="6525"/>
                    </a:lnTo>
                    <a:lnTo>
                      <a:pt x="1" y="6562"/>
                    </a:lnTo>
                    <a:lnTo>
                      <a:pt x="1" y="6599"/>
                    </a:lnTo>
                    <a:lnTo>
                      <a:pt x="19" y="6636"/>
                    </a:lnTo>
                    <a:lnTo>
                      <a:pt x="38" y="6654"/>
                    </a:lnTo>
                    <a:lnTo>
                      <a:pt x="75" y="6673"/>
                    </a:lnTo>
                    <a:lnTo>
                      <a:pt x="130" y="6673"/>
                    </a:lnTo>
                    <a:lnTo>
                      <a:pt x="3986" y="5950"/>
                    </a:lnTo>
                    <a:lnTo>
                      <a:pt x="4023" y="5932"/>
                    </a:lnTo>
                    <a:lnTo>
                      <a:pt x="4041" y="5913"/>
                    </a:lnTo>
                    <a:lnTo>
                      <a:pt x="4060" y="5876"/>
                    </a:lnTo>
                    <a:lnTo>
                      <a:pt x="4060" y="5839"/>
                    </a:lnTo>
                    <a:lnTo>
                      <a:pt x="3559" y="93"/>
                    </a:lnTo>
                    <a:lnTo>
                      <a:pt x="3541" y="56"/>
                    </a:lnTo>
                    <a:lnTo>
                      <a:pt x="3522" y="19"/>
                    </a:lnTo>
                    <a:lnTo>
                      <a:pt x="3485" y="1"/>
                    </a:lnTo>
                    <a:close/>
                  </a:path>
                </a:pathLst>
              </a:custGeom>
              <a:solidFill>
                <a:srgbClr val="2C30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 name="Google Shape;3107;p46">
                <a:extLst>
                  <a:ext uri="{FF2B5EF4-FFF2-40B4-BE49-F238E27FC236}">
                    <a16:creationId xmlns:a16="http://schemas.microsoft.com/office/drawing/2014/main" xmlns="" id="{4607EDB7-C1AB-3DDD-4D88-FD946659B086}"/>
                  </a:ext>
                </a:extLst>
              </p:cNvPr>
              <p:cNvSpPr/>
              <p:nvPr/>
            </p:nvSpPr>
            <p:spPr>
              <a:xfrm>
                <a:off x="5607575" y="4010325"/>
                <a:ext cx="106150" cy="199725"/>
              </a:xfrm>
              <a:custGeom>
                <a:avLst/>
                <a:gdLst/>
                <a:ahLst/>
                <a:cxnLst/>
                <a:rect l="l" t="t" r="r" b="b"/>
                <a:pathLst>
                  <a:path w="4246" h="7989" extrusionOk="0">
                    <a:moveTo>
                      <a:pt x="3912" y="1"/>
                    </a:moveTo>
                    <a:lnTo>
                      <a:pt x="3875" y="38"/>
                    </a:lnTo>
                    <a:lnTo>
                      <a:pt x="3856" y="56"/>
                    </a:lnTo>
                    <a:lnTo>
                      <a:pt x="3856" y="112"/>
                    </a:lnTo>
                    <a:lnTo>
                      <a:pt x="4060" y="3615"/>
                    </a:lnTo>
                    <a:lnTo>
                      <a:pt x="19" y="7822"/>
                    </a:lnTo>
                    <a:lnTo>
                      <a:pt x="1" y="7859"/>
                    </a:lnTo>
                    <a:lnTo>
                      <a:pt x="1" y="7896"/>
                    </a:lnTo>
                    <a:lnTo>
                      <a:pt x="1" y="7933"/>
                    </a:lnTo>
                    <a:lnTo>
                      <a:pt x="19" y="7952"/>
                    </a:lnTo>
                    <a:lnTo>
                      <a:pt x="57" y="7970"/>
                    </a:lnTo>
                    <a:lnTo>
                      <a:pt x="94" y="7989"/>
                    </a:lnTo>
                    <a:lnTo>
                      <a:pt x="131" y="7970"/>
                    </a:lnTo>
                    <a:lnTo>
                      <a:pt x="168" y="7952"/>
                    </a:lnTo>
                    <a:lnTo>
                      <a:pt x="4227" y="3726"/>
                    </a:lnTo>
                    <a:lnTo>
                      <a:pt x="4245" y="3689"/>
                    </a:lnTo>
                    <a:lnTo>
                      <a:pt x="4245" y="3652"/>
                    </a:lnTo>
                    <a:lnTo>
                      <a:pt x="4041" y="93"/>
                    </a:lnTo>
                    <a:lnTo>
                      <a:pt x="4041" y="56"/>
                    </a:lnTo>
                    <a:lnTo>
                      <a:pt x="4023" y="19"/>
                    </a:lnTo>
                    <a:lnTo>
                      <a:pt x="3986" y="1"/>
                    </a:lnTo>
                    <a:close/>
                  </a:path>
                </a:pathLst>
              </a:custGeom>
              <a:solidFill>
                <a:srgbClr val="2C30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3108;p46">
                <a:extLst>
                  <a:ext uri="{FF2B5EF4-FFF2-40B4-BE49-F238E27FC236}">
                    <a16:creationId xmlns:a16="http://schemas.microsoft.com/office/drawing/2014/main" xmlns="" id="{A7A7238B-EFDC-6880-818E-E282719467A3}"/>
                  </a:ext>
                </a:extLst>
              </p:cNvPr>
              <p:cNvSpPr/>
              <p:nvPr/>
            </p:nvSpPr>
            <p:spPr>
              <a:xfrm>
                <a:off x="5413450" y="4567750"/>
                <a:ext cx="379500" cy="51925"/>
              </a:xfrm>
              <a:custGeom>
                <a:avLst/>
                <a:gdLst/>
                <a:ahLst/>
                <a:cxnLst/>
                <a:rect l="l" t="t" r="r" b="b"/>
                <a:pathLst>
                  <a:path w="15180" h="2077" extrusionOk="0">
                    <a:moveTo>
                      <a:pt x="74" y="1"/>
                    </a:moveTo>
                    <a:lnTo>
                      <a:pt x="37" y="38"/>
                    </a:lnTo>
                    <a:lnTo>
                      <a:pt x="19" y="56"/>
                    </a:lnTo>
                    <a:lnTo>
                      <a:pt x="0" y="112"/>
                    </a:lnTo>
                    <a:lnTo>
                      <a:pt x="19" y="130"/>
                    </a:lnTo>
                    <a:lnTo>
                      <a:pt x="37" y="167"/>
                    </a:lnTo>
                    <a:lnTo>
                      <a:pt x="222" y="316"/>
                    </a:lnTo>
                    <a:lnTo>
                      <a:pt x="426" y="482"/>
                    </a:lnTo>
                    <a:lnTo>
                      <a:pt x="704" y="668"/>
                    </a:lnTo>
                    <a:lnTo>
                      <a:pt x="1038" y="872"/>
                    </a:lnTo>
                    <a:lnTo>
                      <a:pt x="1446" y="1075"/>
                    </a:lnTo>
                    <a:lnTo>
                      <a:pt x="1909" y="1279"/>
                    </a:lnTo>
                    <a:lnTo>
                      <a:pt x="2169" y="1372"/>
                    </a:lnTo>
                    <a:lnTo>
                      <a:pt x="2428" y="1465"/>
                    </a:lnTo>
                    <a:lnTo>
                      <a:pt x="2706" y="1539"/>
                    </a:lnTo>
                    <a:lnTo>
                      <a:pt x="2984" y="1594"/>
                    </a:lnTo>
                    <a:lnTo>
                      <a:pt x="3281" y="1650"/>
                    </a:lnTo>
                    <a:lnTo>
                      <a:pt x="3596" y="1687"/>
                    </a:lnTo>
                    <a:lnTo>
                      <a:pt x="3911" y="1706"/>
                    </a:lnTo>
                    <a:lnTo>
                      <a:pt x="4226" y="1706"/>
                    </a:lnTo>
                    <a:lnTo>
                      <a:pt x="4559" y="1669"/>
                    </a:lnTo>
                    <a:lnTo>
                      <a:pt x="4912" y="1632"/>
                    </a:lnTo>
                    <a:lnTo>
                      <a:pt x="5264" y="1557"/>
                    </a:lnTo>
                    <a:lnTo>
                      <a:pt x="5616" y="1465"/>
                    </a:lnTo>
                    <a:lnTo>
                      <a:pt x="5968" y="1335"/>
                    </a:lnTo>
                    <a:lnTo>
                      <a:pt x="6339" y="1187"/>
                    </a:lnTo>
                    <a:lnTo>
                      <a:pt x="6709" y="1001"/>
                    </a:lnTo>
                    <a:lnTo>
                      <a:pt x="7080" y="779"/>
                    </a:lnTo>
                    <a:lnTo>
                      <a:pt x="7469" y="519"/>
                    </a:lnTo>
                    <a:lnTo>
                      <a:pt x="7840" y="241"/>
                    </a:lnTo>
                    <a:lnTo>
                      <a:pt x="8025" y="408"/>
                    </a:lnTo>
                    <a:lnTo>
                      <a:pt x="8303" y="668"/>
                    </a:lnTo>
                    <a:lnTo>
                      <a:pt x="8693" y="964"/>
                    </a:lnTo>
                    <a:lnTo>
                      <a:pt x="8934" y="1131"/>
                    </a:lnTo>
                    <a:lnTo>
                      <a:pt x="9175" y="1298"/>
                    </a:lnTo>
                    <a:lnTo>
                      <a:pt x="9453" y="1446"/>
                    </a:lnTo>
                    <a:lnTo>
                      <a:pt x="9749" y="1594"/>
                    </a:lnTo>
                    <a:lnTo>
                      <a:pt x="10064" y="1724"/>
                    </a:lnTo>
                    <a:lnTo>
                      <a:pt x="10379" y="1835"/>
                    </a:lnTo>
                    <a:lnTo>
                      <a:pt x="10731" y="1947"/>
                    </a:lnTo>
                    <a:lnTo>
                      <a:pt x="11102" y="2021"/>
                    </a:lnTo>
                    <a:lnTo>
                      <a:pt x="11491" y="2076"/>
                    </a:lnTo>
                    <a:lnTo>
                      <a:pt x="12270" y="2076"/>
                    </a:lnTo>
                    <a:lnTo>
                      <a:pt x="12640" y="2021"/>
                    </a:lnTo>
                    <a:lnTo>
                      <a:pt x="13030" y="1947"/>
                    </a:lnTo>
                    <a:lnTo>
                      <a:pt x="13437" y="1835"/>
                    </a:lnTo>
                    <a:lnTo>
                      <a:pt x="13845" y="1669"/>
                    </a:lnTo>
                    <a:lnTo>
                      <a:pt x="14271" y="1465"/>
                    </a:lnTo>
                    <a:lnTo>
                      <a:pt x="14698" y="1224"/>
                    </a:lnTo>
                    <a:lnTo>
                      <a:pt x="15143" y="927"/>
                    </a:lnTo>
                    <a:lnTo>
                      <a:pt x="15161" y="909"/>
                    </a:lnTo>
                    <a:lnTo>
                      <a:pt x="15180" y="872"/>
                    </a:lnTo>
                    <a:lnTo>
                      <a:pt x="15180" y="835"/>
                    </a:lnTo>
                    <a:lnTo>
                      <a:pt x="15161" y="797"/>
                    </a:lnTo>
                    <a:lnTo>
                      <a:pt x="15143" y="779"/>
                    </a:lnTo>
                    <a:lnTo>
                      <a:pt x="15105" y="760"/>
                    </a:lnTo>
                    <a:lnTo>
                      <a:pt x="15068" y="760"/>
                    </a:lnTo>
                    <a:lnTo>
                      <a:pt x="15031" y="779"/>
                    </a:lnTo>
                    <a:lnTo>
                      <a:pt x="14661" y="1020"/>
                    </a:lnTo>
                    <a:lnTo>
                      <a:pt x="14290" y="1242"/>
                    </a:lnTo>
                    <a:lnTo>
                      <a:pt x="13938" y="1428"/>
                    </a:lnTo>
                    <a:lnTo>
                      <a:pt x="13586" y="1576"/>
                    </a:lnTo>
                    <a:lnTo>
                      <a:pt x="13252" y="1687"/>
                    </a:lnTo>
                    <a:lnTo>
                      <a:pt x="12918" y="1780"/>
                    </a:lnTo>
                    <a:lnTo>
                      <a:pt x="12585" y="1854"/>
                    </a:lnTo>
                    <a:lnTo>
                      <a:pt x="12270" y="1891"/>
                    </a:lnTo>
                    <a:lnTo>
                      <a:pt x="11955" y="1910"/>
                    </a:lnTo>
                    <a:lnTo>
                      <a:pt x="11640" y="1891"/>
                    </a:lnTo>
                    <a:lnTo>
                      <a:pt x="11362" y="1872"/>
                    </a:lnTo>
                    <a:lnTo>
                      <a:pt x="11065" y="1835"/>
                    </a:lnTo>
                    <a:lnTo>
                      <a:pt x="10806" y="1780"/>
                    </a:lnTo>
                    <a:lnTo>
                      <a:pt x="10528" y="1706"/>
                    </a:lnTo>
                    <a:lnTo>
                      <a:pt x="10287" y="1632"/>
                    </a:lnTo>
                    <a:lnTo>
                      <a:pt x="10046" y="1539"/>
                    </a:lnTo>
                    <a:lnTo>
                      <a:pt x="9805" y="1428"/>
                    </a:lnTo>
                    <a:lnTo>
                      <a:pt x="9582" y="1316"/>
                    </a:lnTo>
                    <a:lnTo>
                      <a:pt x="9193" y="1094"/>
                    </a:lnTo>
                    <a:lnTo>
                      <a:pt x="8841" y="853"/>
                    </a:lnTo>
                    <a:lnTo>
                      <a:pt x="8544" y="612"/>
                    </a:lnTo>
                    <a:lnTo>
                      <a:pt x="8285" y="408"/>
                    </a:lnTo>
                    <a:lnTo>
                      <a:pt x="8118" y="223"/>
                    </a:lnTo>
                    <a:lnTo>
                      <a:pt x="7933" y="38"/>
                    </a:lnTo>
                    <a:lnTo>
                      <a:pt x="7896" y="19"/>
                    </a:lnTo>
                    <a:lnTo>
                      <a:pt x="7859" y="1"/>
                    </a:lnTo>
                    <a:lnTo>
                      <a:pt x="7822" y="1"/>
                    </a:lnTo>
                    <a:lnTo>
                      <a:pt x="7784" y="19"/>
                    </a:lnTo>
                    <a:lnTo>
                      <a:pt x="7414" y="316"/>
                    </a:lnTo>
                    <a:lnTo>
                      <a:pt x="7062" y="575"/>
                    </a:lnTo>
                    <a:lnTo>
                      <a:pt x="6691" y="797"/>
                    </a:lnTo>
                    <a:lnTo>
                      <a:pt x="6339" y="983"/>
                    </a:lnTo>
                    <a:lnTo>
                      <a:pt x="5968" y="1131"/>
                    </a:lnTo>
                    <a:lnTo>
                      <a:pt x="5634" y="1261"/>
                    </a:lnTo>
                    <a:lnTo>
                      <a:pt x="5282" y="1372"/>
                    </a:lnTo>
                    <a:lnTo>
                      <a:pt x="4949" y="1446"/>
                    </a:lnTo>
                    <a:lnTo>
                      <a:pt x="4615" y="1483"/>
                    </a:lnTo>
                    <a:lnTo>
                      <a:pt x="4300" y="1520"/>
                    </a:lnTo>
                    <a:lnTo>
                      <a:pt x="3670" y="1520"/>
                    </a:lnTo>
                    <a:lnTo>
                      <a:pt x="3373" y="1483"/>
                    </a:lnTo>
                    <a:lnTo>
                      <a:pt x="3095" y="1446"/>
                    </a:lnTo>
                    <a:lnTo>
                      <a:pt x="2817" y="1391"/>
                    </a:lnTo>
                    <a:lnTo>
                      <a:pt x="2539" y="1316"/>
                    </a:lnTo>
                    <a:lnTo>
                      <a:pt x="2298" y="1242"/>
                    </a:lnTo>
                    <a:lnTo>
                      <a:pt x="2057" y="1150"/>
                    </a:lnTo>
                    <a:lnTo>
                      <a:pt x="1594" y="964"/>
                    </a:lnTo>
                    <a:lnTo>
                      <a:pt x="1205" y="760"/>
                    </a:lnTo>
                    <a:lnTo>
                      <a:pt x="871" y="557"/>
                    </a:lnTo>
                    <a:lnTo>
                      <a:pt x="593" y="353"/>
                    </a:lnTo>
                    <a:lnTo>
                      <a:pt x="389" y="204"/>
                    </a:lnTo>
                    <a:lnTo>
                      <a:pt x="167" y="19"/>
                    </a:lnTo>
                    <a:lnTo>
                      <a:pt x="148" y="1"/>
                    </a:lnTo>
                    <a:close/>
                  </a:path>
                </a:pathLst>
              </a:custGeom>
              <a:solidFill>
                <a:srgbClr val="2C30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3109;p46">
                <a:extLst>
                  <a:ext uri="{FF2B5EF4-FFF2-40B4-BE49-F238E27FC236}">
                    <a16:creationId xmlns:a16="http://schemas.microsoft.com/office/drawing/2014/main" xmlns="" id="{43BE6995-8FC8-791D-CB48-7E473F3FB563}"/>
                  </a:ext>
                </a:extLst>
              </p:cNvPr>
              <p:cNvSpPr/>
              <p:nvPr/>
            </p:nvSpPr>
            <p:spPr>
              <a:xfrm>
                <a:off x="5607575" y="4207250"/>
                <a:ext cx="4675" cy="365625"/>
              </a:xfrm>
              <a:custGeom>
                <a:avLst/>
                <a:gdLst/>
                <a:ahLst/>
                <a:cxnLst/>
                <a:rect l="l" t="t" r="r" b="b"/>
                <a:pathLst>
                  <a:path w="187" h="14625" extrusionOk="0">
                    <a:moveTo>
                      <a:pt x="94" y="1"/>
                    </a:moveTo>
                    <a:lnTo>
                      <a:pt x="57" y="19"/>
                    </a:lnTo>
                    <a:lnTo>
                      <a:pt x="19" y="38"/>
                    </a:lnTo>
                    <a:lnTo>
                      <a:pt x="1" y="75"/>
                    </a:lnTo>
                    <a:lnTo>
                      <a:pt x="1" y="112"/>
                    </a:lnTo>
                    <a:lnTo>
                      <a:pt x="1" y="14513"/>
                    </a:lnTo>
                    <a:lnTo>
                      <a:pt x="1" y="14550"/>
                    </a:lnTo>
                    <a:lnTo>
                      <a:pt x="19" y="14587"/>
                    </a:lnTo>
                    <a:lnTo>
                      <a:pt x="57" y="14606"/>
                    </a:lnTo>
                    <a:lnTo>
                      <a:pt x="94" y="14624"/>
                    </a:lnTo>
                    <a:lnTo>
                      <a:pt x="131" y="14606"/>
                    </a:lnTo>
                    <a:lnTo>
                      <a:pt x="168" y="14587"/>
                    </a:lnTo>
                    <a:lnTo>
                      <a:pt x="186" y="14550"/>
                    </a:lnTo>
                    <a:lnTo>
                      <a:pt x="186" y="14513"/>
                    </a:lnTo>
                    <a:lnTo>
                      <a:pt x="186" y="112"/>
                    </a:lnTo>
                    <a:lnTo>
                      <a:pt x="186" y="75"/>
                    </a:lnTo>
                    <a:lnTo>
                      <a:pt x="168" y="38"/>
                    </a:lnTo>
                    <a:lnTo>
                      <a:pt x="131" y="19"/>
                    </a:lnTo>
                    <a:lnTo>
                      <a:pt x="94" y="1"/>
                    </a:lnTo>
                    <a:close/>
                  </a:path>
                </a:pathLst>
              </a:custGeom>
              <a:solidFill>
                <a:srgbClr val="2C30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 name="Google Shape;3110;p46">
                <a:extLst>
                  <a:ext uri="{FF2B5EF4-FFF2-40B4-BE49-F238E27FC236}">
                    <a16:creationId xmlns:a16="http://schemas.microsoft.com/office/drawing/2014/main" xmlns="" id="{DC5FBE59-69AD-344C-7CED-7511E7C9FEE3}"/>
                  </a:ext>
                </a:extLst>
              </p:cNvPr>
              <p:cNvSpPr/>
              <p:nvPr/>
            </p:nvSpPr>
            <p:spPr>
              <a:xfrm>
                <a:off x="5620100" y="4213275"/>
                <a:ext cx="30150" cy="32000"/>
              </a:xfrm>
              <a:custGeom>
                <a:avLst/>
                <a:gdLst/>
                <a:ahLst/>
                <a:cxnLst/>
                <a:rect l="l" t="t" r="r" b="b"/>
                <a:pathLst>
                  <a:path w="1206" h="1280" extrusionOk="0">
                    <a:moveTo>
                      <a:pt x="482" y="1"/>
                    </a:moveTo>
                    <a:lnTo>
                      <a:pt x="371" y="38"/>
                    </a:lnTo>
                    <a:lnTo>
                      <a:pt x="278" y="93"/>
                    </a:lnTo>
                    <a:lnTo>
                      <a:pt x="186" y="186"/>
                    </a:lnTo>
                    <a:lnTo>
                      <a:pt x="112" y="279"/>
                    </a:lnTo>
                    <a:lnTo>
                      <a:pt x="56" y="390"/>
                    </a:lnTo>
                    <a:lnTo>
                      <a:pt x="19" y="501"/>
                    </a:lnTo>
                    <a:lnTo>
                      <a:pt x="0" y="631"/>
                    </a:lnTo>
                    <a:lnTo>
                      <a:pt x="19" y="761"/>
                    </a:lnTo>
                    <a:lnTo>
                      <a:pt x="56" y="890"/>
                    </a:lnTo>
                    <a:lnTo>
                      <a:pt x="112" y="1002"/>
                    </a:lnTo>
                    <a:lnTo>
                      <a:pt x="186" y="1094"/>
                    </a:lnTo>
                    <a:lnTo>
                      <a:pt x="278" y="1168"/>
                    </a:lnTo>
                    <a:lnTo>
                      <a:pt x="371" y="1224"/>
                    </a:lnTo>
                    <a:lnTo>
                      <a:pt x="482" y="1261"/>
                    </a:lnTo>
                    <a:lnTo>
                      <a:pt x="612" y="1280"/>
                    </a:lnTo>
                    <a:lnTo>
                      <a:pt x="723" y="1261"/>
                    </a:lnTo>
                    <a:lnTo>
                      <a:pt x="853" y="1224"/>
                    </a:lnTo>
                    <a:lnTo>
                      <a:pt x="946" y="1168"/>
                    </a:lnTo>
                    <a:lnTo>
                      <a:pt x="1038" y="1094"/>
                    </a:lnTo>
                    <a:lnTo>
                      <a:pt x="1112" y="1002"/>
                    </a:lnTo>
                    <a:lnTo>
                      <a:pt x="1168" y="890"/>
                    </a:lnTo>
                    <a:lnTo>
                      <a:pt x="1205" y="761"/>
                    </a:lnTo>
                    <a:lnTo>
                      <a:pt x="1205" y="631"/>
                    </a:lnTo>
                    <a:lnTo>
                      <a:pt x="1205" y="501"/>
                    </a:lnTo>
                    <a:lnTo>
                      <a:pt x="1168" y="390"/>
                    </a:lnTo>
                    <a:lnTo>
                      <a:pt x="1112" y="279"/>
                    </a:lnTo>
                    <a:lnTo>
                      <a:pt x="1038" y="186"/>
                    </a:lnTo>
                    <a:lnTo>
                      <a:pt x="946" y="93"/>
                    </a:lnTo>
                    <a:lnTo>
                      <a:pt x="853" y="38"/>
                    </a:lnTo>
                    <a:lnTo>
                      <a:pt x="723" y="1"/>
                    </a:lnTo>
                    <a:close/>
                  </a:path>
                </a:pathLst>
              </a:custGeom>
              <a:solidFill>
                <a:srgbClr val="568E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3111;p46">
                <a:extLst>
                  <a:ext uri="{FF2B5EF4-FFF2-40B4-BE49-F238E27FC236}">
                    <a16:creationId xmlns:a16="http://schemas.microsoft.com/office/drawing/2014/main" xmlns="" id="{9BB616FF-B179-E1EC-BA98-5180ECA6DF11}"/>
                  </a:ext>
                </a:extLst>
              </p:cNvPr>
              <p:cNvSpPr/>
              <p:nvPr/>
            </p:nvSpPr>
            <p:spPr>
              <a:xfrm>
                <a:off x="5621475" y="4305950"/>
                <a:ext cx="30150" cy="32000"/>
              </a:xfrm>
              <a:custGeom>
                <a:avLst/>
                <a:gdLst/>
                <a:ahLst/>
                <a:cxnLst/>
                <a:rect l="l" t="t" r="r" b="b"/>
                <a:pathLst>
                  <a:path w="1206" h="1280" extrusionOk="0">
                    <a:moveTo>
                      <a:pt x="483" y="1"/>
                    </a:moveTo>
                    <a:lnTo>
                      <a:pt x="372" y="38"/>
                    </a:lnTo>
                    <a:lnTo>
                      <a:pt x="260" y="112"/>
                    </a:lnTo>
                    <a:lnTo>
                      <a:pt x="168" y="186"/>
                    </a:lnTo>
                    <a:lnTo>
                      <a:pt x="94" y="279"/>
                    </a:lnTo>
                    <a:lnTo>
                      <a:pt x="38" y="390"/>
                    </a:lnTo>
                    <a:lnTo>
                      <a:pt x="19" y="501"/>
                    </a:lnTo>
                    <a:lnTo>
                      <a:pt x="1" y="631"/>
                    </a:lnTo>
                    <a:lnTo>
                      <a:pt x="19" y="760"/>
                    </a:lnTo>
                    <a:lnTo>
                      <a:pt x="38" y="890"/>
                    </a:lnTo>
                    <a:lnTo>
                      <a:pt x="94" y="1001"/>
                    </a:lnTo>
                    <a:lnTo>
                      <a:pt x="168" y="1094"/>
                    </a:lnTo>
                    <a:lnTo>
                      <a:pt x="260" y="1168"/>
                    </a:lnTo>
                    <a:lnTo>
                      <a:pt x="372" y="1224"/>
                    </a:lnTo>
                    <a:lnTo>
                      <a:pt x="483" y="1261"/>
                    </a:lnTo>
                    <a:lnTo>
                      <a:pt x="594" y="1279"/>
                    </a:lnTo>
                    <a:lnTo>
                      <a:pt x="724" y="1261"/>
                    </a:lnTo>
                    <a:lnTo>
                      <a:pt x="835" y="1224"/>
                    </a:lnTo>
                    <a:lnTo>
                      <a:pt x="946" y="1168"/>
                    </a:lnTo>
                    <a:lnTo>
                      <a:pt x="1020" y="1094"/>
                    </a:lnTo>
                    <a:lnTo>
                      <a:pt x="1094" y="1001"/>
                    </a:lnTo>
                    <a:lnTo>
                      <a:pt x="1150" y="890"/>
                    </a:lnTo>
                    <a:lnTo>
                      <a:pt x="1187" y="760"/>
                    </a:lnTo>
                    <a:lnTo>
                      <a:pt x="1206" y="631"/>
                    </a:lnTo>
                    <a:lnTo>
                      <a:pt x="1187" y="501"/>
                    </a:lnTo>
                    <a:lnTo>
                      <a:pt x="1150" y="390"/>
                    </a:lnTo>
                    <a:lnTo>
                      <a:pt x="1094" y="279"/>
                    </a:lnTo>
                    <a:lnTo>
                      <a:pt x="1020" y="186"/>
                    </a:lnTo>
                    <a:lnTo>
                      <a:pt x="946" y="112"/>
                    </a:lnTo>
                    <a:lnTo>
                      <a:pt x="835" y="38"/>
                    </a:lnTo>
                    <a:lnTo>
                      <a:pt x="724" y="1"/>
                    </a:lnTo>
                    <a:close/>
                  </a:path>
                </a:pathLst>
              </a:custGeom>
              <a:solidFill>
                <a:srgbClr val="568E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 name="Google Shape;3112;p46">
                <a:extLst>
                  <a:ext uri="{FF2B5EF4-FFF2-40B4-BE49-F238E27FC236}">
                    <a16:creationId xmlns:a16="http://schemas.microsoft.com/office/drawing/2014/main" xmlns="" id="{D19ADE25-3F8C-003A-FDA0-8693DEB4D5F8}"/>
                  </a:ext>
                </a:extLst>
              </p:cNvPr>
              <p:cNvSpPr/>
              <p:nvPr/>
            </p:nvSpPr>
            <p:spPr>
              <a:xfrm>
                <a:off x="5618700" y="4422725"/>
                <a:ext cx="30150" cy="32450"/>
              </a:xfrm>
              <a:custGeom>
                <a:avLst/>
                <a:gdLst/>
                <a:ahLst/>
                <a:cxnLst/>
                <a:rect l="l" t="t" r="r" b="b"/>
                <a:pathLst>
                  <a:path w="1206" h="1298" extrusionOk="0">
                    <a:moveTo>
                      <a:pt x="594" y="0"/>
                    </a:moveTo>
                    <a:lnTo>
                      <a:pt x="483" y="19"/>
                    </a:lnTo>
                    <a:lnTo>
                      <a:pt x="371" y="56"/>
                    </a:lnTo>
                    <a:lnTo>
                      <a:pt x="260" y="111"/>
                    </a:lnTo>
                    <a:lnTo>
                      <a:pt x="168" y="204"/>
                    </a:lnTo>
                    <a:lnTo>
                      <a:pt x="93" y="297"/>
                    </a:lnTo>
                    <a:lnTo>
                      <a:pt x="38" y="408"/>
                    </a:lnTo>
                    <a:lnTo>
                      <a:pt x="1" y="519"/>
                    </a:lnTo>
                    <a:lnTo>
                      <a:pt x="1" y="649"/>
                    </a:lnTo>
                    <a:lnTo>
                      <a:pt x="1" y="779"/>
                    </a:lnTo>
                    <a:lnTo>
                      <a:pt x="38" y="908"/>
                    </a:lnTo>
                    <a:lnTo>
                      <a:pt x="93" y="1020"/>
                    </a:lnTo>
                    <a:lnTo>
                      <a:pt x="168" y="1112"/>
                    </a:lnTo>
                    <a:lnTo>
                      <a:pt x="260" y="1186"/>
                    </a:lnTo>
                    <a:lnTo>
                      <a:pt x="371" y="1242"/>
                    </a:lnTo>
                    <a:lnTo>
                      <a:pt x="483" y="1279"/>
                    </a:lnTo>
                    <a:lnTo>
                      <a:pt x="594" y="1298"/>
                    </a:lnTo>
                    <a:lnTo>
                      <a:pt x="724" y="1279"/>
                    </a:lnTo>
                    <a:lnTo>
                      <a:pt x="835" y="1242"/>
                    </a:lnTo>
                    <a:lnTo>
                      <a:pt x="927" y="1186"/>
                    </a:lnTo>
                    <a:lnTo>
                      <a:pt x="1020" y="1112"/>
                    </a:lnTo>
                    <a:lnTo>
                      <a:pt x="1094" y="1020"/>
                    </a:lnTo>
                    <a:lnTo>
                      <a:pt x="1150" y="908"/>
                    </a:lnTo>
                    <a:lnTo>
                      <a:pt x="1187" y="779"/>
                    </a:lnTo>
                    <a:lnTo>
                      <a:pt x="1205" y="649"/>
                    </a:lnTo>
                    <a:lnTo>
                      <a:pt x="1187" y="519"/>
                    </a:lnTo>
                    <a:lnTo>
                      <a:pt x="1150" y="408"/>
                    </a:lnTo>
                    <a:lnTo>
                      <a:pt x="1094" y="297"/>
                    </a:lnTo>
                    <a:lnTo>
                      <a:pt x="1020" y="204"/>
                    </a:lnTo>
                    <a:lnTo>
                      <a:pt x="927" y="111"/>
                    </a:lnTo>
                    <a:lnTo>
                      <a:pt x="835" y="56"/>
                    </a:lnTo>
                    <a:lnTo>
                      <a:pt x="724" y="19"/>
                    </a:lnTo>
                    <a:lnTo>
                      <a:pt x="594" y="0"/>
                    </a:lnTo>
                    <a:close/>
                  </a:path>
                </a:pathLst>
              </a:custGeom>
              <a:solidFill>
                <a:srgbClr val="568E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Google Shape;3113;p46">
                <a:extLst>
                  <a:ext uri="{FF2B5EF4-FFF2-40B4-BE49-F238E27FC236}">
                    <a16:creationId xmlns:a16="http://schemas.microsoft.com/office/drawing/2014/main" xmlns="" id="{19E2D996-01F3-9CBC-CEA9-DAE75EAFE53D}"/>
                  </a:ext>
                </a:extLst>
              </p:cNvPr>
              <p:cNvSpPr/>
              <p:nvPr/>
            </p:nvSpPr>
            <p:spPr>
              <a:xfrm>
                <a:off x="5620100" y="4529750"/>
                <a:ext cx="30150" cy="32000"/>
              </a:xfrm>
              <a:custGeom>
                <a:avLst/>
                <a:gdLst/>
                <a:ahLst/>
                <a:cxnLst/>
                <a:rect l="l" t="t" r="r" b="b"/>
                <a:pathLst>
                  <a:path w="1206" h="1280" extrusionOk="0">
                    <a:moveTo>
                      <a:pt x="482" y="1"/>
                    </a:moveTo>
                    <a:lnTo>
                      <a:pt x="371" y="38"/>
                    </a:lnTo>
                    <a:lnTo>
                      <a:pt x="278" y="93"/>
                    </a:lnTo>
                    <a:lnTo>
                      <a:pt x="186" y="186"/>
                    </a:lnTo>
                    <a:lnTo>
                      <a:pt x="112" y="279"/>
                    </a:lnTo>
                    <a:lnTo>
                      <a:pt x="56" y="390"/>
                    </a:lnTo>
                    <a:lnTo>
                      <a:pt x="19" y="501"/>
                    </a:lnTo>
                    <a:lnTo>
                      <a:pt x="0" y="631"/>
                    </a:lnTo>
                    <a:lnTo>
                      <a:pt x="19" y="761"/>
                    </a:lnTo>
                    <a:lnTo>
                      <a:pt x="56" y="890"/>
                    </a:lnTo>
                    <a:lnTo>
                      <a:pt x="112" y="1002"/>
                    </a:lnTo>
                    <a:lnTo>
                      <a:pt x="186" y="1094"/>
                    </a:lnTo>
                    <a:lnTo>
                      <a:pt x="278" y="1168"/>
                    </a:lnTo>
                    <a:lnTo>
                      <a:pt x="371" y="1224"/>
                    </a:lnTo>
                    <a:lnTo>
                      <a:pt x="482" y="1261"/>
                    </a:lnTo>
                    <a:lnTo>
                      <a:pt x="612" y="1280"/>
                    </a:lnTo>
                    <a:lnTo>
                      <a:pt x="723" y="1261"/>
                    </a:lnTo>
                    <a:lnTo>
                      <a:pt x="853" y="1224"/>
                    </a:lnTo>
                    <a:lnTo>
                      <a:pt x="946" y="1168"/>
                    </a:lnTo>
                    <a:lnTo>
                      <a:pt x="1038" y="1094"/>
                    </a:lnTo>
                    <a:lnTo>
                      <a:pt x="1112" y="1002"/>
                    </a:lnTo>
                    <a:lnTo>
                      <a:pt x="1168" y="890"/>
                    </a:lnTo>
                    <a:lnTo>
                      <a:pt x="1205" y="761"/>
                    </a:lnTo>
                    <a:lnTo>
                      <a:pt x="1205" y="631"/>
                    </a:lnTo>
                    <a:lnTo>
                      <a:pt x="1205" y="501"/>
                    </a:lnTo>
                    <a:lnTo>
                      <a:pt x="1168" y="390"/>
                    </a:lnTo>
                    <a:lnTo>
                      <a:pt x="1112" y="279"/>
                    </a:lnTo>
                    <a:lnTo>
                      <a:pt x="1038" y="186"/>
                    </a:lnTo>
                    <a:lnTo>
                      <a:pt x="946" y="93"/>
                    </a:lnTo>
                    <a:lnTo>
                      <a:pt x="853" y="38"/>
                    </a:lnTo>
                    <a:lnTo>
                      <a:pt x="723" y="1"/>
                    </a:lnTo>
                    <a:close/>
                  </a:path>
                </a:pathLst>
              </a:custGeom>
              <a:solidFill>
                <a:srgbClr val="568E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 name="Google Shape;3114;p46">
                <a:extLst>
                  <a:ext uri="{FF2B5EF4-FFF2-40B4-BE49-F238E27FC236}">
                    <a16:creationId xmlns:a16="http://schemas.microsoft.com/office/drawing/2014/main" xmlns="" id="{8C68F895-7911-BB97-A195-69E36E3F4AA0}"/>
                  </a:ext>
                </a:extLst>
              </p:cNvPr>
              <p:cNvSpPr/>
              <p:nvPr/>
            </p:nvSpPr>
            <p:spPr>
              <a:xfrm>
                <a:off x="5400475" y="3981125"/>
                <a:ext cx="271075" cy="412425"/>
              </a:xfrm>
              <a:custGeom>
                <a:avLst/>
                <a:gdLst/>
                <a:ahLst/>
                <a:cxnLst/>
                <a:rect l="l" t="t" r="r" b="b"/>
                <a:pathLst>
                  <a:path w="10843" h="16497" extrusionOk="0">
                    <a:moveTo>
                      <a:pt x="1390" y="1"/>
                    </a:moveTo>
                    <a:lnTo>
                      <a:pt x="0" y="15533"/>
                    </a:lnTo>
                    <a:lnTo>
                      <a:pt x="9453" y="16497"/>
                    </a:lnTo>
                    <a:lnTo>
                      <a:pt x="10843" y="965"/>
                    </a:lnTo>
                    <a:lnTo>
                      <a:pt x="1390" y="1"/>
                    </a:lnTo>
                    <a:close/>
                  </a:path>
                </a:pathLst>
              </a:custGeom>
              <a:solidFill>
                <a:srgbClr val="2C30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 name="Google Shape;3115;p46">
                <a:extLst>
                  <a:ext uri="{FF2B5EF4-FFF2-40B4-BE49-F238E27FC236}">
                    <a16:creationId xmlns:a16="http://schemas.microsoft.com/office/drawing/2014/main" xmlns="" id="{95EC577F-4539-2D46-817B-30D4D2147BB3}"/>
                  </a:ext>
                </a:extLst>
              </p:cNvPr>
              <p:cNvSpPr/>
              <p:nvPr/>
            </p:nvSpPr>
            <p:spPr>
              <a:xfrm>
                <a:off x="5395375" y="3993650"/>
                <a:ext cx="292850" cy="425850"/>
              </a:xfrm>
              <a:custGeom>
                <a:avLst/>
                <a:gdLst/>
                <a:ahLst/>
                <a:cxnLst/>
                <a:rect l="l" t="t" r="r" b="b"/>
                <a:pathLst>
                  <a:path w="11714" h="17034" extrusionOk="0">
                    <a:moveTo>
                      <a:pt x="2336" y="0"/>
                    </a:moveTo>
                    <a:lnTo>
                      <a:pt x="0" y="15402"/>
                    </a:lnTo>
                    <a:lnTo>
                      <a:pt x="9379" y="17033"/>
                    </a:lnTo>
                    <a:lnTo>
                      <a:pt x="11714" y="1631"/>
                    </a:lnTo>
                    <a:lnTo>
                      <a:pt x="2336" y="0"/>
                    </a:lnTo>
                    <a:close/>
                  </a:path>
                </a:pathLst>
              </a:custGeom>
              <a:solidFill>
                <a:srgbClr val="FFCD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3116;p46">
                <a:extLst>
                  <a:ext uri="{FF2B5EF4-FFF2-40B4-BE49-F238E27FC236}">
                    <a16:creationId xmlns:a16="http://schemas.microsoft.com/office/drawing/2014/main" xmlns="" id="{81DD7114-B363-8C7B-5BC3-C43311088402}"/>
                  </a:ext>
                </a:extLst>
              </p:cNvPr>
              <p:cNvSpPr/>
              <p:nvPr/>
            </p:nvSpPr>
            <p:spPr>
              <a:xfrm>
                <a:off x="5263775" y="4195200"/>
                <a:ext cx="313250" cy="124675"/>
              </a:xfrm>
              <a:custGeom>
                <a:avLst/>
                <a:gdLst/>
                <a:ahLst/>
                <a:cxnLst/>
                <a:rect l="l" t="t" r="r" b="b"/>
                <a:pathLst>
                  <a:path w="12530" h="4987" extrusionOk="0">
                    <a:moveTo>
                      <a:pt x="3652" y="1"/>
                    </a:moveTo>
                    <a:lnTo>
                      <a:pt x="0" y="3040"/>
                    </a:lnTo>
                    <a:lnTo>
                      <a:pt x="167" y="3189"/>
                    </a:lnTo>
                    <a:lnTo>
                      <a:pt x="371" y="3337"/>
                    </a:lnTo>
                    <a:lnTo>
                      <a:pt x="631" y="3485"/>
                    </a:lnTo>
                    <a:lnTo>
                      <a:pt x="927" y="3615"/>
                    </a:lnTo>
                    <a:lnTo>
                      <a:pt x="1279" y="3745"/>
                    </a:lnTo>
                    <a:lnTo>
                      <a:pt x="1650" y="3856"/>
                    </a:lnTo>
                    <a:lnTo>
                      <a:pt x="2058" y="3967"/>
                    </a:lnTo>
                    <a:lnTo>
                      <a:pt x="2484" y="4060"/>
                    </a:lnTo>
                    <a:lnTo>
                      <a:pt x="3429" y="4245"/>
                    </a:lnTo>
                    <a:lnTo>
                      <a:pt x="4430" y="4412"/>
                    </a:lnTo>
                    <a:lnTo>
                      <a:pt x="5487" y="4542"/>
                    </a:lnTo>
                    <a:lnTo>
                      <a:pt x="6543" y="4653"/>
                    </a:lnTo>
                    <a:lnTo>
                      <a:pt x="7600" y="4746"/>
                    </a:lnTo>
                    <a:lnTo>
                      <a:pt x="8582" y="4820"/>
                    </a:lnTo>
                    <a:lnTo>
                      <a:pt x="10324" y="4931"/>
                    </a:lnTo>
                    <a:lnTo>
                      <a:pt x="11547" y="4987"/>
                    </a:lnTo>
                    <a:lnTo>
                      <a:pt x="11992" y="4987"/>
                    </a:lnTo>
                    <a:lnTo>
                      <a:pt x="12530" y="1409"/>
                    </a:lnTo>
                    <a:lnTo>
                      <a:pt x="3652"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 name="Google Shape;3117;p46">
                <a:extLst>
                  <a:ext uri="{FF2B5EF4-FFF2-40B4-BE49-F238E27FC236}">
                    <a16:creationId xmlns:a16="http://schemas.microsoft.com/office/drawing/2014/main" xmlns="" id="{34AB29D9-061A-EE47-95FA-A727F60AAD9F}"/>
                  </a:ext>
                </a:extLst>
              </p:cNvPr>
              <p:cNvSpPr/>
              <p:nvPr/>
            </p:nvSpPr>
            <p:spPr>
              <a:xfrm>
                <a:off x="5563575" y="4187325"/>
                <a:ext cx="116325" cy="152475"/>
              </a:xfrm>
              <a:custGeom>
                <a:avLst/>
                <a:gdLst/>
                <a:ahLst/>
                <a:cxnLst/>
                <a:rect l="l" t="t" r="r" b="b"/>
                <a:pathLst>
                  <a:path w="4653" h="6099" extrusionOk="0">
                    <a:moveTo>
                      <a:pt x="3003" y="1"/>
                    </a:moveTo>
                    <a:lnTo>
                      <a:pt x="2632" y="38"/>
                    </a:lnTo>
                    <a:lnTo>
                      <a:pt x="2428" y="75"/>
                    </a:lnTo>
                    <a:lnTo>
                      <a:pt x="2224" y="130"/>
                    </a:lnTo>
                    <a:lnTo>
                      <a:pt x="2039" y="186"/>
                    </a:lnTo>
                    <a:lnTo>
                      <a:pt x="1854" y="242"/>
                    </a:lnTo>
                    <a:lnTo>
                      <a:pt x="1668" y="334"/>
                    </a:lnTo>
                    <a:lnTo>
                      <a:pt x="1501" y="427"/>
                    </a:lnTo>
                    <a:lnTo>
                      <a:pt x="1353" y="520"/>
                    </a:lnTo>
                    <a:lnTo>
                      <a:pt x="1242" y="631"/>
                    </a:lnTo>
                    <a:lnTo>
                      <a:pt x="1020" y="872"/>
                    </a:lnTo>
                    <a:lnTo>
                      <a:pt x="816" y="1094"/>
                    </a:lnTo>
                    <a:lnTo>
                      <a:pt x="482" y="1521"/>
                    </a:lnTo>
                    <a:lnTo>
                      <a:pt x="278" y="1817"/>
                    </a:lnTo>
                    <a:lnTo>
                      <a:pt x="204" y="1947"/>
                    </a:lnTo>
                    <a:lnTo>
                      <a:pt x="0" y="5302"/>
                    </a:lnTo>
                    <a:lnTo>
                      <a:pt x="389" y="5450"/>
                    </a:lnTo>
                    <a:lnTo>
                      <a:pt x="871" y="5598"/>
                    </a:lnTo>
                    <a:lnTo>
                      <a:pt x="1390" y="5765"/>
                    </a:lnTo>
                    <a:lnTo>
                      <a:pt x="1946" y="5895"/>
                    </a:lnTo>
                    <a:lnTo>
                      <a:pt x="2465" y="6006"/>
                    </a:lnTo>
                    <a:lnTo>
                      <a:pt x="2929" y="6080"/>
                    </a:lnTo>
                    <a:lnTo>
                      <a:pt x="3132" y="6099"/>
                    </a:lnTo>
                    <a:lnTo>
                      <a:pt x="3429" y="6099"/>
                    </a:lnTo>
                    <a:lnTo>
                      <a:pt x="3540" y="6062"/>
                    </a:lnTo>
                    <a:lnTo>
                      <a:pt x="3633" y="6006"/>
                    </a:lnTo>
                    <a:lnTo>
                      <a:pt x="3726" y="5950"/>
                    </a:lnTo>
                    <a:lnTo>
                      <a:pt x="3800" y="5876"/>
                    </a:lnTo>
                    <a:lnTo>
                      <a:pt x="3874" y="5802"/>
                    </a:lnTo>
                    <a:lnTo>
                      <a:pt x="3985" y="5654"/>
                    </a:lnTo>
                    <a:lnTo>
                      <a:pt x="4059" y="5505"/>
                    </a:lnTo>
                    <a:lnTo>
                      <a:pt x="4096" y="5376"/>
                    </a:lnTo>
                    <a:lnTo>
                      <a:pt x="4133" y="5265"/>
                    </a:lnTo>
                    <a:lnTo>
                      <a:pt x="4133" y="5153"/>
                    </a:lnTo>
                    <a:lnTo>
                      <a:pt x="4207" y="5079"/>
                    </a:lnTo>
                    <a:lnTo>
                      <a:pt x="4282" y="4968"/>
                    </a:lnTo>
                    <a:lnTo>
                      <a:pt x="4337" y="4857"/>
                    </a:lnTo>
                    <a:lnTo>
                      <a:pt x="4374" y="4746"/>
                    </a:lnTo>
                    <a:lnTo>
                      <a:pt x="4448" y="4523"/>
                    </a:lnTo>
                    <a:lnTo>
                      <a:pt x="4485" y="4301"/>
                    </a:lnTo>
                    <a:lnTo>
                      <a:pt x="4504" y="4097"/>
                    </a:lnTo>
                    <a:lnTo>
                      <a:pt x="4485" y="3930"/>
                    </a:lnTo>
                    <a:lnTo>
                      <a:pt x="4485" y="3819"/>
                    </a:lnTo>
                    <a:lnTo>
                      <a:pt x="4467" y="3782"/>
                    </a:lnTo>
                    <a:lnTo>
                      <a:pt x="4523" y="3652"/>
                    </a:lnTo>
                    <a:lnTo>
                      <a:pt x="4578" y="3522"/>
                    </a:lnTo>
                    <a:lnTo>
                      <a:pt x="4615" y="3393"/>
                    </a:lnTo>
                    <a:lnTo>
                      <a:pt x="4634" y="3281"/>
                    </a:lnTo>
                    <a:lnTo>
                      <a:pt x="4652" y="3040"/>
                    </a:lnTo>
                    <a:lnTo>
                      <a:pt x="4615" y="2818"/>
                    </a:lnTo>
                    <a:lnTo>
                      <a:pt x="4578" y="2614"/>
                    </a:lnTo>
                    <a:lnTo>
                      <a:pt x="4523" y="2466"/>
                    </a:lnTo>
                    <a:lnTo>
                      <a:pt x="4467" y="2336"/>
                    </a:lnTo>
                    <a:lnTo>
                      <a:pt x="4485" y="2188"/>
                    </a:lnTo>
                    <a:lnTo>
                      <a:pt x="4485" y="2058"/>
                    </a:lnTo>
                    <a:lnTo>
                      <a:pt x="4448" y="1928"/>
                    </a:lnTo>
                    <a:lnTo>
                      <a:pt x="4430" y="1817"/>
                    </a:lnTo>
                    <a:lnTo>
                      <a:pt x="4374" y="1706"/>
                    </a:lnTo>
                    <a:lnTo>
                      <a:pt x="4337" y="1613"/>
                    </a:lnTo>
                    <a:lnTo>
                      <a:pt x="4207" y="1446"/>
                    </a:lnTo>
                    <a:lnTo>
                      <a:pt x="4096" y="1317"/>
                    </a:lnTo>
                    <a:lnTo>
                      <a:pt x="3985" y="1224"/>
                    </a:lnTo>
                    <a:lnTo>
                      <a:pt x="3874" y="1150"/>
                    </a:lnTo>
                    <a:lnTo>
                      <a:pt x="3800" y="1372"/>
                    </a:lnTo>
                    <a:lnTo>
                      <a:pt x="3726" y="1539"/>
                    </a:lnTo>
                    <a:lnTo>
                      <a:pt x="3688" y="1576"/>
                    </a:lnTo>
                    <a:lnTo>
                      <a:pt x="3651" y="1613"/>
                    </a:lnTo>
                    <a:lnTo>
                      <a:pt x="3448" y="1558"/>
                    </a:lnTo>
                    <a:lnTo>
                      <a:pt x="3077" y="1465"/>
                    </a:lnTo>
                    <a:lnTo>
                      <a:pt x="2539" y="1317"/>
                    </a:lnTo>
                    <a:lnTo>
                      <a:pt x="2762" y="1187"/>
                    </a:lnTo>
                    <a:lnTo>
                      <a:pt x="3003" y="1057"/>
                    </a:lnTo>
                    <a:lnTo>
                      <a:pt x="3262" y="872"/>
                    </a:lnTo>
                    <a:lnTo>
                      <a:pt x="3503" y="705"/>
                    </a:lnTo>
                    <a:lnTo>
                      <a:pt x="3614" y="594"/>
                    </a:lnTo>
                    <a:lnTo>
                      <a:pt x="3707" y="501"/>
                    </a:lnTo>
                    <a:lnTo>
                      <a:pt x="3763" y="427"/>
                    </a:lnTo>
                    <a:lnTo>
                      <a:pt x="3800" y="334"/>
                    </a:lnTo>
                    <a:lnTo>
                      <a:pt x="3800" y="260"/>
                    </a:lnTo>
                    <a:lnTo>
                      <a:pt x="3781" y="186"/>
                    </a:lnTo>
                    <a:lnTo>
                      <a:pt x="3707" y="130"/>
                    </a:lnTo>
                    <a:lnTo>
                      <a:pt x="3596" y="75"/>
                    </a:lnTo>
                    <a:lnTo>
                      <a:pt x="3485" y="38"/>
                    </a:lnTo>
                    <a:lnTo>
                      <a:pt x="3336" y="19"/>
                    </a:lnTo>
                    <a:lnTo>
                      <a:pt x="3170"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 name="Google Shape;3118;p46">
                <a:extLst>
                  <a:ext uri="{FF2B5EF4-FFF2-40B4-BE49-F238E27FC236}">
                    <a16:creationId xmlns:a16="http://schemas.microsoft.com/office/drawing/2014/main" xmlns="" id="{5A868C31-3801-B241-C3D7-49B25D03A02A}"/>
                  </a:ext>
                </a:extLst>
              </p:cNvPr>
              <p:cNvSpPr/>
              <p:nvPr/>
            </p:nvSpPr>
            <p:spPr>
              <a:xfrm>
                <a:off x="5530675" y="4218850"/>
                <a:ext cx="41250" cy="116325"/>
              </a:xfrm>
              <a:custGeom>
                <a:avLst/>
                <a:gdLst/>
                <a:ahLst/>
                <a:cxnLst/>
                <a:rect l="l" t="t" r="r" b="b"/>
                <a:pathLst>
                  <a:path w="1650" h="4653" extrusionOk="0">
                    <a:moveTo>
                      <a:pt x="742" y="0"/>
                    </a:moveTo>
                    <a:lnTo>
                      <a:pt x="0" y="4374"/>
                    </a:lnTo>
                    <a:lnTo>
                      <a:pt x="1168" y="4652"/>
                    </a:lnTo>
                    <a:lnTo>
                      <a:pt x="1650" y="223"/>
                    </a:lnTo>
                    <a:lnTo>
                      <a:pt x="742"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 name="Google Shape;3119;p46">
                <a:extLst>
                  <a:ext uri="{FF2B5EF4-FFF2-40B4-BE49-F238E27FC236}">
                    <a16:creationId xmlns:a16="http://schemas.microsoft.com/office/drawing/2014/main" xmlns="" id="{81AA7549-8EAC-28FD-4031-3F249411690D}"/>
                  </a:ext>
                </a:extLst>
              </p:cNvPr>
              <p:cNvSpPr/>
              <p:nvPr/>
            </p:nvSpPr>
            <p:spPr>
              <a:xfrm>
                <a:off x="5528350" y="4216525"/>
                <a:ext cx="45900" cy="120950"/>
              </a:xfrm>
              <a:custGeom>
                <a:avLst/>
                <a:gdLst/>
                <a:ahLst/>
                <a:cxnLst/>
                <a:rect l="l" t="t" r="r" b="b"/>
                <a:pathLst>
                  <a:path w="1836" h="4838" extrusionOk="0">
                    <a:moveTo>
                      <a:pt x="909" y="223"/>
                    </a:moveTo>
                    <a:lnTo>
                      <a:pt x="1632" y="390"/>
                    </a:lnTo>
                    <a:lnTo>
                      <a:pt x="1168" y="4615"/>
                    </a:lnTo>
                    <a:lnTo>
                      <a:pt x="204" y="4393"/>
                    </a:lnTo>
                    <a:lnTo>
                      <a:pt x="909" y="223"/>
                    </a:lnTo>
                    <a:close/>
                    <a:moveTo>
                      <a:pt x="816" y="0"/>
                    </a:moveTo>
                    <a:lnTo>
                      <a:pt x="779" y="19"/>
                    </a:lnTo>
                    <a:lnTo>
                      <a:pt x="760" y="37"/>
                    </a:lnTo>
                    <a:lnTo>
                      <a:pt x="742" y="75"/>
                    </a:lnTo>
                    <a:lnTo>
                      <a:pt x="1" y="4449"/>
                    </a:lnTo>
                    <a:lnTo>
                      <a:pt x="1" y="4486"/>
                    </a:lnTo>
                    <a:lnTo>
                      <a:pt x="19" y="4523"/>
                    </a:lnTo>
                    <a:lnTo>
                      <a:pt x="38" y="4560"/>
                    </a:lnTo>
                    <a:lnTo>
                      <a:pt x="75" y="4560"/>
                    </a:lnTo>
                    <a:lnTo>
                      <a:pt x="1224" y="4838"/>
                    </a:lnTo>
                    <a:lnTo>
                      <a:pt x="1261" y="4838"/>
                    </a:lnTo>
                    <a:lnTo>
                      <a:pt x="1316" y="4819"/>
                    </a:lnTo>
                    <a:lnTo>
                      <a:pt x="1335" y="4782"/>
                    </a:lnTo>
                    <a:lnTo>
                      <a:pt x="1354" y="4745"/>
                    </a:lnTo>
                    <a:lnTo>
                      <a:pt x="1835" y="334"/>
                    </a:lnTo>
                    <a:lnTo>
                      <a:pt x="1835" y="297"/>
                    </a:lnTo>
                    <a:lnTo>
                      <a:pt x="1817" y="260"/>
                    </a:lnTo>
                    <a:lnTo>
                      <a:pt x="1798" y="241"/>
                    </a:lnTo>
                    <a:lnTo>
                      <a:pt x="1761" y="223"/>
                    </a:lnTo>
                    <a:lnTo>
                      <a:pt x="853" y="0"/>
                    </a:lnTo>
                    <a:close/>
                  </a:path>
                </a:pathLst>
              </a:custGeom>
              <a:solidFill>
                <a:srgbClr val="2C30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 name="Google Shape;3120;p46">
                <a:extLst>
                  <a:ext uri="{FF2B5EF4-FFF2-40B4-BE49-F238E27FC236}">
                    <a16:creationId xmlns:a16="http://schemas.microsoft.com/office/drawing/2014/main" xmlns="" id="{D83EA177-0507-2783-40D7-8B55B52BAAC0}"/>
                  </a:ext>
                </a:extLst>
              </p:cNvPr>
              <p:cNvSpPr/>
              <p:nvPr/>
            </p:nvSpPr>
            <p:spPr>
              <a:xfrm>
                <a:off x="5246175" y="4171575"/>
                <a:ext cx="308600" cy="168225"/>
              </a:xfrm>
              <a:custGeom>
                <a:avLst/>
                <a:gdLst/>
                <a:ahLst/>
                <a:cxnLst/>
                <a:rect l="l" t="t" r="r" b="b"/>
                <a:pathLst>
                  <a:path w="12344" h="6729" extrusionOk="0">
                    <a:moveTo>
                      <a:pt x="3651" y="1"/>
                    </a:moveTo>
                    <a:lnTo>
                      <a:pt x="0" y="4226"/>
                    </a:lnTo>
                    <a:lnTo>
                      <a:pt x="74" y="4393"/>
                    </a:lnTo>
                    <a:lnTo>
                      <a:pt x="167" y="4560"/>
                    </a:lnTo>
                    <a:lnTo>
                      <a:pt x="297" y="4708"/>
                    </a:lnTo>
                    <a:lnTo>
                      <a:pt x="445" y="4857"/>
                    </a:lnTo>
                    <a:lnTo>
                      <a:pt x="649" y="4986"/>
                    </a:lnTo>
                    <a:lnTo>
                      <a:pt x="871" y="5098"/>
                    </a:lnTo>
                    <a:lnTo>
                      <a:pt x="1112" y="5209"/>
                    </a:lnTo>
                    <a:lnTo>
                      <a:pt x="1390" y="5320"/>
                    </a:lnTo>
                    <a:lnTo>
                      <a:pt x="1687" y="5413"/>
                    </a:lnTo>
                    <a:lnTo>
                      <a:pt x="2020" y="5505"/>
                    </a:lnTo>
                    <a:lnTo>
                      <a:pt x="2725" y="5654"/>
                    </a:lnTo>
                    <a:lnTo>
                      <a:pt x="3503" y="5802"/>
                    </a:lnTo>
                    <a:lnTo>
                      <a:pt x="4337" y="5913"/>
                    </a:lnTo>
                    <a:lnTo>
                      <a:pt x="5227" y="6006"/>
                    </a:lnTo>
                    <a:lnTo>
                      <a:pt x="6135" y="6098"/>
                    </a:lnTo>
                    <a:lnTo>
                      <a:pt x="8007" y="6284"/>
                    </a:lnTo>
                    <a:lnTo>
                      <a:pt x="8934" y="6376"/>
                    </a:lnTo>
                    <a:lnTo>
                      <a:pt x="9842" y="6469"/>
                    </a:lnTo>
                    <a:lnTo>
                      <a:pt x="10713" y="6599"/>
                    </a:lnTo>
                    <a:lnTo>
                      <a:pt x="11547" y="6729"/>
                    </a:lnTo>
                    <a:lnTo>
                      <a:pt x="12344" y="1780"/>
                    </a:lnTo>
                    <a:lnTo>
                      <a:pt x="3651" y="1"/>
                    </a:lnTo>
                    <a:close/>
                  </a:path>
                </a:pathLst>
              </a:custGeom>
              <a:solidFill>
                <a:srgbClr val="2D8CB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 name="Google Shape;3121;p46">
                <a:extLst>
                  <a:ext uri="{FF2B5EF4-FFF2-40B4-BE49-F238E27FC236}">
                    <a16:creationId xmlns:a16="http://schemas.microsoft.com/office/drawing/2014/main" xmlns="" id="{0ADC79D1-558D-FE0E-0FFE-5717AE078E1C}"/>
                  </a:ext>
                </a:extLst>
              </p:cNvPr>
              <p:cNvSpPr/>
              <p:nvPr/>
            </p:nvSpPr>
            <p:spPr>
              <a:xfrm>
                <a:off x="5817950" y="3873625"/>
                <a:ext cx="211775" cy="377675"/>
              </a:xfrm>
              <a:custGeom>
                <a:avLst/>
                <a:gdLst/>
                <a:ahLst/>
                <a:cxnLst/>
                <a:rect l="l" t="t" r="r" b="b"/>
                <a:pathLst>
                  <a:path w="8471" h="15107" extrusionOk="0">
                    <a:moveTo>
                      <a:pt x="427" y="1"/>
                    </a:moveTo>
                    <a:lnTo>
                      <a:pt x="0" y="7322"/>
                    </a:lnTo>
                    <a:lnTo>
                      <a:pt x="1205" y="8527"/>
                    </a:lnTo>
                    <a:lnTo>
                      <a:pt x="2466" y="9750"/>
                    </a:lnTo>
                    <a:lnTo>
                      <a:pt x="3930" y="11159"/>
                    </a:lnTo>
                    <a:lnTo>
                      <a:pt x="5431" y="12586"/>
                    </a:lnTo>
                    <a:lnTo>
                      <a:pt x="6135" y="13235"/>
                    </a:lnTo>
                    <a:lnTo>
                      <a:pt x="6803" y="13828"/>
                    </a:lnTo>
                    <a:lnTo>
                      <a:pt x="7377" y="14328"/>
                    </a:lnTo>
                    <a:lnTo>
                      <a:pt x="7878" y="14736"/>
                    </a:lnTo>
                    <a:lnTo>
                      <a:pt x="8248" y="14995"/>
                    </a:lnTo>
                    <a:lnTo>
                      <a:pt x="8378" y="15069"/>
                    </a:lnTo>
                    <a:lnTo>
                      <a:pt x="8471" y="15107"/>
                    </a:lnTo>
                    <a:lnTo>
                      <a:pt x="8471" y="15107"/>
                    </a:lnTo>
                    <a:lnTo>
                      <a:pt x="8304" y="7860"/>
                    </a:lnTo>
                    <a:lnTo>
                      <a:pt x="427" y="1"/>
                    </a:lnTo>
                    <a:close/>
                  </a:path>
                </a:pathLst>
              </a:custGeom>
              <a:solidFill>
                <a:srgbClr val="2D8CB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 name="Google Shape;3122;p46">
                <a:extLst>
                  <a:ext uri="{FF2B5EF4-FFF2-40B4-BE49-F238E27FC236}">
                    <a16:creationId xmlns:a16="http://schemas.microsoft.com/office/drawing/2014/main" xmlns="" id="{E69B6848-D7FF-8AE3-B23C-7246B67518F9}"/>
                  </a:ext>
                </a:extLst>
              </p:cNvPr>
              <p:cNvSpPr/>
              <p:nvPr/>
            </p:nvSpPr>
            <p:spPr>
              <a:xfrm>
                <a:off x="6089025" y="3898650"/>
                <a:ext cx="102425" cy="59800"/>
              </a:xfrm>
              <a:custGeom>
                <a:avLst/>
                <a:gdLst/>
                <a:ahLst/>
                <a:cxnLst/>
                <a:rect l="l" t="t" r="r" b="b"/>
                <a:pathLst>
                  <a:path w="4097" h="2392" extrusionOk="0">
                    <a:moveTo>
                      <a:pt x="389" y="1"/>
                    </a:moveTo>
                    <a:lnTo>
                      <a:pt x="0" y="853"/>
                    </a:lnTo>
                    <a:lnTo>
                      <a:pt x="3688" y="2392"/>
                    </a:lnTo>
                    <a:lnTo>
                      <a:pt x="4096" y="1409"/>
                    </a:lnTo>
                    <a:lnTo>
                      <a:pt x="389"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 name="Google Shape;3123;p46">
                <a:extLst>
                  <a:ext uri="{FF2B5EF4-FFF2-40B4-BE49-F238E27FC236}">
                    <a16:creationId xmlns:a16="http://schemas.microsoft.com/office/drawing/2014/main" xmlns="" id="{47294ACB-D1EB-9E4B-8814-08BCDF5A1A5A}"/>
                  </a:ext>
                </a:extLst>
              </p:cNvPr>
              <p:cNvSpPr/>
              <p:nvPr/>
            </p:nvSpPr>
            <p:spPr>
              <a:xfrm>
                <a:off x="6086225" y="3896350"/>
                <a:ext cx="107525" cy="64425"/>
              </a:xfrm>
              <a:custGeom>
                <a:avLst/>
                <a:gdLst/>
                <a:ahLst/>
                <a:cxnLst/>
                <a:rect l="l" t="t" r="r" b="b"/>
                <a:pathLst>
                  <a:path w="4301" h="2577" extrusionOk="0">
                    <a:moveTo>
                      <a:pt x="557" y="223"/>
                    </a:moveTo>
                    <a:lnTo>
                      <a:pt x="4078" y="1557"/>
                    </a:lnTo>
                    <a:lnTo>
                      <a:pt x="3745" y="2354"/>
                    </a:lnTo>
                    <a:lnTo>
                      <a:pt x="242" y="890"/>
                    </a:lnTo>
                    <a:lnTo>
                      <a:pt x="557" y="223"/>
                    </a:lnTo>
                    <a:close/>
                    <a:moveTo>
                      <a:pt x="464" y="0"/>
                    </a:moveTo>
                    <a:lnTo>
                      <a:pt x="446" y="19"/>
                    </a:lnTo>
                    <a:lnTo>
                      <a:pt x="427" y="56"/>
                    </a:lnTo>
                    <a:lnTo>
                      <a:pt x="19" y="890"/>
                    </a:lnTo>
                    <a:lnTo>
                      <a:pt x="1" y="927"/>
                    </a:lnTo>
                    <a:lnTo>
                      <a:pt x="19" y="964"/>
                    </a:lnTo>
                    <a:lnTo>
                      <a:pt x="38" y="1001"/>
                    </a:lnTo>
                    <a:lnTo>
                      <a:pt x="75" y="1038"/>
                    </a:lnTo>
                    <a:lnTo>
                      <a:pt x="3763" y="2576"/>
                    </a:lnTo>
                    <a:lnTo>
                      <a:pt x="3837" y="2576"/>
                    </a:lnTo>
                    <a:lnTo>
                      <a:pt x="3875" y="2558"/>
                    </a:lnTo>
                    <a:lnTo>
                      <a:pt x="3893" y="2521"/>
                    </a:lnTo>
                    <a:lnTo>
                      <a:pt x="4301" y="1539"/>
                    </a:lnTo>
                    <a:lnTo>
                      <a:pt x="4301" y="1501"/>
                    </a:lnTo>
                    <a:lnTo>
                      <a:pt x="4301" y="1464"/>
                    </a:lnTo>
                    <a:lnTo>
                      <a:pt x="4264" y="1427"/>
                    </a:lnTo>
                    <a:lnTo>
                      <a:pt x="4245" y="1409"/>
                    </a:lnTo>
                    <a:lnTo>
                      <a:pt x="538" y="0"/>
                    </a:lnTo>
                    <a:close/>
                  </a:path>
                </a:pathLst>
              </a:custGeom>
              <a:solidFill>
                <a:srgbClr val="2C30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 name="Google Shape;3124;p46">
                <a:extLst>
                  <a:ext uri="{FF2B5EF4-FFF2-40B4-BE49-F238E27FC236}">
                    <a16:creationId xmlns:a16="http://schemas.microsoft.com/office/drawing/2014/main" xmlns="" id="{83DC1642-CCA3-1F53-C34C-872EDEF242C6}"/>
                  </a:ext>
                </a:extLst>
              </p:cNvPr>
              <p:cNvSpPr/>
              <p:nvPr/>
            </p:nvSpPr>
            <p:spPr>
              <a:xfrm>
                <a:off x="6006075" y="3911175"/>
                <a:ext cx="181200" cy="340125"/>
              </a:xfrm>
              <a:custGeom>
                <a:avLst/>
                <a:gdLst/>
                <a:ahLst/>
                <a:cxnLst/>
                <a:rect l="l" t="t" r="r" b="b"/>
                <a:pathLst>
                  <a:path w="7248" h="13605" extrusionOk="0">
                    <a:moveTo>
                      <a:pt x="3244" y="0"/>
                    </a:moveTo>
                    <a:lnTo>
                      <a:pt x="0" y="7933"/>
                    </a:lnTo>
                    <a:lnTo>
                      <a:pt x="946" y="13605"/>
                    </a:lnTo>
                    <a:lnTo>
                      <a:pt x="1075" y="13586"/>
                    </a:lnTo>
                    <a:lnTo>
                      <a:pt x="1224" y="13567"/>
                    </a:lnTo>
                    <a:lnTo>
                      <a:pt x="1483" y="13512"/>
                    </a:lnTo>
                    <a:lnTo>
                      <a:pt x="1743" y="13401"/>
                    </a:lnTo>
                    <a:lnTo>
                      <a:pt x="2002" y="13252"/>
                    </a:lnTo>
                    <a:lnTo>
                      <a:pt x="2243" y="13067"/>
                    </a:lnTo>
                    <a:lnTo>
                      <a:pt x="2484" y="12845"/>
                    </a:lnTo>
                    <a:lnTo>
                      <a:pt x="2725" y="12604"/>
                    </a:lnTo>
                    <a:lnTo>
                      <a:pt x="2966" y="12307"/>
                    </a:lnTo>
                    <a:lnTo>
                      <a:pt x="3188" y="12011"/>
                    </a:lnTo>
                    <a:lnTo>
                      <a:pt x="3411" y="11658"/>
                    </a:lnTo>
                    <a:lnTo>
                      <a:pt x="3615" y="11306"/>
                    </a:lnTo>
                    <a:lnTo>
                      <a:pt x="3837" y="10917"/>
                    </a:lnTo>
                    <a:lnTo>
                      <a:pt x="4041" y="10509"/>
                    </a:lnTo>
                    <a:lnTo>
                      <a:pt x="4245" y="10083"/>
                    </a:lnTo>
                    <a:lnTo>
                      <a:pt x="4634" y="9193"/>
                    </a:lnTo>
                    <a:lnTo>
                      <a:pt x="5005" y="8248"/>
                    </a:lnTo>
                    <a:lnTo>
                      <a:pt x="5375" y="7284"/>
                    </a:lnTo>
                    <a:lnTo>
                      <a:pt x="5709" y="6302"/>
                    </a:lnTo>
                    <a:lnTo>
                      <a:pt x="6043" y="5320"/>
                    </a:lnTo>
                    <a:lnTo>
                      <a:pt x="6673" y="3429"/>
                    </a:lnTo>
                    <a:lnTo>
                      <a:pt x="6969" y="2577"/>
                    </a:lnTo>
                    <a:lnTo>
                      <a:pt x="7247" y="1780"/>
                    </a:lnTo>
                    <a:lnTo>
                      <a:pt x="3244" y="0"/>
                    </a:lnTo>
                    <a:close/>
                  </a:path>
                </a:pathLst>
              </a:custGeom>
              <a:solidFill>
                <a:srgbClr val="2D8CB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Google Shape;3125;p46">
                <a:extLst>
                  <a:ext uri="{FF2B5EF4-FFF2-40B4-BE49-F238E27FC236}">
                    <a16:creationId xmlns:a16="http://schemas.microsoft.com/office/drawing/2014/main" xmlns="" id="{728DF41C-9EEE-C029-07A7-60693CD251E3}"/>
                  </a:ext>
                </a:extLst>
              </p:cNvPr>
              <p:cNvSpPr/>
              <p:nvPr/>
            </p:nvSpPr>
            <p:spPr>
              <a:xfrm>
                <a:off x="5362925" y="4174825"/>
                <a:ext cx="54250" cy="14850"/>
              </a:xfrm>
              <a:custGeom>
                <a:avLst/>
                <a:gdLst/>
                <a:ahLst/>
                <a:cxnLst/>
                <a:rect l="l" t="t" r="r" b="b"/>
                <a:pathLst>
                  <a:path w="2170" h="594" extrusionOk="0">
                    <a:moveTo>
                      <a:pt x="38" y="0"/>
                    </a:moveTo>
                    <a:lnTo>
                      <a:pt x="19" y="37"/>
                    </a:lnTo>
                    <a:lnTo>
                      <a:pt x="1" y="74"/>
                    </a:lnTo>
                    <a:lnTo>
                      <a:pt x="1" y="112"/>
                    </a:lnTo>
                    <a:lnTo>
                      <a:pt x="19" y="149"/>
                    </a:lnTo>
                    <a:lnTo>
                      <a:pt x="38" y="167"/>
                    </a:lnTo>
                    <a:lnTo>
                      <a:pt x="75" y="186"/>
                    </a:lnTo>
                    <a:lnTo>
                      <a:pt x="2058" y="593"/>
                    </a:lnTo>
                    <a:lnTo>
                      <a:pt x="2114" y="593"/>
                    </a:lnTo>
                    <a:lnTo>
                      <a:pt x="2132" y="575"/>
                    </a:lnTo>
                    <a:lnTo>
                      <a:pt x="2151" y="556"/>
                    </a:lnTo>
                    <a:lnTo>
                      <a:pt x="2169" y="519"/>
                    </a:lnTo>
                    <a:lnTo>
                      <a:pt x="2169" y="482"/>
                    </a:lnTo>
                    <a:lnTo>
                      <a:pt x="2151" y="445"/>
                    </a:lnTo>
                    <a:lnTo>
                      <a:pt x="2132" y="427"/>
                    </a:lnTo>
                    <a:lnTo>
                      <a:pt x="2095" y="408"/>
                    </a:lnTo>
                    <a:lnTo>
                      <a:pt x="112" y="0"/>
                    </a:lnTo>
                    <a:close/>
                  </a:path>
                </a:pathLst>
              </a:custGeom>
              <a:solidFill>
                <a:srgbClr val="2C30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3126;p46">
                <a:extLst>
                  <a:ext uri="{FF2B5EF4-FFF2-40B4-BE49-F238E27FC236}">
                    <a16:creationId xmlns:a16="http://schemas.microsoft.com/office/drawing/2014/main" xmlns="" id="{39FF9702-7BEE-8E3C-A356-4B2125AF21B6}"/>
                  </a:ext>
                </a:extLst>
              </p:cNvPr>
              <p:cNvSpPr/>
              <p:nvPr/>
            </p:nvSpPr>
            <p:spPr>
              <a:xfrm>
                <a:off x="5391650" y="4039525"/>
                <a:ext cx="26900" cy="145050"/>
              </a:xfrm>
              <a:custGeom>
                <a:avLst/>
                <a:gdLst/>
                <a:ahLst/>
                <a:cxnLst/>
                <a:rect l="l" t="t" r="r" b="b"/>
                <a:pathLst>
                  <a:path w="1076" h="5802" extrusionOk="0">
                    <a:moveTo>
                      <a:pt x="965" y="0"/>
                    </a:moveTo>
                    <a:lnTo>
                      <a:pt x="928" y="19"/>
                    </a:lnTo>
                    <a:lnTo>
                      <a:pt x="891" y="37"/>
                    </a:lnTo>
                    <a:lnTo>
                      <a:pt x="891" y="74"/>
                    </a:lnTo>
                    <a:lnTo>
                      <a:pt x="1" y="5690"/>
                    </a:lnTo>
                    <a:lnTo>
                      <a:pt x="1" y="5727"/>
                    </a:lnTo>
                    <a:lnTo>
                      <a:pt x="1" y="5764"/>
                    </a:lnTo>
                    <a:lnTo>
                      <a:pt x="38" y="5783"/>
                    </a:lnTo>
                    <a:lnTo>
                      <a:pt x="75" y="5802"/>
                    </a:lnTo>
                    <a:lnTo>
                      <a:pt x="131" y="5802"/>
                    </a:lnTo>
                    <a:lnTo>
                      <a:pt x="149" y="5783"/>
                    </a:lnTo>
                    <a:lnTo>
                      <a:pt x="168" y="5764"/>
                    </a:lnTo>
                    <a:lnTo>
                      <a:pt x="186" y="5727"/>
                    </a:lnTo>
                    <a:lnTo>
                      <a:pt x="1076" y="111"/>
                    </a:lnTo>
                    <a:lnTo>
                      <a:pt x="1076" y="74"/>
                    </a:lnTo>
                    <a:lnTo>
                      <a:pt x="1057" y="37"/>
                    </a:lnTo>
                    <a:lnTo>
                      <a:pt x="1039" y="19"/>
                    </a:lnTo>
                    <a:lnTo>
                      <a:pt x="1002" y="0"/>
                    </a:lnTo>
                    <a:close/>
                  </a:path>
                </a:pathLst>
              </a:custGeom>
              <a:solidFill>
                <a:srgbClr val="2C30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 name="Google Shape;3127;p46">
                <a:extLst>
                  <a:ext uri="{FF2B5EF4-FFF2-40B4-BE49-F238E27FC236}">
                    <a16:creationId xmlns:a16="http://schemas.microsoft.com/office/drawing/2014/main" xmlns="" id="{0117F687-22EF-B6A9-0999-FBD9725B7B25}"/>
                  </a:ext>
                </a:extLst>
              </p:cNvPr>
              <p:cNvSpPr/>
              <p:nvPr/>
            </p:nvSpPr>
            <p:spPr>
              <a:xfrm>
                <a:off x="5385625" y="3898200"/>
                <a:ext cx="32925" cy="107050"/>
              </a:xfrm>
              <a:custGeom>
                <a:avLst/>
                <a:gdLst/>
                <a:ahLst/>
                <a:cxnLst/>
                <a:rect l="l" t="t" r="r" b="b"/>
                <a:pathLst>
                  <a:path w="1317" h="4282" extrusionOk="0">
                    <a:moveTo>
                      <a:pt x="75" y="0"/>
                    </a:moveTo>
                    <a:lnTo>
                      <a:pt x="38" y="19"/>
                    </a:lnTo>
                    <a:lnTo>
                      <a:pt x="19" y="56"/>
                    </a:lnTo>
                    <a:lnTo>
                      <a:pt x="1" y="93"/>
                    </a:lnTo>
                    <a:lnTo>
                      <a:pt x="19" y="130"/>
                    </a:lnTo>
                    <a:lnTo>
                      <a:pt x="279" y="853"/>
                    </a:lnTo>
                    <a:lnTo>
                      <a:pt x="409" y="1279"/>
                    </a:lnTo>
                    <a:lnTo>
                      <a:pt x="557" y="1761"/>
                    </a:lnTo>
                    <a:lnTo>
                      <a:pt x="705" y="2299"/>
                    </a:lnTo>
                    <a:lnTo>
                      <a:pt x="854" y="2892"/>
                    </a:lnTo>
                    <a:lnTo>
                      <a:pt x="983" y="3522"/>
                    </a:lnTo>
                    <a:lnTo>
                      <a:pt x="1132" y="4208"/>
                    </a:lnTo>
                    <a:lnTo>
                      <a:pt x="1132" y="4245"/>
                    </a:lnTo>
                    <a:lnTo>
                      <a:pt x="1150" y="4263"/>
                    </a:lnTo>
                    <a:lnTo>
                      <a:pt x="1187" y="4282"/>
                    </a:lnTo>
                    <a:lnTo>
                      <a:pt x="1280" y="4282"/>
                    </a:lnTo>
                    <a:lnTo>
                      <a:pt x="1298" y="4245"/>
                    </a:lnTo>
                    <a:lnTo>
                      <a:pt x="1317" y="4208"/>
                    </a:lnTo>
                    <a:lnTo>
                      <a:pt x="1317" y="4171"/>
                    </a:lnTo>
                    <a:lnTo>
                      <a:pt x="1187" y="3485"/>
                    </a:lnTo>
                    <a:lnTo>
                      <a:pt x="1039" y="2836"/>
                    </a:lnTo>
                    <a:lnTo>
                      <a:pt x="891" y="2243"/>
                    </a:lnTo>
                    <a:lnTo>
                      <a:pt x="742" y="1705"/>
                    </a:lnTo>
                    <a:lnTo>
                      <a:pt x="594" y="1224"/>
                    </a:lnTo>
                    <a:lnTo>
                      <a:pt x="464" y="779"/>
                    </a:lnTo>
                    <a:lnTo>
                      <a:pt x="205" y="56"/>
                    </a:lnTo>
                    <a:lnTo>
                      <a:pt x="186" y="37"/>
                    </a:lnTo>
                    <a:lnTo>
                      <a:pt x="149" y="0"/>
                    </a:lnTo>
                    <a:close/>
                  </a:path>
                </a:pathLst>
              </a:custGeom>
              <a:solidFill>
                <a:srgbClr val="2C30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 name="Google Shape;3128;p46">
                <a:extLst>
                  <a:ext uri="{FF2B5EF4-FFF2-40B4-BE49-F238E27FC236}">
                    <a16:creationId xmlns:a16="http://schemas.microsoft.com/office/drawing/2014/main" xmlns="" id="{E7872C9E-4AFF-99FB-C283-DD6734E97ED5}"/>
                  </a:ext>
                </a:extLst>
              </p:cNvPr>
              <p:cNvSpPr/>
              <p:nvPr/>
            </p:nvSpPr>
            <p:spPr>
              <a:xfrm>
                <a:off x="5372675" y="3869475"/>
                <a:ext cx="13450" cy="21800"/>
              </a:xfrm>
              <a:custGeom>
                <a:avLst/>
                <a:gdLst/>
                <a:ahLst/>
                <a:cxnLst/>
                <a:rect l="l" t="t" r="r" b="b"/>
                <a:pathLst>
                  <a:path w="538" h="872" extrusionOk="0">
                    <a:moveTo>
                      <a:pt x="56" y="0"/>
                    </a:moveTo>
                    <a:lnTo>
                      <a:pt x="19" y="37"/>
                    </a:lnTo>
                    <a:lnTo>
                      <a:pt x="19" y="74"/>
                    </a:lnTo>
                    <a:lnTo>
                      <a:pt x="0" y="111"/>
                    </a:lnTo>
                    <a:lnTo>
                      <a:pt x="19" y="148"/>
                    </a:lnTo>
                    <a:lnTo>
                      <a:pt x="111" y="297"/>
                    </a:lnTo>
                    <a:lnTo>
                      <a:pt x="334" y="816"/>
                    </a:lnTo>
                    <a:lnTo>
                      <a:pt x="371" y="853"/>
                    </a:lnTo>
                    <a:lnTo>
                      <a:pt x="426" y="871"/>
                    </a:lnTo>
                    <a:lnTo>
                      <a:pt x="463" y="871"/>
                    </a:lnTo>
                    <a:lnTo>
                      <a:pt x="500" y="853"/>
                    </a:lnTo>
                    <a:lnTo>
                      <a:pt x="519" y="816"/>
                    </a:lnTo>
                    <a:lnTo>
                      <a:pt x="537" y="779"/>
                    </a:lnTo>
                    <a:lnTo>
                      <a:pt x="519" y="742"/>
                    </a:lnTo>
                    <a:lnTo>
                      <a:pt x="278" y="204"/>
                    </a:lnTo>
                    <a:lnTo>
                      <a:pt x="185" y="37"/>
                    </a:lnTo>
                    <a:lnTo>
                      <a:pt x="167" y="19"/>
                    </a:lnTo>
                    <a:lnTo>
                      <a:pt x="130" y="0"/>
                    </a:lnTo>
                    <a:close/>
                  </a:path>
                </a:pathLst>
              </a:custGeom>
              <a:solidFill>
                <a:srgbClr val="2C30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 name="Google Shape;3129;p46">
                <a:extLst>
                  <a:ext uri="{FF2B5EF4-FFF2-40B4-BE49-F238E27FC236}">
                    <a16:creationId xmlns:a16="http://schemas.microsoft.com/office/drawing/2014/main" xmlns="" id="{6381BC76-B92F-520C-9FB0-13C18A844F7D}"/>
                  </a:ext>
                </a:extLst>
              </p:cNvPr>
              <p:cNvSpPr/>
              <p:nvPr/>
            </p:nvSpPr>
            <p:spPr>
              <a:xfrm>
                <a:off x="6164550" y="3762425"/>
                <a:ext cx="83425" cy="78350"/>
              </a:xfrm>
              <a:custGeom>
                <a:avLst/>
                <a:gdLst/>
                <a:ahLst/>
                <a:cxnLst/>
                <a:rect l="l" t="t" r="r" b="b"/>
                <a:pathLst>
                  <a:path w="3337" h="3134" extrusionOk="0">
                    <a:moveTo>
                      <a:pt x="742" y="1"/>
                    </a:moveTo>
                    <a:lnTo>
                      <a:pt x="649" y="19"/>
                    </a:lnTo>
                    <a:lnTo>
                      <a:pt x="556" y="56"/>
                    </a:lnTo>
                    <a:lnTo>
                      <a:pt x="482" y="93"/>
                    </a:lnTo>
                    <a:lnTo>
                      <a:pt x="408" y="149"/>
                    </a:lnTo>
                    <a:lnTo>
                      <a:pt x="334" y="205"/>
                    </a:lnTo>
                    <a:lnTo>
                      <a:pt x="278" y="279"/>
                    </a:lnTo>
                    <a:lnTo>
                      <a:pt x="241" y="353"/>
                    </a:lnTo>
                    <a:lnTo>
                      <a:pt x="167" y="557"/>
                    </a:lnTo>
                    <a:lnTo>
                      <a:pt x="93" y="835"/>
                    </a:lnTo>
                    <a:lnTo>
                      <a:pt x="37" y="1150"/>
                    </a:lnTo>
                    <a:lnTo>
                      <a:pt x="0" y="1483"/>
                    </a:lnTo>
                    <a:lnTo>
                      <a:pt x="0" y="1799"/>
                    </a:lnTo>
                    <a:lnTo>
                      <a:pt x="19" y="2077"/>
                    </a:lnTo>
                    <a:lnTo>
                      <a:pt x="37" y="2188"/>
                    </a:lnTo>
                    <a:lnTo>
                      <a:pt x="74" y="2280"/>
                    </a:lnTo>
                    <a:lnTo>
                      <a:pt x="111" y="2336"/>
                    </a:lnTo>
                    <a:lnTo>
                      <a:pt x="167" y="2373"/>
                    </a:lnTo>
                    <a:lnTo>
                      <a:pt x="297" y="2373"/>
                    </a:lnTo>
                    <a:lnTo>
                      <a:pt x="426" y="2336"/>
                    </a:lnTo>
                    <a:lnTo>
                      <a:pt x="556" y="2280"/>
                    </a:lnTo>
                    <a:lnTo>
                      <a:pt x="686" y="2188"/>
                    </a:lnTo>
                    <a:lnTo>
                      <a:pt x="871" y="2021"/>
                    </a:lnTo>
                    <a:lnTo>
                      <a:pt x="964" y="1947"/>
                    </a:lnTo>
                    <a:lnTo>
                      <a:pt x="945" y="2077"/>
                    </a:lnTo>
                    <a:lnTo>
                      <a:pt x="927" y="2206"/>
                    </a:lnTo>
                    <a:lnTo>
                      <a:pt x="945" y="2355"/>
                    </a:lnTo>
                    <a:lnTo>
                      <a:pt x="964" y="2521"/>
                    </a:lnTo>
                    <a:lnTo>
                      <a:pt x="1001" y="2670"/>
                    </a:lnTo>
                    <a:lnTo>
                      <a:pt x="1038" y="2744"/>
                    </a:lnTo>
                    <a:lnTo>
                      <a:pt x="1094" y="2799"/>
                    </a:lnTo>
                    <a:lnTo>
                      <a:pt x="1149" y="2855"/>
                    </a:lnTo>
                    <a:lnTo>
                      <a:pt x="1205" y="2892"/>
                    </a:lnTo>
                    <a:lnTo>
                      <a:pt x="1279" y="2929"/>
                    </a:lnTo>
                    <a:lnTo>
                      <a:pt x="1353" y="2948"/>
                    </a:lnTo>
                    <a:lnTo>
                      <a:pt x="1427" y="2948"/>
                    </a:lnTo>
                    <a:lnTo>
                      <a:pt x="1501" y="2929"/>
                    </a:lnTo>
                    <a:lnTo>
                      <a:pt x="1631" y="2874"/>
                    </a:lnTo>
                    <a:lnTo>
                      <a:pt x="1761" y="2781"/>
                    </a:lnTo>
                    <a:lnTo>
                      <a:pt x="1872" y="2688"/>
                    </a:lnTo>
                    <a:lnTo>
                      <a:pt x="1965" y="2596"/>
                    </a:lnTo>
                    <a:lnTo>
                      <a:pt x="2039" y="2521"/>
                    </a:lnTo>
                    <a:lnTo>
                      <a:pt x="2020" y="2596"/>
                    </a:lnTo>
                    <a:lnTo>
                      <a:pt x="2039" y="2762"/>
                    </a:lnTo>
                    <a:lnTo>
                      <a:pt x="2057" y="2855"/>
                    </a:lnTo>
                    <a:lnTo>
                      <a:pt x="2095" y="2948"/>
                    </a:lnTo>
                    <a:lnTo>
                      <a:pt x="2150" y="3040"/>
                    </a:lnTo>
                    <a:lnTo>
                      <a:pt x="2243" y="3114"/>
                    </a:lnTo>
                    <a:lnTo>
                      <a:pt x="2298" y="3133"/>
                    </a:lnTo>
                    <a:lnTo>
                      <a:pt x="2354" y="3133"/>
                    </a:lnTo>
                    <a:lnTo>
                      <a:pt x="2428" y="3114"/>
                    </a:lnTo>
                    <a:lnTo>
                      <a:pt x="2502" y="3096"/>
                    </a:lnTo>
                    <a:lnTo>
                      <a:pt x="2651" y="3003"/>
                    </a:lnTo>
                    <a:lnTo>
                      <a:pt x="2799" y="2855"/>
                    </a:lnTo>
                    <a:lnTo>
                      <a:pt x="2947" y="2670"/>
                    </a:lnTo>
                    <a:lnTo>
                      <a:pt x="3077" y="2447"/>
                    </a:lnTo>
                    <a:lnTo>
                      <a:pt x="3207" y="2188"/>
                    </a:lnTo>
                    <a:lnTo>
                      <a:pt x="3299" y="1910"/>
                    </a:lnTo>
                    <a:lnTo>
                      <a:pt x="3318" y="1761"/>
                    </a:lnTo>
                    <a:lnTo>
                      <a:pt x="3336" y="1632"/>
                    </a:lnTo>
                    <a:lnTo>
                      <a:pt x="3318" y="1521"/>
                    </a:lnTo>
                    <a:lnTo>
                      <a:pt x="3281" y="1428"/>
                    </a:lnTo>
                    <a:lnTo>
                      <a:pt x="3225" y="1335"/>
                    </a:lnTo>
                    <a:lnTo>
                      <a:pt x="3170" y="1261"/>
                    </a:lnTo>
                    <a:lnTo>
                      <a:pt x="3114" y="1205"/>
                    </a:lnTo>
                    <a:lnTo>
                      <a:pt x="3040" y="1150"/>
                    </a:lnTo>
                    <a:lnTo>
                      <a:pt x="2892" y="1057"/>
                    </a:lnTo>
                    <a:lnTo>
                      <a:pt x="2743" y="1002"/>
                    </a:lnTo>
                    <a:lnTo>
                      <a:pt x="2613" y="983"/>
                    </a:lnTo>
                    <a:lnTo>
                      <a:pt x="2576" y="853"/>
                    </a:lnTo>
                    <a:lnTo>
                      <a:pt x="2521" y="742"/>
                    </a:lnTo>
                    <a:lnTo>
                      <a:pt x="2447" y="649"/>
                    </a:lnTo>
                    <a:lnTo>
                      <a:pt x="2373" y="575"/>
                    </a:lnTo>
                    <a:lnTo>
                      <a:pt x="2280" y="520"/>
                    </a:lnTo>
                    <a:lnTo>
                      <a:pt x="2187" y="464"/>
                    </a:lnTo>
                    <a:lnTo>
                      <a:pt x="1983" y="408"/>
                    </a:lnTo>
                    <a:lnTo>
                      <a:pt x="1798" y="390"/>
                    </a:lnTo>
                    <a:lnTo>
                      <a:pt x="1483" y="390"/>
                    </a:lnTo>
                    <a:lnTo>
                      <a:pt x="1427" y="297"/>
                    </a:lnTo>
                    <a:lnTo>
                      <a:pt x="1353" y="205"/>
                    </a:lnTo>
                    <a:lnTo>
                      <a:pt x="1279" y="130"/>
                    </a:lnTo>
                    <a:lnTo>
                      <a:pt x="1186" y="75"/>
                    </a:lnTo>
                    <a:lnTo>
                      <a:pt x="1112" y="38"/>
                    </a:lnTo>
                    <a:lnTo>
                      <a:pt x="1020" y="19"/>
                    </a:lnTo>
                    <a:lnTo>
                      <a:pt x="927"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 name="Google Shape;3130;p46">
                <a:extLst>
                  <a:ext uri="{FF2B5EF4-FFF2-40B4-BE49-F238E27FC236}">
                    <a16:creationId xmlns:a16="http://schemas.microsoft.com/office/drawing/2014/main" xmlns="" id="{993344AF-17CE-350A-261D-905D27722CA2}"/>
                  </a:ext>
                </a:extLst>
              </p:cNvPr>
              <p:cNvSpPr/>
              <p:nvPr/>
            </p:nvSpPr>
            <p:spPr>
              <a:xfrm>
                <a:off x="6161750" y="3759650"/>
                <a:ext cx="88525" cy="83425"/>
              </a:xfrm>
              <a:custGeom>
                <a:avLst/>
                <a:gdLst/>
                <a:ahLst/>
                <a:cxnLst/>
                <a:rect l="l" t="t" r="r" b="b"/>
                <a:pathLst>
                  <a:path w="3541" h="3337" extrusionOk="0">
                    <a:moveTo>
                      <a:pt x="1039" y="204"/>
                    </a:moveTo>
                    <a:lnTo>
                      <a:pt x="1132" y="223"/>
                    </a:lnTo>
                    <a:lnTo>
                      <a:pt x="1206" y="260"/>
                    </a:lnTo>
                    <a:lnTo>
                      <a:pt x="1280" y="297"/>
                    </a:lnTo>
                    <a:lnTo>
                      <a:pt x="1354" y="353"/>
                    </a:lnTo>
                    <a:lnTo>
                      <a:pt x="1410" y="408"/>
                    </a:lnTo>
                    <a:lnTo>
                      <a:pt x="1465" y="482"/>
                    </a:lnTo>
                    <a:lnTo>
                      <a:pt x="1521" y="557"/>
                    </a:lnTo>
                    <a:lnTo>
                      <a:pt x="1558" y="594"/>
                    </a:lnTo>
                    <a:lnTo>
                      <a:pt x="1613" y="612"/>
                    </a:lnTo>
                    <a:lnTo>
                      <a:pt x="1762" y="594"/>
                    </a:lnTo>
                    <a:lnTo>
                      <a:pt x="1910" y="594"/>
                    </a:lnTo>
                    <a:lnTo>
                      <a:pt x="2077" y="612"/>
                    </a:lnTo>
                    <a:lnTo>
                      <a:pt x="2244" y="668"/>
                    </a:lnTo>
                    <a:lnTo>
                      <a:pt x="2336" y="705"/>
                    </a:lnTo>
                    <a:lnTo>
                      <a:pt x="2410" y="760"/>
                    </a:lnTo>
                    <a:lnTo>
                      <a:pt x="2485" y="835"/>
                    </a:lnTo>
                    <a:lnTo>
                      <a:pt x="2540" y="909"/>
                    </a:lnTo>
                    <a:lnTo>
                      <a:pt x="2596" y="1001"/>
                    </a:lnTo>
                    <a:lnTo>
                      <a:pt x="2633" y="1113"/>
                    </a:lnTo>
                    <a:lnTo>
                      <a:pt x="2651" y="1150"/>
                    </a:lnTo>
                    <a:lnTo>
                      <a:pt x="2707" y="1187"/>
                    </a:lnTo>
                    <a:lnTo>
                      <a:pt x="2763" y="1205"/>
                    </a:lnTo>
                    <a:lnTo>
                      <a:pt x="2929" y="1242"/>
                    </a:lnTo>
                    <a:lnTo>
                      <a:pt x="3022" y="1298"/>
                    </a:lnTo>
                    <a:lnTo>
                      <a:pt x="3096" y="1354"/>
                    </a:lnTo>
                    <a:lnTo>
                      <a:pt x="3189" y="1428"/>
                    </a:lnTo>
                    <a:lnTo>
                      <a:pt x="3263" y="1502"/>
                    </a:lnTo>
                    <a:lnTo>
                      <a:pt x="3319" y="1613"/>
                    </a:lnTo>
                    <a:lnTo>
                      <a:pt x="3337" y="1724"/>
                    </a:lnTo>
                    <a:lnTo>
                      <a:pt x="3337" y="1854"/>
                    </a:lnTo>
                    <a:lnTo>
                      <a:pt x="3319" y="2002"/>
                    </a:lnTo>
                    <a:lnTo>
                      <a:pt x="3244" y="2206"/>
                    </a:lnTo>
                    <a:lnTo>
                      <a:pt x="3170" y="2391"/>
                    </a:lnTo>
                    <a:lnTo>
                      <a:pt x="3078" y="2577"/>
                    </a:lnTo>
                    <a:lnTo>
                      <a:pt x="2985" y="2725"/>
                    </a:lnTo>
                    <a:lnTo>
                      <a:pt x="2874" y="2873"/>
                    </a:lnTo>
                    <a:lnTo>
                      <a:pt x="2763" y="2985"/>
                    </a:lnTo>
                    <a:lnTo>
                      <a:pt x="2670" y="3059"/>
                    </a:lnTo>
                    <a:lnTo>
                      <a:pt x="2559" y="3114"/>
                    </a:lnTo>
                    <a:lnTo>
                      <a:pt x="2485" y="3151"/>
                    </a:lnTo>
                    <a:lnTo>
                      <a:pt x="2429" y="3151"/>
                    </a:lnTo>
                    <a:lnTo>
                      <a:pt x="2392" y="3133"/>
                    </a:lnTo>
                    <a:lnTo>
                      <a:pt x="2336" y="3077"/>
                    </a:lnTo>
                    <a:lnTo>
                      <a:pt x="2281" y="3003"/>
                    </a:lnTo>
                    <a:lnTo>
                      <a:pt x="2262" y="2929"/>
                    </a:lnTo>
                    <a:lnTo>
                      <a:pt x="2244" y="2855"/>
                    </a:lnTo>
                    <a:lnTo>
                      <a:pt x="2244" y="2707"/>
                    </a:lnTo>
                    <a:lnTo>
                      <a:pt x="2244" y="2651"/>
                    </a:lnTo>
                    <a:lnTo>
                      <a:pt x="2244" y="2614"/>
                    </a:lnTo>
                    <a:lnTo>
                      <a:pt x="2244" y="2577"/>
                    </a:lnTo>
                    <a:lnTo>
                      <a:pt x="2225" y="2558"/>
                    </a:lnTo>
                    <a:lnTo>
                      <a:pt x="2188" y="2540"/>
                    </a:lnTo>
                    <a:lnTo>
                      <a:pt x="2151" y="2521"/>
                    </a:lnTo>
                    <a:lnTo>
                      <a:pt x="2114" y="2540"/>
                    </a:lnTo>
                    <a:lnTo>
                      <a:pt x="2077" y="2558"/>
                    </a:lnTo>
                    <a:lnTo>
                      <a:pt x="2003" y="2651"/>
                    </a:lnTo>
                    <a:lnTo>
                      <a:pt x="1817" y="2799"/>
                    </a:lnTo>
                    <a:lnTo>
                      <a:pt x="1725" y="2873"/>
                    </a:lnTo>
                    <a:lnTo>
                      <a:pt x="1595" y="2929"/>
                    </a:lnTo>
                    <a:lnTo>
                      <a:pt x="1484" y="2947"/>
                    </a:lnTo>
                    <a:lnTo>
                      <a:pt x="1428" y="2947"/>
                    </a:lnTo>
                    <a:lnTo>
                      <a:pt x="1372" y="2929"/>
                    </a:lnTo>
                    <a:lnTo>
                      <a:pt x="1280" y="2855"/>
                    </a:lnTo>
                    <a:lnTo>
                      <a:pt x="1224" y="2762"/>
                    </a:lnTo>
                    <a:lnTo>
                      <a:pt x="1187" y="2651"/>
                    </a:lnTo>
                    <a:lnTo>
                      <a:pt x="1150" y="2521"/>
                    </a:lnTo>
                    <a:lnTo>
                      <a:pt x="1150" y="2391"/>
                    </a:lnTo>
                    <a:lnTo>
                      <a:pt x="1150" y="2262"/>
                    </a:lnTo>
                    <a:lnTo>
                      <a:pt x="1169" y="2076"/>
                    </a:lnTo>
                    <a:lnTo>
                      <a:pt x="1150" y="2021"/>
                    </a:lnTo>
                    <a:lnTo>
                      <a:pt x="1113" y="1965"/>
                    </a:lnTo>
                    <a:lnTo>
                      <a:pt x="1057" y="1965"/>
                    </a:lnTo>
                    <a:lnTo>
                      <a:pt x="1002" y="1984"/>
                    </a:lnTo>
                    <a:lnTo>
                      <a:pt x="835" y="2132"/>
                    </a:lnTo>
                    <a:lnTo>
                      <a:pt x="650" y="2280"/>
                    </a:lnTo>
                    <a:lnTo>
                      <a:pt x="557" y="2336"/>
                    </a:lnTo>
                    <a:lnTo>
                      <a:pt x="464" y="2373"/>
                    </a:lnTo>
                    <a:lnTo>
                      <a:pt x="390" y="2391"/>
                    </a:lnTo>
                    <a:lnTo>
                      <a:pt x="298" y="2391"/>
                    </a:lnTo>
                    <a:lnTo>
                      <a:pt x="298" y="2373"/>
                    </a:lnTo>
                    <a:lnTo>
                      <a:pt x="260" y="2317"/>
                    </a:lnTo>
                    <a:lnTo>
                      <a:pt x="223" y="2169"/>
                    </a:lnTo>
                    <a:lnTo>
                      <a:pt x="205" y="1947"/>
                    </a:lnTo>
                    <a:lnTo>
                      <a:pt x="205" y="1706"/>
                    </a:lnTo>
                    <a:lnTo>
                      <a:pt x="223" y="1428"/>
                    </a:lnTo>
                    <a:lnTo>
                      <a:pt x="260" y="1150"/>
                    </a:lnTo>
                    <a:lnTo>
                      <a:pt x="316" y="890"/>
                    </a:lnTo>
                    <a:lnTo>
                      <a:pt x="372" y="668"/>
                    </a:lnTo>
                    <a:lnTo>
                      <a:pt x="446" y="501"/>
                    </a:lnTo>
                    <a:lnTo>
                      <a:pt x="483" y="445"/>
                    </a:lnTo>
                    <a:lnTo>
                      <a:pt x="520" y="371"/>
                    </a:lnTo>
                    <a:lnTo>
                      <a:pt x="650" y="279"/>
                    </a:lnTo>
                    <a:lnTo>
                      <a:pt x="779" y="223"/>
                    </a:lnTo>
                    <a:lnTo>
                      <a:pt x="946" y="204"/>
                    </a:lnTo>
                    <a:close/>
                    <a:moveTo>
                      <a:pt x="946" y="0"/>
                    </a:moveTo>
                    <a:lnTo>
                      <a:pt x="835" y="19"/>
                    </a:lnTo>
                    <a:lnTo>
                      <a:pt x="724" y="38"/>
                    </a:lnTo>
                    <a:lnTo>
                      <a:pt x="631" y="75"/>
                    </a:lnTo>
                    <a:lnTo>
                      <a:pt x="538" y="112"/>
                    </a:lnTo>
                    <a:lnTo>
                      <a:pt x="446" y="186"/>
                    </a:lnTo>
                    <a:lnTo>
                      <a:pt x="372" y="241"/>
                    </a:lnTo>
                    <a:lnTo>
                      <a:pt x="316" y="334"/>
                    </a:lnTo>
                    <a:lnTo>
                      <a:pt x="260" y="408"/>
                    </a:lnTo>
                    <a:lnTo>
                      <a:pt x="186" y="594"/>
                    </a:lnTo>
                    <a:lnTo>
                      <a:pt x="131" y="835"/>
                    </a:lnTo>
                    <a:lnTo>
                      <a:pt x="75" y="1113"/>
                    </a:lnTo>
                    <a:lnTo>
                      <a:pt x="38" y="1391"/>
                    </a:lnTo>
                    <a:lnTo>
                      <a:pt x="1" y="1687"/>
                    </a:lnTo>
                    <a:lnTo>
                      <a:pt x="1" y="1965"/>
                    </a:lnTo>
                    <a:lnTo>
                      <a:pt x="38" y="2225"/>
                    </a:lnTo>
                    <a:lnTo>
                      <a:pt x="57" y="2317"/>
                    </a:lnTo>
                    <a:lnTo>
                      <a:pt x="75" y="2410"/>
                    </a:lnTo>
                    <a:lnTo>
                      <a:pt x="112" y="2466"/>
                    </a:lnTo>
                    <a:lnTo>
                      <a:pt x="149" y="2521"/>
                    </a:lnTo>
                    <a:lnTo>
                      <a:pt x="205" y="2558"/>
                    </a:lnTo>
                    <a:lnTo>
                      <a:pt x="260" y="2577"/>
                    </a:lnTo>
                    <a:lnTo>
                      <a:pt x="335" y="2595"/>
                    </a:lnTo>
                    <a:lnTo>
                      <a:pt x="427" y="2577"/>
                    </a:lnTo>
                    <a:lnTo>
                      <a:pt x="520" y="2558"/>
                    </a:lnTo>
                    <a:lnTo>
                      <a:pt x="613" y="2521"/>
                    </a:lnTo>
                    <a:lnTo>
                      <a:pt x="798" y="2429"/>
                    </a:lnTo>
                    <a:lnTo>
                      <a:pt x="946" y="2299"/>
                    </a:lnTo>
                    <a:lnTo>
                      <a:pt x="965" y="2521"/>
                    </a:lnTo>
                    <a:lnTo>
                      <a:pt x="983" y="2632"/>
                    </a:lnTo>
                    <a:lnTo>
                      <a:pt x="1002" y="2744"/>
                    </a:lnTo>
                    <a:lnTo>
                      <a:pt x="1039" y="2855"/>
                    </a:lnTo>
                    <a:lnTo>
                      <a:pt x="1094" y="2947"/>
                    </a:lnTo>
                    <a:lnTo>
                      <a:pt x="1169" y="3040"/>
                    </a:lnTo>
                    <a:lnTo>
                      <a:pt x="1280" y="3096"/>
                    </a:lnTo>
                    <a:lnTo>
                      <a:pt x="1372" y="3133"/>
                    </a:lnTo>
                    <a:lnTo>
                      <a:pt x="1484" y="3151"/>
                    </a:lnTo>
                    <a:lnTo>
                      <a:pt x="1595" y="3133"/>
                    </a:lnTo>
                    <a:lnTo>
                      <a:pt x="1688" y="3114"/>
                    </a:lnTo>
                    <a:lnTo>
                      <a:pt x="1799" y="3059"/>
                    </a:lnTo>
                    <a:lnTo>
                      <a:pt x="1891" y="3003"/>
                    </a:lnTo>
                    <a:lnTo>
                      <a:pt x="2040" y="2873"/>
                    </a:lnTo>
                    <a:lnTo>
                      <a:pt x="2058" y="3003"/>
                    </a:lnTo>
                    <a:lnTo>
                      <a:pt x="2114" y="3114"/>
                    </a:lnTo>
                    <a:lnTo>
                      <a:pt x="2188" y="3225"/>
                    </a:lnTo>
                    <a:lnTo>
                      <a:pt x="2244" y="3263"/>
                    </a:lnTo>
                    <a:lnTo>
                      <a:pt x="2299" y="3300"/>
                    </a:lnTo>
                    <a:lnTo>
                      <a:pt x="2373" y="3337"/>
                    </a:lnTo>
                    <a:lnTo>
                      <a:pt x="2540" y="3337"/>
                    </a:lnTo>
                    <a:lnTo>
                      <a:pt x="2651" y="3300"/>
                    </a:lnTo>
                    <a:lnTo>
                      <a:pt x="2781" y="3225"/>
                    </a:lnTo>
                    <a:lnTo>
                      <a:pt x="2911" y="3114"/>
                    </a:lnTo>
                    <a:lnTo>
                      <a:pt x="3041" y="2985"/>
                    </a:lnTo>
                    <a:lnTo>
                      <a:pt x="3152" y="2836"/>
                    </a:lnTo>
                    <a:lnTo>
                      <a:pt x="3263" y="2651"/>
                    </a:lnTo>
                    <a:lnTo>
                      <a:pt x="3356" y="2466"/>
                    </a:lnTo>
                    <a:lnTo>
                      <a:pt x="3448" y="2262"/>
                    </a:lnTo>
                    <a:lnTo>
                      <a:pt x="3504" y="2039"/>
                    </a:lnTo>
                    <a:lnTo>
                      <a:pt x="3541" y="1872"/>
                    </a:lnTo>
                    <a:lnTo>
                      <a:pt x="3541" y="1706"/>
                    </a:lnTo>
                    <a:lnTo>
                      <a:pt x="3504" y="1539"/>
                    </a:lnTo>
                    <a:lnTo>
                      <a:pt x="3430" y="1391"/>
                    </a:lnTo>
                    <a:lnTo>
                      <a:pt x="3356" y="1316"/>
                    </a:lnTo>
                    <a:lnTo>
                      <a:pt x="3282" y="1224"/>
                    </a:lnTo>
                    <a:lnTo>
                      <a:pt x="3189" y="1168"/>
                    </a:lnTo>
                    <a:lnTo>
                      <a:pt x="3096" y="1113"/>
                    </a:lnTo>
                    <a:lnTo>
                      <a:pt x="2929" y="1038"/>
                    </a:lnTo>
                    <a:lnTo>
                      <a:pt x="2800" y="1001"/>
                    </a:lnTo>
                    <a:lnTo>
                      <a:pt x="2763" y="909"/>
                    </a:lnTo>
                    <a:lnTo>
                      <a:pt x="2725" y="816"/>
                    </a:lnTo>
                    <a:lnTo>
                      <a:pt x="2670" y="742"/>
                    </a:lnTo>
                    <a:lnTo>
                      <a:pt x="2596" y="668"/>
                    </a:lnTo>
                    <a:lnTo>
                      <a:pt x="2466" y="557"/>
                    </a:lnTo>
                    <a:lnTo>
                      <a:pt x="2299" y="482"/>
                    </a:lnTo>
                    <a:lnTo>
                      <a:pt x="2132" y="427"/>
                    </a:lnTo>
                    <a:lnTo>
                      <a:pt x="1966" y="408"/>
                    </a:lnTo>
                    <a:lnTo>
                      <a:pt x="1799" y="390"/>
                    </a:lnTo>
                    <a:lnTo>
                      <a:pt x="1651" y="408"/>
                    </a:lnTo>
                    <a:lnTo>
                      <a:pt x="1595" y="316"/>
                    </a:lnTo>
                    <a:lnTo>
                      <a:pt x="1521" y="223"/>
                    </a:lnTo>
                    <a:lnTo>
                      <a:pt x="1428" y="167"/>
                    </a:lnTo>
                    <a:lnTo>
                      <a:pt x="1354" y="112"/>
                    </a:lnTo>
                    <a:lnTo>
                      <a:pt x="1261" y="56"/>
                    </a:lnTo>
                    <a:lnTo>
                      <a:pt x="1150" y="19"/>
                    </a:lnTo>
                    <a:lnTo>
                      <a:pt x="1057" y="0"/>
                    </a:lnTo>
                    <a:close/>
                  </a:path>
                </a:pathLst>
              </a:custGeom>
              <a:solidFill>
                <a:srgbClr val="2C30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 name="Google Shape;3131;p46">
                <a:extLst>
                  <a:ext uri="{FF2B5EF4-FFF2-40B4-BE49-F238E27FC236}">
                    <a16:creationId xmlns:a16="http://schemas.microsoft.com/office/drawing/2014/main" xmlns="" id="{4894EEBB-AD3C-003A-5916-49D379CDAED3}"/>
                  </a:ext>
                </a:extLst>
              </p:cNvPr>
              <p:cNvSpPr/>
              <p:nvPr/>
            </p:nvSpPr>
            <p:spPr>
              <a:xfrm>
                <a:off x="6185850" y="3769850"/>
                <a:ext cx="18575" cy="43100"/>
              </a:xfrm>
              <a:custGeom>
                <a:avLst/>
                <a:gdLst/>
                <a:ahLst/>
                <a:cxnLst/>
                <a:rect l="l" t="t" r="r" b="b"/>
                <a:pathLst>
                  <a:path w="743" h="1724" extrusionOk="0">
                    <a:moveTo>
                      <a:pt x="631" y="0"/>
                    </a:moveTo>
                    <a:lnTo>
                      <a:pt x="594" y="19"/>
                    </a:lnTo>
                    <a:lnTo>
                      <a:pt x="557" y="37"/>
                    </a:lnTo>
                    <a:lnTo>
                      <a:pt x="538" y="74"/>
                    </a:lnTo>
                    <a:lnTo>
                      <a:pt x="19" y="1594"/>
                    </a:lnTo>
                    <a:lnTo>
                      <a:pt x="1" y="1650"/>
                    </a:lnTo>
                    <a:lnTo>
                      <a:pt x="19" y="1668"/>
                    </a:lnTo>
                    <a:lnTo>
                      <a:pt x="38" y="1705"/>
                    </a:lnTo>
                    <a:lnTo>
                      <a:pt x="75" y="1724"/>
                    </a:lnTo>
                    <a:lnTo>
                      <a:pt x="168" y="1724"/>
                    </a:lnTo>
                    <a:lnTo>
                      <a:pt x="205" y="1668"/>
                    </a:lnTo>
                    <a:lnTo>
                      <a:pt x="724" y="130"/>
                    </a:lnTo>
                    <a:lnTo>
                      <a:pt x="742" y="93"/>
                    </a:lnTo>
                    <a:lnTo>
                      <a:pt x="724" y="56"/>
                    </a:lnTo>
                    <a:lnTo>
                      <a:pt x="705" y="19"/>
                    </a:lnTo>
                    <a:lnTo>
                      <a:pt x="668" y="0"/>
                    </a:lnTo>
                    <a:close/>
                  </a:path>
                </a:pathLst>
              </a:custGeom>
              <a:solidFill>
                <a:srgbClr val="2C30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 name="Google Shape;3132;p46">
                <a:extLst>
                  <a:ext uri="{FF2B5EF4-FFF2-40B4-BE49-F238E27FC236}">
                    <a16:creationId xmlns:a16="http://schemas.microsoft.com/office/drawing/2014/main" xmlns="" id="{48DD90E0-D749-22E3-F277-281C77C21B6B}"/>
                  </a:ext>
                </a:extLst>
              </p:cNvPr>
              <p:cNvSpPr/>
              <p:nvPr/>
            </p:nvSpPr>
            <p:spPr>
              <a:xfrm>
                <a:off x="6213200" y="3784200"/>
                <a:ext cx="19025" cy="43600"/>
              </a:xfrm>
              <a:custGeom>
                <a:avLst/>
                <a:gdLst/>
                <a:ahLst/>
                <a:cxnLst/>
                <a:rect l="l" t="t" r="r" b="b"/>
                <a:pathLst>
                  <a:path w="761" h="1744" extrusionOk="0">
                    <a:moveTo>
                      <a:pt x="667" y="1"/>
                    </a:moveTo>
                    <a:lnTo>
                      <a:pt x="630" y="19"/>
                    </a:lnTo>
                    <a:lnTo>
                      <a:pt x="593" y="38"/>
                    </a:lnTo>
                    <a:lnTo>
                      <a:pt x="575" y="75"/>
                    </a:lnTo>
                    <a:lnTo>
                      <a:pt x="0" y="1613"/>
                    </a:lnTo>
                    <a:lnTo>
                      <a:pt x="0" y="1650"/>
                    </a:lnTo>
                    <a:lnTo>
                      <a:pt x="0" y="1687"/>
                    </a:lnTo>
                    <a:lnTo>
                      <a:pt x="19" y="1725"/>
                    </a:lnTo>
                    <a:lnTo>
                      <a:pt x="56" y="1743"/>
                    </a:lnTo>
                    <a:lnTo>
                      <a:pt x="93" y="1743"/>
                    </a:lnTo>
                    <a:lnTo>
                      <a:pt x="149" y="1725"/>
                    </a:lnTo>
                    <a:lnTo>
                      <a:pt x="186" y="1687"/>
                    </a:lnTo>
                    <a:lnTo>
                      <a:pt x="760" y="131"/>
                    </a:lnTo>
                    <a:lnTo>
                      <a:pt x="760" y="93"/>
                    </a:lnTo>
                    <a:lnTo>
                      <a:pt x="760" y="56"/>
                    </a:lnTo>
                    <a:lnTo>
                      <a:pt x="723" y="38"/>
                    </a:lnTo>
                    <a:lnTo>
                      <a:pt x="705" y="19"/>
                    </a:lnTo>
                    <a:lnTo>
                      <a:pt x="667" y="1"/>
                    </a:lnTo>
                    <a:close/>
                  </a:path>
                </a:pathLst>
              </a:custGeom>
              <a:solidFill>
                <a:srgbClr val="2C30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 name="Google Shape;3133;p46">
                <a:extLst>
                  <a:ext uri="{FF2B5EF4-FFF2-40B4-BE49-F238E27FC236}">
                    <a16:creationId xmlns:a16="http://schemas.microsoft.com/office/drawing/2014/main" xmlns="" id="{BDBE644C-7288-FA6E-01B7-60122488CAB4}"/>
                  </a:ext>
                </a:extLst>
              </p:cNvPr>
              <p:cNvSpPr/>
              <p:nvPr/>
            </p:nvSpPr>
            <p:spPr>
              <a:xfrm>
                <a:off x="6132575" y="3810625"/>
                <a:ext cx="34300" cy="50050"/>
              </a:xfrm>
              <a:custGeom>
                <a:avLst/>
                <a:gdLst/>
                <a:ahLst/>
                <a:cxnLst/>
                <a:rect l="l" t="t" r="r" b="b"/>
                <a:pathLst>
                  <a:path w="1372" h="2002" extrusionOk="0">
                    <a:moveTo>
                      <a:pt x="74" y="0"/>
                    </a:moveTo>
                    <a:lnTo>
                      <a:pt x="37" y="19"/>
                    </a:lnTo>
                    <a:lnTo>
                      <a:pt x="19" y="37"/>
                    </a:lnTo>
                    <a:lnTo>
                      <a:pt x="0" y="74"/>
                    </a:lnTo>
                    <a:lnTo>
                      <a:pt x="0" y="111"/>
                    </a:lnTo>
                    <a:lnTo>
                      <a:pt x="19" y="149"/>
                    </a:lnTo>
                    <a:lnTo>
                      <a:pt x="56" y="167"/>
                    </a:lnTo>
                    <a:lnTo>
                      <a:pt x="204" y="297"/>
                    </a:lnTo>
                    <a:lnTo>
                      <a:pt x="371" y="445"/>
                    </a:lnTo>
                    <a:lnTo>
                      <a:pt x="575" y="630"/>
                    </a:lnTo>
                    <a:lnTo>
                      <a:pt x="760" y="890"/>
                    </a:lnTo>
                    <a:lnTo>
                      <a:pt x="853" y="1038"/>
                    </a:lnTo>
                    <a:lnTo>
                      <a:pt x="946" y="1186"/>
                    </a:lnTo>
                    <a:lnTo>
                      <a:pt x="1020" y="1353"/>
                    </a:lnTo>
                    <a:lnTo>
                      <a:pt x="1094" y="1520"/>
                    </a:lnTo>
                    <a:lnTo>
                      <a:pt x="1131" y="1724"/>
                    </a:lnTo>
                    <a:lnTo>
                      <a:pt x="1168" y="1909"/>
                    </a:lnTo>
                    <a:lnTo>
                      <a:pt x="1186" y="1946"/>
                    </a:lnTo>
                    <a:lnTo>
                      <a:pt x="1205" y="1983"/>
                    </a:lnTo>
                    <a:lnTo>
                      <a:pt x="1242" y="2002"/>
                    </a:lnTo>
                    <a:lnTo>
                      <a:pt x="1279" y="2002"/>
                    </a:lnTo>
                    <a:lnTo>
                      <a:pt x="1316" y="1983"/>
                    </a:lnTo>
                    <a:lnTo>
                      <a:pt x="1353" y="1965"/>
                    </a:lnTo>
                    <a:lnTo>
                      <a:pt x="1372" y="1928"/>
                    </a:lnTo>
                    <a:lnTo>
                      <a:pt x="1372" y="1891"/>
                    </a:lnTo>
                    <a:lnTo>
                      <a:pt x="1335" y="1668"/>
                    </a:lnTo>
                    <a:lnTo>
                      <a:pt x="1279" y="1465"/>
                    </a:lnTo>
                    <a:lnTo>
                      <a:pt x="1205" y="1279"/>
                    </a:lnTo>
                    <a:lnTo>
                      <a:pt x="1131" y="1112"/>
                    </a:lnTo>
                    <a:lnTo>
                      <a:pt x="1038" y="946"/>
                    </a:lnTo>
                    <a:lnTo>
                      <a:pt x="946" y="779"/>
                    </a:lnTo>
                    <a:lnTo>
                      <a:pt x="723" y="519"/>
                    </a:lnTo>
                    <a:lnTo>
                      <a:pt x="519" y="297"/>
                    </a:lnTo>
                    <a:lnTo>
                      <a:pt x="352" y="149"/>
                    </a:lnTo>
                    <a:lnTo>
                      <a:pt x="149" y="0"/>
                    </a:lnTo>
                    <a:close/>
                  </a:path>
                </a:pathLst>
              </a:custGeom>
              <a:solidFill>
                <a:srgbClr val="2C30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 name="Google Shape;3134;p46">
                <a:extLst>
                  <a:ext uri="{FF2B5EF4-FFF2-40B4-BE49-F238E27FC236}">
                    <a16:creationId xmlns:a16="http://schemas.microsoft.com/office/drawing/2014/main" xmlns="" id="{F004DF9B-FA40-2722-B15D-E2AE7A7F6704}"/>
                  </a:ext>
                </a:extLst>
              </p:cNvPr>
              <p:cNvSpPr/>
              <p:nvPr/>
            </p:nvSpPr>
            <p:spPr>
              <a:xfrm>
                <a:off x="6020900" y="4065925"/>
                <a:ext cx="7900" cy="32475"/>
              </a:xfrm>
              <a:custGeom>
                <a:avLst/>
                <a:gdLst/>
                <a:ahLst/>
                <a:cxnLst/>
                <a:rect l="l" t="t" r="r" b="b"/>
                <a:pathLst>
                  <a:path w="316" h="1299" extrusionOk="0">
                    <a:moveTo>
                      <a:pt x="56" y="1"/>
                    </a:moveTo>
                    <a:lnTo>
                      <a:pt x="19" y="38"/>
                    </a:lnTo>
                    <a:lnTo>
                      <a:pt x="19" y="75"/>
                    </a:lnTo>
                    <a:lnTo>
                      <a:pt x="1" y="112"/>
                    </a:lnTo>
                    <a:lnTo>
                      <a:pt x="130" y="1205"/>
                    </a:lnTo>
                    <a:lnTo>
                      <a:pt x="130" y="1243"/>
                    </a:lnTo>
                    <a:lnTo>
                      <a:pt x="149" y="1280"/>
                    </a:lnTo>
                    <a:lnTo>
                      <a:pt x="186" y="1298"/>
                    </a:lnTo>
                    <a:lnTo>
                      <a:pt x="241" y="1298"/>
                    </a:lnTo>
                    <a:lnTo>
                      <a:pt x="279" y="1280"/>
                    </a:lnTo>
                    <a:lnTo>
                      <a:pt x="297" y="1261"/>
                    </a:lnTo>
                    <a:lnTo>
                      <a:pt x="316" y="1224"/>
                    </a:lnTo>
                    <a:lnTo>
                      <a:pt x="316" y="1187"/>
                    </a:lnTo>
                    <a:lnTo>
                      <a:pt x="204" y="93"/>
                    </a:lnTo>
                    <a:lnTo>
                      <a:pt x="186" y="56"/>
                    </a:lnTo>
                    <a:lnTo>
                      <a:pt x="167" y="19"/>
                    </a:lnTo>
                    <a:lnTo>
                      <a:pt x="130" y="1"/>
                    </a:lnTo>
                    <a:close/>
                  </a:path>
                </a:pathLst>
              </a:custGeom>
              <a:solidFill>
                <a:srgbClr val="2C30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 name="Google Shape;3135;p46">
                <a:extLst>
                  <a:ext uri="{FF2B5EF4-FFF2-40B4-BE49-F238E27FC236}">
                    <a16:creationId xmlns:a16="http://schemas.microsoft.com/office/drawing/2014/main" xmlns="" id="{F8C63032-A54B-8287-9E78-FC2E28FA146B}"/>
                  </a:ext>
                </a:extLst>
              </p:cNvPr>
              <p:cNvSpPr/>
              <p:nvPr/>
            </p:nvSpPr>
            <p:spPr>
              <a:xfrm>
                <a:off x="5815175" y="3969100"/>
                <a:ext cx="7425" cy="27350"/>
              </a:xfrm>
              <a:custGeom>
                <a:avLst/>
                <a:gdLst/>
                <a:ahLst/>
                <a:cxnLst/>
                <a:rect l="l" t="t" r="r" b="b"/>
                <a:pathLst>
                  <a:path w="297" h="1094" extrusionOk="0">
                    <a:moveTo>
                      <a:pt x="204" y="0"/>
                    </a:moveTo>
                    <a:lnTo>
                      <a:pt x="167" y="19"/>
                    </a:lnTo>
                    <a:lnTo>
                      <a:pt x="130" y="37"/>
                    </a:lnTo>
                    <a:lnTo>
                      <a:pt x="111" y="56"/>
                    </a:lnTo>
                    <a:lnTo>
                      <a:pt x="93" y="93"/>
                    </a:lnTo>
                    <a:lnTo>
                      <a:pt x="0" y="982"/>
                    </a:lnTo>
                    <a:lnTo>
                      <a:pt x="19" y="1019"/>
                    </a:lnTo>
                    <a:lnTo>
                      <a:pt x="37" y="1057"/>
                    </a:lnTo>
                    <a:lnTo>
                      <a:pt x="56" y="1075"/>
                    </a:lnTo>
                    <a:lnTo>
                      <a:pt x="93" y="1094"/>
                    </a:lnTo>
                    <a:lnTo>
                      <a:pt x="111" y="1094"/>
                    </a:lnTo>
                    <a:lnTo>
                      <a:pt x="149" y="1075"/>
                    </a:lnTo>
                    <a:lnTo>
                      <a:pt x="167" y="1057"/>
                    </a:lnTo>
                    <a:lnTo>
                      <a:pt x="204" y="1038"/>
                    </a:lnTo>
                    <a:lnTo>
                      <a:pt x="204" y="1001"/>
                    </a:lnTo>
                    <a:lnTo>
                      <a:pt x="297" y="111"/>
                    </a:lnTo>
                    <a:lnTo>
                      <a:pt x="278" y="74"/>
                    </a:lnTo>
                    <a:lnTo>
                      <a:pt x="260" y="37"/>
                    </a:lnTo>
                    <a:lnTo>
                      <a:pt x="241" y="19"/>
                    </a:lnTo>
                    <a:lnTo>
                      <a:pt x="204" y="0"/>
                    </a:lnTo>
                    <a:close/>
                  </a:path>
                </a:pathLst>
              </a:custGeom>
              <a:solidFill>
                <a:srgbClr val="2C30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 name="Google Shape;3136;p46">
                <a:extLst>
                  <a:ext uri="{FF2B5EF4-FFF2-40B4-BE49-F238E27FC236}">
                    <a16:creationId xmlns:a16="http://schemas.microsoft.com/office/drawing/2014/main" xmlns="" id="{0616D3E9-D9A3-5239-5D5B-0D7BCA97B702}"/>
                  </a:ext>
                </a:extLst>
              </p:cNvPr>
              <p:cNvSpPr/>
              <p:nvPr/>
            </p:nvSpPr>
            <p:spPr>
              <a:xfrm>
                <a:off x="5818425" y="3875500"/>
                <a:ext cx="12975" cy="87125"/>
              </a:xfrm>
              <a:custGeom>
                <a:avLst/>
                <a:gdLst/>
                <a:ahLst/>
                <a:cxnLst/>
                <a:rect l="l" t="t" r="r" b="b"/>
                <a:pathLst>
                  <a:path w="519" h="3485" extrusionOk="0">
                    <a:moveTo>
                      <a:pt x="389" y="0"/>
                    </a:moveTo>
                    <a:lnTo>
                      <a:pt x="352" y="19"/>
                    </a:lnTo>
                    <a:lnTo>
                      <a:pt x="334" y="37"/>
                    </a:lnTo>
                    <a:lnTo>
                      <a:pt x="315" y="74"/>
                    </a:lnTo>
                    <a:lnTo>
                      <a:pt x="0" y="3373"/>
                    </a:lnTo>
                    <a:lnTo>
                      <a:pt x="19" y="3429"/>
                    </a:lnTo>
                    <a:lnTo>
                      <a:pt x="37" y="3447"/>
                    </a:lnTo>
                    <a:lnTo>
                      <a:pt x="56" y="3485"/>
                    </a:lnTo>
                    <a:lnTo>
                      <a:pt x="148" y="3485"/>
                    </a:lnTo>
                    <a:lnTo>
                      <a:pt x="167" y="3466"/>
                    </a:lnTo>
                    <a:lnTo>
                      <a:pt x="185" y="3429"/>
                    </a:lnTo>
                    <a:lnTo>
                      <a:pt x="204" y="3392"/>
                    </a:lnTo>
                    <a:lnTo>
                      <a:pt x="519" y="93"/>
                    </a:lnTo>
                    <a:lnTo>
                      <a:pt x="519" y="56"/>
                    </a:lnTo>
                    <a:lnTo>
                      <a:pt x="500" y="37"/>
                    </a:lnTo>
                    <a:lnTo>
                      <a:pt x="463" y="0"/>
                    </a:lnTo>
                    <a:close/>
                  </a:path>
                </a:pathLst>
              </a:custGeom>
              <a:solidFill>
                <a:srgbClr val="2C30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 name="Google Shape;3137;p46">
                <a:extLst>
                  <a:ext uri="{FF2B5EF4-FFF2-40B4-BE49-F238E27FC236}">
                    <a16:creationId xmlns:a16="http://schemas.microsoft.com/office/drawing/2014/main" xmlns="" id="{A704B2F7-974A-FE92-C441-3A1665AB9A25}"/>
                  </a:ext>
                </a:extLst>
              </p:cNvPr>
              <p:cNvSpPr/>
              <p:nvPr/>
            </p:nvSpPr>
            <p:spPr>
              <a:xfrm>
                <a:off x="5815175" y="4023775"/>
                <a:ext cx="5125" cy="35225"/>
              </a:xfrm>
              <a:custGeom>
                <a:avLst/>
                <a:gdLst/>
                <a:ahLst/>
                <a:cxnLst/>
                <a:rect l="l" t="t" r="r" b="b"/>
                <a:pathLst>
                  <a:path w="205" h="1409" extrusionOk="0">
                    <a:moveTo>
                      <a:pt x="74" y="0"/>
                    </a:moveTo>
                    <a:lnTo>
                      <a:pt x="37" y="19"/>
                    </a:lnTo>
                    <a:lnTo>
                      <a:pt x="19" y="56"/>
                    </a:lnTo>
                    <a:lnTo>
                      <a:pt x="0" y="93"/>
                    </a:lnTo>
                    <a:lnTo>
                      <a:pt x="0" y="1316"/>
                    </a:lnTo>
                    <a:lnTo>
                      <a:pt x="19" y="1353"/>
                    </a:lnTo>
                    <a:lnTo>
                      <a:pt x="37" y="1390"/>
                    </a:lnTo>
                    <a:lnTo>
                      <a:pt x="74" y="1409"/>
                    </a:lnTo>
                    <a:lnTo>
                      <a:pt x="149" y="1409"/>
                    </a:lnTo>
                    <a:lnTo>
                      <a:pt x="186" y="1390"/>
                    </a:lnTo>
                    <a:lnTo>
                      <a:pt x="204" y="1353"/>
                    </a:lnTo>
                    <a:lnTo>
                      <a:pt x="204" y="1316"/>
                    </a:lnTo>
                    <a:lnTo>
                      <a:pt x="204" y="93"/>
                    </a:lnTo>
                    <a:lnTo>
                      <a:pt x="204" y="56"/>
                    </a:lnTo>
                    <a:lnTo>
                      <a:pt x="186" y="19"/>
                    </a:lnTo>
                    <a:lnTo>
                      <a:pt x="149" y="0"/>
                    </a:lnTo>
                    <a:close/>
                  </a:path>
                </a:pathLst>
              </a:custGeom>
              <a:solidFill>
                <a:srgbClr val="2C30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2" name="图片 11">
            <a:extLst>
              <a:ext uri="{FF2B5EF4-FFF2-40B4-BE49-F238E27FC236}">
                <a16:creationId xmlns:a16="http://schemas.microsoft.com/office/drawing/2014/main" xmlns="" id="{711413DA-8A48-52CC-A070-068D0B1C5C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90515" y="2524246"/>
            <a:ext cx="4575785" cy="2871484"/>
          </a:xfrm>
          <a:prstGeom prst="rect">
            <a:avLst/>
          </a:prstGeom>
        </p:spPr>
      </p:pic>
      <p:pic>
        <p:nvPicPr>
          <p:cNvPr id="3" name="图片 1">
            <a:extLst>
              <a:ext uri="{FF2B5EF4-FFF2-40B4-BE49-F238E27FC236}">
                <a16:creationId xmlns:a16="http://schemas.microsoft.com/office/drawing/2014/main" xmlns="" id="{56C04849-B91F-FC73-68E2-FED7FD96DD5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916201">
            <a:off x="8340858" y="6055734"/>
            <a:ext cx="1872180" cy="552536"/>
          </a:xfrm>
          <a:prstGeom prst="rect">
            <a:avLst/>
          </a:prstGeom>
        </p:spPr>
      </p:pic>
      <p:sp>
        <p:nvSpPr>
          <p:cNvPr id="4" name="标题 1">
            <a:extLst>
              <a:ext uri="{FF2B5EF4-FFF2-40B4-BE49-F238E27FC236}">
                <a16:creationId xmlns:a16="http://schemas.microsoft.com/office/drawing/2014/main" xmlns="" id="{E052DD28-1B3B-25A3-01D7-B304C9C34302}"/>
              </a:ext>
            </a:extLst>
          </p:cNvPr>
          <p:cNvSpPr txBox="1">
            <a:spLocks/>
          </p:cNvSpPr>
          <p:nvPr/>
        </p:nvSpPr>
        <p:spPr>
          <a:xfrm>
            <a:off x="6683223" y="3036514"/>
            <a:ext cx="4181293" cy="155605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zh-CN"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包图简圆体" panose="02010601030101010101" pitchFamily="2" charset="-122"/>
                <a:cs typeface="Times New Roman" panose="02020603050405020304" pitchFamily="18" charset="0"/>
              </a:rPr>
              <a:t>2. </a:t>
            </a:r>
            <a:r>
              <a:rPr kumimoji="0" lang="en-US" altLang="zh-CN" sz="2800" b="1" i="0" u="sng" strike="noStrike" kern="1200" cap="none" spc="0" normalizeH="0" baseline="0" noProof="0" dirty="0" err="1" smtClean="0">
                <a:ln>
                  <a:noFill/>
                </a:ln>
                <a:solidFill>
                  <a:srgbClr val="FF0000"/>
                </a:solidFill>
                <a:effectLst/>
                <a:uLnTx/>
                <a:uFillTx/>
                <a:latin typeface="Times New Roman" panose="02020603050405020304" pitchFamily="18" charset="0"/>
                <a:ea typeface="包图简圆体" panose="02010601030101010101" pitchFamily="2" charset="-122"/>
                <a:cs typeface="Times New Roman" panose="02020603050405020304" pitchFamily="18" charset="0"/>
              </a:rPr>
              <a:t>Bài</a:t>
            </a:r>
            <a:r>
              <a:rPr kumimoji="0" lang="en-US" altLang="zh-CN" sz="2800" b="1" i="0" u="sng" strike="noStrike" kern="1200" cap="none" spc="0" normalizeH="0" baseline="0" noProof="0" dirty="0" smtClean="0">
                <a:ln>
                  <a:noFill/>
                </a:ln>
                <a:solidFill>
                  <a:srgbClr val="FF0000"/>
                </a:solidFill>
                <a:effectLst/>
                <a:uLnTx/>
                <a:uFillTx/>
                <a:latin typeface="Times New Roman" panose="02020603050405020304" pitchFamily="18" charset="0"/>
                <a:ea typeface="包图简圆体" panose="02010601030101010101" pitchFamily="2" charset="-122"/>
                <a:cs typeface="Times New Roman" panose="02020603050405020304" pitchFamily="18" charset="0"/>
              </a:rPr>
              <a:t> </a:t>
            </a:r>
            <a:r>
              <a:rPr kumimoji="0" lang="en-US" altLang="zh-CN" sz="2800" b="1" i="0" u="sng" strike="noStrike" kern="1200" cap="none" spc="0" normalizeH="0" baseline="0" noProof="0" dirty="0" err="1" smtClean="0">
                <a:ln>
                  <a:noFill/>
                </a:ln>
                <a:solidFill>
                  <a:srgbClr val="FF0000"/>
                </a:solidFill>
                <a:effectLst/>
                <a:uLnTx/>
                <a:uFillTx/>
                <a:latin typeface="Times New Roman" panose="02020603050405020304" pitchFamily="18" charset="0"/>
                <a:ea typeface="包图简圆体" panose="02010601030101010101" pitchFamily="2" charset="-122"/>
                <a:cs typeface="Times New Roman" panose="02020603050405020304" pitchFamily="18" charset="0"/>
              </a:rPr>
              <a:t>sắp</a:t>
            </a:r>
            <a:r>
              <a:rPr kumimoji="0" lang="en-US" altLang="zh-CN" sz="2800" b="1" i="0" u="sng" strike="noStrike" kern="1200" cap="none" spc="0" normalizeH="0" noProof="0" dirty="0" smtClean="0">
                <a:ln>
                  <a:noFill/>
                </a:ln>
                <a:solidFill>
                  <a:srgbClr val="FF0000"/>
                </a:solidFill>
                <a:effectLst/>
                <a:uLnTx/>
                <a:uFillTx/>
                <a:latin typeface="Times New Roman" panose="02020603050405020304" pitchFamily="18" charset="0"/>
                <a:ea typeface="包图简圆体" panose="02010601030101010101" pitchFamily="2" charset="-122"/>
                <a:cs typeface="Times New Roman" panose="02020603050405020304" pitchFamily="18" charset="0"/>
              </a:rPr>
              <a:t> </a:t>
            </a:r>
            <a:r>
              <a:rPr kumimoji="0" lang="en-US" altLang="zh-CN" sz="2800" b="1" i="0" u="sng" strike="noStrike" kern="1200" cap="none" spc="0" normalizeH="0" noProof="0" dirty="0" err="1" smtClean="0">
                <a:ln>
                  <a:noFill/>
                </a:ln>
                <a:solidFill>
                  <a:srgbClr val="FF0000"/>
                </a:solidFill>
                <a:effectLst/>
                <a:uLnTx/>
                <a:uFillTx/>
                <a:latin typeface="Times New Roman" panose="02020603050405020304" pitchFamily="18" charset="0"/>
                <a:ea typeface="包图简圆体" panose="02010601030101010101" pitchFamily="2" charset="-122"/>
                <a:cs typeface="Times New Roman" panose="02020603050405020304" pitchFamily="18" charset="0"/>
              </a:rPr>
              <a:t>học</a:t>
            </a:r>
            <a:r>
              <a:rPr kumimoji="0" lang="en-US" altLang="zh-CN"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包图简圆体" panose="02010601030101010101" pitchFamily="2" charset="-122"/>
                <a:cs typeface="Times New Roman" panose="02020603050405020304" pitchFamily="18" charset="0"/>
              </a:rPr>
              <a:t>: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zh-CN" sz="2800" b="1" i="0" u="none" strike="noStrike" kern="1200" cap="none" spc="0" normalizeH="0" baseline="0" noProof="0" dirty="0" smtClean="0">
                <a:ln>
                  <a:noFill/>
                </a:ln>
                <a:effectLst/>
                <a:uLnTx/>
                <a:uFillTx/>
                <a:latin typeface="Times New Roman" panose="02020603050405020304" pitchFamily="18" charset="0"/>
                <a:ea typeface="包图简圆体" panose="02010601030101010101" pitchFamily="2" charset="-122"/>
                <a:cs typeface="Times New Roman" panose="02020603050405020304" pitchFamily="18" charset="0"/>
              </a:rPr>
              <a:t>(TIẾT</a:t>
            </a:r>
            <a:r>
              <a:rPr kumimoji="0" lang="en-US" altLang="zh-CN" sz="2800" b="1" i="0" u="none" strike="noStrike" kern="1200" cap="none" spc="0" normalizeH="0" noProof="0" dirty="0" smtClean="0">
                <a:ln>
                  <a:noFill/>
                </a:ln>
                <a:effectLst/>
                <a:uLnTx/>
                <a:uFillTx/>
                <a:latin typeface="Times New Roman" panose="02020603050405020304" pitchFamily="18" charset="0"/>
                <a:ea typeface="包图简圆体" panose="02010601030101010101" pitchFamily="2" charset="-122"/>
                <a:cs typeface="Times New Roman" panose="02020603050405020304" pitchFamily="18" charset="0"/>
              </a:rPr>
              <a:t> 65-66)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zh-CN" sz="2800" b="1" i="0" u="none" strike="noStrike" kern="1200" cap="none" spc="0" normalizeH="0" noProof="0" dirty="0" smtClean="0">
                <a:ln>
                  <a:noFill/>
                </a:ln>
                <a:solidFill>
                  <a:srgbClr val="FF0000"/>
                </a:solidFill>
                <a:effectLst/>
                <a:uLnTx/>
                <a:uFillTx/>
                <a:latin typeface="Times New Roman" panose="02020603050405020304" pitchFamily="18" charset="0"/>
                <a:ea typeface="包图简圆体" panose="02010601030101010101" pitchFamily="2" charset="-122"/>
                <a:cs typeface="Times New Roman" panose="02020603050405020304" pitchFamily="18" charset="0"/>
              </a:rPr>
              <a:t>ÔN TẬP CUỐI KÌ I</a:t>
            </a:r>
          </a:p>
          <a:p>
            <a:pPr marL="0" marR="0" lvl="0" indent="0" algn="ctr" defTabSz="914400" rtl="0" eaLnBrk="1" fontAlgn="auto" latinLnBrk="0" hangingPunct="1">
              <a:lnSpc>
                <a:spcPct val="90000"/>
              </a:lnSpc>
              <a:spcBef>
                <a:spcPct val="0"/>
              </a:spcBef>
              <a:spcAft>
                <a:spcPts val="0"/>
              </a:spcAft>
              <a:buClrTx/>
              <a:buSzTx/>
              <a:buFontTx/>
              <a:buNone/>
              <a:tabLst/>
              <a:defRPr/>
            </a:pPr>
            <a:r>
              <a:rPr lang="en-US" altLang="zh-CN" sz="2800" b="1" baseline="0" dirty="0" smtClean="0">
                <a:latin typeface="Times New Roman" panose="02020603050405020304" pitchFamily="18" charset="0"/>
                <a:ea typeface="包图简圆体" panose="02010601030101010101" pitchFamily="2" charset="-122"/>
                <a:cs typeface="Times New Roman" panose="02020603050405020304" pitchFamily="18" charset="0"/>
              </a:rPr>
              <a:t>(</a:t>
            </a:r>
            <a:r>
              <a:rPr lang="en-US" altLang="zh-CN" sz="2800" b="1" baseline="0" dirty="0" err="1" smtClean="0">
                <a:latin typeface="Times New Roman" panose="02020603050405020304" pitchFamily="18" charset="0"/>
                <a:ea typeface="包图简圆体" panose="02010601030101010101" pitchFamily="2" charset="-122"/>
                <a:cs typeface="Times New Roman" panose="02020603050405020304" pitchFamily="18" charset="0"/>
              </a:rPr>
              <a:t>Bài</a:t>
            </a:r>
            <a:r>
              <a:rPr lang="en-US" altLang="zh-CN" sz="2800" b="1" dirty="0" smtClean="0">
                <a:latin typeface="Times New Roman" panose="02020603050405020304" pitchFamily="18" charset="0"/>
                <a:ea typeface="包图简圆体" panose="02010601030101010101" pitchFamily="2" charset="-122"/>
                <a:cs typeface="Times New Roman" panose="02020603050405020304" pitchFamily="18" charset="0"/>
              </a:rPr>
              <a:t> 1,2,3,4,5)</a:t>
            </a:r>
            <a:endParaRPr kumimoji="0" lang="zh-CN" altLang="en-US" sz="2800" b="1" i="0" u="none" strike="noStrike" kern="1200" cap="none" spc="0" normalizeH="0" baseline="0" noProof="0" dirty="0">
              <a:ln>
                <a:noFill/>
              </a:ln>
              <a:effectLst/>
              <a:uLnTx/>
              <a:uFillTx/>
              <a:latin typeface="Times New Roman" panose="02020603050405020304" pitchFamily="18" charset="0"/>
              <a:ea typeface="包图简圆体" panose="02010601030101010101" pitchFamily="2" charset="-122"/>
              <a:cs typeface="Times New Roman" panose="02020603050405020304" pitchFamily="18" charset="0"/>
            </a:endParaRPr>
          </a:p>
        </p:txBody>
      </p:sp>
    </p:spTree>
    <p:extLst>
      <p:ext uri="{BB962C8B-B14F-4D97-AF65-F5344CB8AC3E}">
        <p14:creationId xmlns:p14="http://schemas.microsoft.com/office/powerpoint/2010/main" val="4259643828"/>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par>
                          <p:cTn id="8" fill="hold">
                            <p:stCondLst>
                              <p:cond delay="500"/>
                            </p:stCondLst>
                            <p:childTnLst>
                              <p:par>
                                <p:cTn id="9" presetID="38" presetClass="path" presetSubtype="0" accel="50000" decel="50000" fill="hold" nodeType="afterEffect">
                                  <p:stCondLst>
                                    <p:cond delay="0"/>
                                  </p:stCondLst>
                                  <p:childTnLst>
                                    <p:animMotion origin="layout" path="M -0.00091 0.05208 L 0.01094 0.08056 L 0.01758 0.04745 L 0.02956 0.07593 L 0.03659 0.04282 L 0.04805 0.0713 L 0.05521 0.0382 L 0.06667 0.06667 L 0.07396 0.03357 L 0.08581 0.06181 L 0.09232 0.02894 L 0.1043 0.05718 L 0.11094 0.02431 L 0.12253 0.05278 L 0.12995 0.01945 L 0.14141 0.04792 L 0.1487 0.01482 " pathEditMode="relative" rAng="21120000" ptsTypes="AAAAAAAAAAAAAAAAA">
                                      <p:cBhvr>
                                        <p:cTn id="10" dur="3000" fill="hold"/>
                                        <p:tgtEl>
                                          <p:spTgt spid="18"/>
                                        </p:tgtEl>
                                        <p:attrNameLst>
                                          <p:attrName>ppt_x</p:attrName>
                                          <p:attrName>ppt_y</p:attrName>
                                        </p:attrNameLst>
                                      </p:cBhvr>
                                      <p:rCtr x="7604" y="-324"/>
                                    </p:animMotion>
                                  </p:childTnLst>
                                </p:cTn>
                              </p:par>
                              <p:par>
                                <p:cTn id="11" presetID="22" presetClass="entr" presetSubtype="8"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2000"/>
                                        <p:tgtEl>
                                          <p:spTgt spid="17"/>
                                        </p:tgtEl>
                                      </p:cBhvr>
                                    </p:animEffect>
                                  </p:childTnLst>
                                </p:cTn>
                              </p:par>
                              <p:par>
                                <p:cTn id="14" presetID="42" presetClass="entr" presetSubtype="0"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1000"/>
                                        <p:tgtEl>
                                          <p:spTgt spid="31"/>
                                        </p:tgtEl>
                                      </p:cBhvr>
                                    </p:animEffect>
                                    <p:anim calcmode="lin" valueType="num">
                                      <p:cBhvr>
                                        <p:cTn id="17" dur="1000" fill="hold"/>
                                        <p:tgtEl>
                                          <p:spTgt spid="31"/>
                                        </p:tgtEl>
                                        <p:attrNameLst>
                                          <p:attrName>ppt_x</p:attrName>
                                        </p:attrNameLst>
                                      </p:cBhvr>
                                      <p:tavLst>
                                        <p:tav tm="0">
                                          <p:val>
                                            <p:strVal val="#ppt_x"/>
                                          </p:val>
                                        </p:tav>
                                        <p:tav tm="100000">
                                          <p:val>
                                            <p:strVal val="#ppt_x"/>
                                          </p:val>
                                        </p:tav>
                                      </p:tavLst>
                                    </p:anim>
                                    <p:anim calcmode="lin" valueType="num">
                                      <p:cBhvr>
                                        <p:cTn id="18"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1000"/>
                                        <p:tgtEl>
                                          <p:spTgt spid="32"/>
                                        </p:tgtEl>
                                      </p:cBhvr>
                                    </p:animEffect>
                                    <p:anim calcmode="lin" valueType="num">
                                      <p:cBhvr>
                                        <p:cTn id="24" dur="1000" fill="hold"/>
                                        <p:tgtEl>
                                          <p:spTgt spid="32"/>
                                        </p:tgtEl>
                                        <p:attrNameLst>
                                          <p:attrName>ppt_x</p:attrName>
                                        </p:attrNameLst>
                                      </p:cBhvr>
                                      <p:tavLst>
                                        <p:tav tm="0">
                                          <p:val>
                                            <p:strVal val="#ppt_x"/>
                                          </p:val>
                                        </p:tav>
                                        <p:tav tm="100000">
                                          <p:val>
                                            <p:strVal val="#ppt_x"/>
                                          </p:val>
                                        </p:tav>
                                      </p:tavLst>
                                    </p:anim>
                                    <p:anim calcmode="lin" valueType="num">
                                      <p:cBhvr>
                                        <p:cTn id="25" dur="1000" fill="hold"/>
                                        <p:tgtEl>
                                          <p:spTgt spid="32"/>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14" presetClass="entr" presetSubtype="10" fill="hold"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randombar(horizontal)">
                                      <p:cBhvr>
                                        <p:cTn id="29" dur="500"/>
                                        <p:tgtEl>
                                          <p:spTgt spid="2"/>
                                        </p:tgtEl>
                                      </p:cBhvr>
                                    </p:animEffect>
                                  </p:childTnLst>
                                </p:cTn>
                              </p:par>
                              <p:par>
                                <p:cTn id="30" presetID="22" presetClass="entr" presetSubtype="8"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left)">
                                      <p:cBhvr>
                                        <p:cTn id="32" dur="20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1000"/>
                                        <p:tgtEl>
                                          <p:spTgt spid="4"/>
                                        </p:tgtEl>
                                      </p:cBhvr>
                                    </p:animEffect>
                                    <p:anim calcmode="lin" valueType="num">
                                      <p:cBhvr>
                                        <p:cTn id="38" dur="1000" fill="hold"/>
                                        <p:tgtEl>
                                          <p:spTgt spid="4"/>
                                        </p:tgtEl>
                                        <p:attrNameLst>
                                          <p:attrName>ppt_x</p:attrName>
                                        </p:attrNameLst>
                                      </p:cBhvr>
                                      <p:tavLst>
                                        <p:tav tm="0">
                                          <p:val>
                                            <p:strVal val="#ppt_x"/>
                                          </p:val>
                                        </p:tav>
                                        <p:tav tm="100000">
                                          <p:val>
                                            <p:strVal val="#ppt_x"/>
                                          </p:val>
                                        </p:tav>
                                      </p:tavLst>
                                    </p:anim>
                                    <p:anim calcmode="lin" valueType="num">
                                      <p:cBhvr>
                                        <p:cTn id="3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xmlns="" id="{84C0791A-6676-4043-BBF1-DD2993D19C98}"/>
              </a:ext>
            </a:extLst>
          </p:cNvPr>
          <p:cNvSpPr/>
          <p:nvPr/>
        </p:nvSpPr>
        <p:spPr>
          <a:xfrm flipV="1">
            <a:off x="10" y="957577"/>
            <a:ext cx="12190413" cy="45719"/>
          </a:xfrm>
          <a:prstGeom prst="rect">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11">
            <a:extLst>
              <a:ext uri="{FF2B5EF4-FFF2-40B4-BE49-F238E27FC236}">
                <a16:creationId xmlns:a16="http://schemas.microsoft.com/office/drawing/2014/main" xmlns="" id="{9C6A6309-3DA2-426F-9025-0D2ABD4E42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76280" y="1003296"/>
            <a:ext cx="9582491" cy="3909978"/>
          </a:xfrm>
          <a:prstGeom prst="rect">
            <a:avLst/>
          </a:prstGeom>
        </p:spPr>
      </p:pic>
      <p:pic>
        <p:nvPicPr>
          <p:cNvPr id="18" name="图片 4">
            <a:extLst>
              <a:ext uri="{FF2B5EF4-FFF2-40B4-BE49-F238E27FC236}">
                <a16:creationId xmlns:a16="http://schemas.microsoft.com/office/drawing/2014/main" xmlns="" id="{0A27A0F3-A524-4D90-B6FC-B39A5173D6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9045" y="5492414"/>
            <a:ext cx="443832" cy="727912"/>
          </a:xfrm>
          <a:prstGeom prst="rect">
            <a:avLst/>
          </a:prstGeom>
        </p:spPr>
      </p:pic>
      <p:pic>
        <p:nvPicPr>
          <p:cNvPr id="30" name="图片 5">
            <a:extLst>
              <a:ext uri="{FF2B5EF4-FFF2-40B4-BE49-F238E27FC236}">
                <a16:creationId xmlns:a16="http://schemas.microsoft.com/office/drawing/2014/main" xmlns="" id="{33F087F9-66B4-4FE5-ACE1-DF720EF00F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9143" y="4136574"/>
            <a:ext cx="2242841" cy="2667662"/>
          </a:xfrm>
          <a:prstGeom prst="rect">
            <a:avLst/>
          </a:prstGeom>
        </p:spPr>
      </p:pic>
      <p:pic>
        <p:nvPicPr>
          <p:cNvPr id="31" name="PA-图片 12">
            <a:extLst>
              <a:ext uri="{FF2B5EF4-FFF2-40B4-BE49-F238E27FC236}">
                <a16:creationId xmlns:a16="http://schemas.microsoft.com/office/drawing/2014/main" xmlns="" id="{1B74406C-54F8-405E-B007-AE86CE90CACD}"/>
              </a:ext>
            </a:extLst>
          </p:cNvPr>
          <p:cNvPicPr>
            <a:picLocks noChangeAspect="1"/>
          </p:cNvPicPr>
          <p:nvPr>
            <p:custDataLst>
              <p:tags r:id="rId1"/>
            </p:custDataLst>
          </p:nvPr>
        </p:nvPicPr>
        <p:blipFill rotWithShape="1">
          <a:blip r:embed="rId7">
            <a:extLst>
              <a:ext uri="{28A0092B-C50C-407E-A947-70E740481C1C}">
                <a14:useLocalDpi xmlns:a14="http://schemas.microsoft.com/office/drawing/2010/main" val="0"/>
              </a:ext>
            </a:extLst>
          </a:blip>
          <a:srcRect l="58231" t="46683" r="21708" b="3317"/>
          <a:stretch/>
        </p:blipFill>
        <p:spPr>
          <a:xfrm>
            <a:off x="7495673" y="5330492"/>
            <a:ext cx="1666971" cy="1593189"/>
          </a:xfrm>
          <a:prstGeom prst="rect">
            <a:avLst/>
          </a:prstGeom>
          <a:ln>
            <a:noFill/>
          </a:ln>
          <a:extLst>
            <a:ext uri="{91240B29-F687-4F45-9708-019B960494DF}">
              <a14:hiddenLine xmlns:a14="http://schemas.microsoft.com/office/drawing/2010/main">
                <a:solidFill>
                  <a:srgbClr val="FF0000"/>
                </a:solidFill>
              </a14:hiddenLine>
            </a:ext>
          </a:extLst>
        </p:spPr>
      </p:pic>
      <p:sp>
        <p:nvSpPr>
          <p:cNvPr id="32" name="标题 1">
            <a:extLst>
              <a:ext uri="{FF2B5EF4-FFF2-40B4-BE49-F238E27FC236}">
                <a16:creationId xmlns:a16="http://schemas.microsoft.com/office/drawing/2014/main" xmlns="" id="{D78DF3CE-C80F-4952-8728-D1983AA308D2}"/>
              </a:ext>
            </a:extLst>
          </p:cNvPr>
          <p:cNvSpPr txBox="1">
            <a:spLocks/>
          </p:cNvSpPr>
          <p:nvPr/>
        </p:nvSpPr>
        <p:spPr>
          <a:xfrm>
            <a:off x="2311984" y="1347536"/>
            <a:ext cx="8497252" cy="341696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endParaRPr lang="en-US" sz="3200" b="1" i="1" dirty="0" smtClean="0">
              <a:solidFill>
                <a:srgbClr val="0070C0"/>
              </a:solidFill>
              <a:cs typeface="Times New Roman" panose="02020603050405020304" pitchFamily="18" charset="0"/>
            </a:endParaRPr>
          </a:p>
          <a:p>
            <a:pPr algn="just"/>
            <a:r>
              <a:rPr lang="en-US" sz="3600" b="1" i="1" dirty="0" smtClean="0">
                <a:solidFill>
                  <a:srgbClr val="0070C0"/>
                </a:solidFill>
                <a:cs typeface="Times New Roman" panose="02020603050405020304" pitchFamily="18" charset="0"/>
              </a:rPr>
              <a:t>    </a:t>
            </a:r>
            <a:endParaRPr lang="en-US" sz="3600" b="1" i="1" dirty="0" smtClean="0">
              <a:solidFill>
                <a:srgbClr val="0070C0"/>
              </a:solidFill>
              <a:cs typeface="Times New Roman" panose="02020603050405020304" pitchFamily="18" charset="0"/>
            </a:endParaRPr>
          </a:p>
          <a:p>
            <a:pPr algn="just"/>
            <a:endParaRPr lang="en-US" sz="3600" b="1" i="1" dirty="0">
              <a:solidFill>
                <a:srgbClr val="0070C0"/>
              </a:solidFill>
              <a:latin typeface="Times New Roman" pitchFamily="18" charset="0"/>
              <a:cs typeface="Times New Roman" panose="02020603050405020304" pitchFamily="18" charset="0"/>
            </a:endParaRPr>
          </a:p>
          <a:p>
            <a:pPr algn="just"/>
            <a:endParaRPr lang="en-US" sz="3600" b="1" i="1" dirty="0" smtClean="0">
              <a:solidFill>
                <a:srgbClr val="0070C0"/>
              </a:solidFill>
              <a:latin typeface="Times New Roman" pitchFamily="18" charset="0"/>
              <a:cs typeface="Times New Roman" pitchFamily="18" charset="0"/>
            </a:endParaRPr>
          </a:p>
          <a:p>
            <a:pPr algn="just"/>
            <a:r>
              <a:rPr lang="en-US" sz="3600" b="1" i="1" dirty="0" smtClean="0">
                <a:solidFill>
                  <a:srgbClr val="0070C0"/>
                </a:solidFill>
                <a:latin typeface="Times New Roman" pitchFamily="18" charset="0"/>
                <a:cs typeface="Times New Roman" pitchFamily="18" charset="0"/>
              </a:rPr>
              <a:t>   </a:t>
            </a:r>
            <a:r>
              <a:rPr lang="en-US" sz="3600" b="1" i="1" dirty="0" err="1" smtClean="0">
                <a:solidFill>
                  <a:srgbClr val="0070C0"/>
                </a:solidFill>
                <a:latin typeface="Times New Roman" pitchFamily="18" charset="0"/>
                <a:cs typeface="Times New Roman" pitchFamily="18" charset="0"/>
              </a:rPr>
              <a:t>Nếu</a:t>
            </a:r>
            <a:r>
              <a:rPr lang="en-US" sz="3600" b="1" i="1" dirty="0" smtClean="0">
                <a:solidFill>
                  <a:srgbClr val="0070C0"/>
                </a:solidFill>
                <a:latin typeface="Times New Roman" pitchFamily="18" charset="0"/>
                <a:cs typeface="Times New Roman" pitchFamily="18" charset="0"/>
              </a:rPr>
              <a:t> </a:t>
            </a:r>
            <a:r>
              <a:rPr lang="en-US" sz="3600" b="1" i="1" dirty="0" err="1" smtClean="0">
                <a:solidFill>
                  <a:srgbClr val="0070C0"/>
                </a:solidFill>
                <a:latin typeface="Times New Roman" pitchFamily="18" charset="0"/>
                <a:cs typeface="Times New Roman" pitchFamily="18" charset="0"/>
              </a:rPr>
              <a:t>không</a:t>
            </a:r>
            <a:r>
              <a:rPr lang="en-US" sz="3600" b="1" i="1" dirty="0" smtClean="0">
                <a:solidFill>
                  <a:srgbClr val="0070C0"/>
                </a:solidFill>
                <a:latin typeface="Times New Roman" pitchFamily="18" charset="0"/>
                <a:cs typeface="Times New Roman" pitchFamily="18" charset="0"/>
              </a:rPr>
              <a:t> </a:t>
            </a:r>
            <a:r>
              <a:rPr lang="en-US" sz="3600" b="1" i="1" dirty="0" err="1" smtClean="0">
                <a:solidFill>
                  <a:srgbClr val="0070C0"/>
                </a:solidFill>
                <a:latin typeface="Times New Roman" pitchFamily="18" charset="0"/>
                <a:cs typeface="Times New Roman" pitchFamily="18" charset="0"/>
              </a:rPr>
              <a:t>chạm</a:t>
            </a:r>
            <a:r>
              <a:rPr lang="en-US" sz="3600" b="1" i="1" dirty="0" smtClean="0">
                <a:solidFill>
                  <a:srgbClr val="0070C0"/>
                </a:solidFill>
                <a:latin typeface="Times New Roman" pitchFamily="18" charset="0"/>
                <a:cs typeface="Times New Roman" pitchFamily="18" charset="0"/>
              </a:rPr>
              <a:t> </a:t>
            </a:r>
            <a:r>
              <a:rPr lang="en-US" sz="3600" b="1" i="1" dirty="0" err="1" smtClean="0">
                <a:solidFill>
                  <a:srgbClr val="0070C0"/>
                </a:solidFill>
                <a:latin typeface="Times New Roman" pitchFamily="18" charset="0"/>
                <a:cs typeface="Times New Roman" pitchFamily="18" charset="0"/>
              </a:rPr>
              <a:t>vào</a:t>
            </a:r>
            <a:r>
              <a:rPr lang="en-US" sz="3600" b="1" i="1" dirty="0" smtClean="0">
                <a:solidFill>
                  <a:srgbClr val="0070C0"/>
                </a:solidFill>
                <a:latin typeface="Times New Roman" pitchFamily="18" charset="0"/>
                <a:cs typeface="Times New Roman" pitchFamily="18" charset="0"/>
              </a:rPr>
              <a:t> </a:t>
            </a:r>
            <a:r>
              <a:rPr lang="en-US" sz="3600" b="1" i="1" dirty="0" err="1" smtClean="0">
                <a:solidFill>
                  <a:srgbClr val="0070C0"/>
                </a:solidFill>
                <a:latin typeface="Times New Roman" pitchFamily="18" charset="0"/>
                <a:cs typeface="Times New Roman" pitchFamily="18" charset="0"/>
              </a:rPr>
              <a:t>nước</a:t>
            </a:r>
            <a:r>
              <a:rPr lang="en-US" sz="3600" b="1" i="1" dirty="0" smtClean="0">
                <a:solidFill>
                  <a:srgbClr val="0070C0"/>
                </a:solidFill>
                <a:latin typeface="Times New Roman" pitchFamily="18" charset="0"/>
                <a:cs typeface="Times New Roman" pitchFamily="18" charset="0"/>
              </a:rPr>
              <a:t> </a:t>
            </a:r>
            <a:r>
              <a:rPr lang="en-US" sz="3600" b="1" i="1" dirty="0" err="1" smtClean="0">
                <a:solidFill>
                  <a:srgbClr val="0070C0"/>
                </a:solidFill>
                <a:latin typeface="Times New Roman" pitchFamily="18" charset="0"/>
                <a:cs typeface="Times New Roman" pitchFamily="18" charset="0"/>
              </a:rPr>
              <a:t>thì</a:t>
            </a:r>
            <a:r>
              <a:rPr lang="en-US" sz="3600" b="1" i="1" dirty="0" smtClean="0">
                <a:solidFill>
                  <a:srgbClr val="0070C0"/>
                </a:solidFill>
                <a:latin typeface="Times New Roman" pitchFamily="18" charset="0"/>
                <a:cs typeface="Times New Roman" pitchFamily="18" charset="0"/>
              </a:rPr>
              <a:t> </a:t>
            </a:r>
            <a:r>
              <a:rPr lang="en-US" sz="3600" b="1" i="1" dirty="0" err="1" smtClean="0">
                <a:solidFill>
                  <a:srgbClr val="0070C0"/>
                </a:solidFill>
                <a:latin typeface="Times New Roman" pitchFamily="18" charset="0"/>
                <a:cs typeface="Times New Roman" pitchFamily="18" charset="0"/>
              </a:rPr>
              <a:t>các</a:t>
            </a:r>
            <a:r>
              <a:rPr lang="en-US" sz="3600" b="1" i="1" dirty="0" smtClean="0">
                <a:solidFill>
                  <a:srgbClr val="0070C0"/>
                </a:solidFill>
                <a:latin typeface="Times New Roman" pitchFamily="18" charset="0"/>
                <a:cs typeface="Times New Roman" pitchFamily="18" charset="0"/>
              </a:rPr>
              <a:t> </a:t>
            </a:r>
            <a:r>
              <a:rPr lang="en-US" sz="3600" b="1" i="1" dirty="0" err="1" smtClean="0">
                <a:solidFill>
                  <a:srgbClr val="0070C0"/>
                </a:solidFill>
                <a:latin typeface="Times New Roman" pitchFamily="18" charset="0"/>
                <a:cs typeface="Times New Roman" pitchFamily="18" charset="0"/>
              </a:rPr>
              <a:t>em</a:t>
            </a:r>
            <a:r>
              <a:rPr lang="en-US" sz="3600" b="1" i="1" dirty="0" smtClean="0">
                <a:solidFill>
                  <a:srgbClr val="0070C0"/>
                </a:solidFill>
                <a:latin typeface="Times New Roman" pitchFamily="18" charset="0"/>
                <a:cs typeface="Times New Roman" pitchFamily="18" charset="0"/>
              </a:rPr>
              <a:t> </a:t>
            </a:r>
            <a:r>
              <a:rPr lang="en-US" sz="3600" b="1" i="1" dirty="0" err="1" smtClean="0">
                <a:solidFill>
                  <a:srgbClr val="0070C0"/>
                </a:solidFill>
                <a:latin typeface="Times New Roman" pitchFamily="18" charset="0"/>
                <a:cs typeface="Times New Roman" pitchFamily="18" charset="0"/>
              </a:rPr>
              <a:t>sẽ</a:t>
            </a:r>
            <a:r>
              <a:rPr lang="en-US" sz="3600" b="1" i="1" dirty="0" smtClean="0">
                <a:solidFill>
                  <a:srgbClr val="0070C0"/>
                </a:solidFill>
                <a:latin typeface="Times New Roman" pitchFamily="18" charset="0"/>
                <a:cs typeface="Times New Roman" pitchFamily="18" charset="0"/>
              </a:rPr>
              <a:t> </a:t>
            </a:r>
            <a:r>
              <a:rPr lang="en-US" sz="3600" b="1" i="1" dirty="0" err="1" smtClean="0">
                <a:solidFill>
                  <a:srgbClr val="0070C0"/>
                </a:solidFill>
                <a:latin typeface="Times New Roman" pitchFamily="18" charset="0"/>
                <a:cs typeface="Times New Roman" pitchFamily="18" charset="0"/>
              </a:rPr>
              <a:t>không</a:t>
            </a:r>
            <a:r>
              <a:rPr lang="en-US" sz="3600" b="1" i="1" dirty="0" smtClean="0">
                <a:solidFill>
                  <a:srgbClr val="0070C0"/>
                </a:solidFill>
                <a:latin typeface="Times New Roman" pitchFamily="18" charset="0"/>
                <a:cs typeface="Times New Roman" pitchFamily="18" charset="0"/>
              </a:rPr>
              <a:t> </a:t>
            </a:r>
            <a:r>
              <a:rPr lang="en-US" sz="3600" b="1" i="1" dirty="0" err="1" smtClean="0">
                <a:solidFill>
                  <a:srgbClr val="0070C0"/>
                </a:solidFill>
                <a:latin typeface="Times New Roman" pitchFamily="18" charset="0"/>
                <a:cs typeface="Times New Roman" pitchFamily="18" charset="0"/>
              </a:rPr>
              <a:t>biết</a:t>
            </a:r>
            <a:r>
              <a:rPr lang="en-US" sz="3600" b="1" i="1" dirty="0" smtClean="0">
                <a:solidFill>
                  <a:srgbClr val="0070C0"/>
                </a:solidFill>
                <a:latin typeface="Times New Roman" pitchFamily="18" charset="0"/>
                <a:cs typeface="Times New Roman" pitchFamily="18" charset="0"/>
              </a:rPr>
              <a:t> </a:t>
            </a:r>
            <a:r>
              <a:rPr lang="en-US" sz="3600" b="1" i="1" dirty="0" err="1" smtClean="0">
                <a:solidFill>
                  <a:srgbClr val="0070C0"/>
                </a:solidFill>
                <a:latin typeface="Times New Roman" pitchFamily="18" charset="0"/>
                <a:cs typeface="Times New Roman" pitchFamily="18" charset="0"/>
              </a:rPr>
              <a:t>bơi</a:t>
            </a:r>
            <a:r>
              <a:rPr lang="en-US" sz="3600" b="1" i="1" dirty="0" smtClean="0">
                <a:solidFill>
                  <a:srgbClr val="0070C0"/>
                </a:solidFill>
                <a:latin typeface="Times New Roman" pitchFamily="18" charset="0"/>
                <a:cs typeface="Times New Roman" pitchFamily="18" charset="0"/>
              </a:rPr>
              <a:t>. </a:t>
            </a:r>
            <a:r>
              <a:rPr lang="en-US" sz="3600" b="1" i="1" dirty="0" err="1" smtClean="0">
                <a:solidFill>
                  <a:srgbClr val="0070C0"/>
                </a:solidFill>
                <a:latin typeface="Times New Roman" pitchFamily="18" charset="0"/>
                <a:cs typeface="Times New Roman" pitchFamily="18" charset="0"/>
              </a:rPr>
              <a:t>Nhưng</a:t>
            </a:r>
            <a:r>
              <a:rPr lang="en-US" sz="3600" b="1" i="1" dirty="0" smtClean="0">
                <a:solidFill>
                  <a:srgbClr val="0070C0"/>
                </a:solidFill>
                <a:latin typeface="Times New Roman" pitchFamily="18" charset="0"/>
                <a:cs typeface="Times New Roman" pitchFamily="18" charset="0"/>
              </a:rPr>
              <a:t> </a:t>
            </a:r>
            <a:r>
              <a:rPr lang="en-US" sz="3600" b="1" i="1" dirty="0" err="1" smtClean="0">
                <a:solidFill>
                  <a:srgbClr val="0070C0"/>
                </a:solidFill>
                <a:latin typeface="Times New Roman" pitchFamily="18" charset="0"/>
                <a:cs typeface="Times New Roman" pitchFamily="18" charset="0"/>
              </a:rPr>
              <a:t>ngay</a:t>
            </a:r>
            <a:r>
              <a:rPr lang="en-US" sz="3600" b="1" i="1" dirty="0" smtClean="0">
                <a:solidFill>
                  <a:srgbClr val="0070C0"/>
                </a:solidFill>
                <a:latin typeface="Times New Roman" pitchFamily="18" charset="0"/>
                <a:cs typeface="Times New Roman" pitchFamily="18" charset="0"/>
              </a:rPr>
              <a:t> </a:t>
            </a:r>
            <a:r>
              <a:rPr lang="en-US" sz="3600" b="1" i="1" dirty="0" err="1" smtClean="0">
                <a:solidFill>
                  <a:srgbClr val="0070C0"/>
                </a:solidFill>
                <a:latin typeface="Times New Roman" pitchFamily="18" charset="0"/>
                <a:cs typeface="Times New Roman" pitchFamily="18" charset="0"/>
              </a:rPr>
              <a:t>cả</a:t>
            </a:r>
            <a:r>
              <a:rPr lang="en-US" sz="3600" b="1" i="1" dirty="0" smtClean="0">
                <a:solidFill>
                  <a:srgbClr val="0070C0"/>
                </a:solidFill>
                <a:latin typeface="Times New Roman" pitchFamily="18" charset="0"/>
                <a:cs typeface="Times New Roman" pitchFamily="18" charset="0"/>
              </a:rPr>
              <a:t> </a:t>
            </a:r>
            <a:r>
              <a:rPr lang="en-US" sz="3600" b="1" i="1" dirty="0" err="1" smtClean="0">
                <a:solidFill>
                  <a:srgbClr val="0070C0"/>
                </a:solidFill>
                <a:latin typeface="Times New Roman" pitchFamily="18" charset="0"/>
                <a:cs typeface="Times New Roman" pitchFamily="18" charset="0"/>
              </a:rPr>
              <a:t>khi</a:t>
            </a:r>
            <a:r>
              <a:rPr lang="en-US" sz="3600" b="1" i="1" dirty="0" smtClean="0">
                <a:solidFill>
                  <a:srgbClr val="0070C0"/>
                </a:solidFill>
                <a:latin typeface="Times New Roman" pitchFamily="18" charset="0"/>
                <a:cs typeface="Times New Roman" pitchFamily="18" charset="0"/>
              </a:rPr>
              <a:t> </a:t>
            </a:r>
            <a:r>
              <a:rPr lang="en-US" sz="3600" b="1" i="1" dirty="0" err="1" smtClean="0">
                <a:solidFill>
                  <a:srgbClr val="0070C0"/>
                </a:solidFill>
                <a:latin typeface="Times New Roman" pitchFamily="18" charset="0"/>
                <a:cs typeface="Times New Roman" pitchFamily="18" charset="0"/>
              </a:rPr>
              <a:t>biết</a:t>
            </a:r>
            <a:r>
              <a:rPr lang="en-US" sz="3600" b="1" i="1" dirty="0" smtClean="0">
                <a:solidFill>
                  <a:srgbClr val="0070C0"/>
                </a:solidFill>
                <a:latin typeface="Times New Roman" pitchFamily="18" charset="0"/>
                <a:cs typeface="Times New Roman" pitchFamily="18" charset="0"/>
              </a:rPr>
              <a:t> </a:t>
            </a:r>
            <a:r>
              <a:rPr lang="en-US" sz="3600" b="1" i="1" dirty="0" err="1" smtClean="0">
                <a:solidFill>
                  <a:srgbClr val="0070C0"/>
                </a:solidFill>
                <a:latin typeface="Times New Roman" pitchFamily="18" charset="0"/>
                <a:cs typeface="Times New Roman" pitchFamily="18" charset="0"/>
              </a:rPr>
              <a:t>bơi</a:t>
            </a:r>
            <a:r>
              <a:rPr lang="en-US" sz="3600" b="1" i="1" dirty="0" smtClean="0">
                <a:solidFill>
                  <a:srgbClr val="0070C0"/>
                </a:solidFill>
                <a:latin typeface="Times New Roman" pitchFamily="18" charset="0"/>
                <a:cs typeface="Times New Roman" pitchFamily="18" charset="0"/>
              </a:rPr>
              <a:t> </a:t>
            </a:r>
            <a:r>
              <a:rPr lang="en-US" sz="3600" b="1" i="1" dirty="0" err="1" smtClean="0">
                <a:solidFill>
                  <a:srgbClr val="0070C0"/>
                </a:solidFill>
                <a:latin typeface="Times New Roman" pitchFamily="18" charset="0"/>
                <a:cs typeface="Times New Roman" pitchFamily="18" charset="0"/>
              </a:rPr>
              <a:t>thành</a:t>
            </a:r>
            <a:r>
              <a:rPr lang="en-US" sz="3600" b="1" i="1" dirty="0" smtClean="0">
                <a:solidFill>
                  <a:srgbClr val="0070C0"/>
                </a:solidFill>
                <a:latin typeface="Times New Roman" pitchFamily="18" charset="0"/>
                <a:cs typeface="Times New Roman" pitchFamily="18" charset="0"/>
              </a:rPr>
              <a:t> </a:t>
            </a:r>
            <a:r>
              <a:rPr lang="en-US" sz="3600" b="1" i="1" dirty="0" err="1" smtClean="0">
                <a:solidFill>
                  <a:srgbClr val="0070C0"/>
                </a:solidFill>
                <a:latin typeface="Times New Roman" pitchFamily="18" charset="0"/>
                <a:cs typeface="Times New Roman" pitchFamily="18" charset="0"/>
              </a:rPr>
              <a:t>thạo</a:t>
            </a:r>
            <a:r>
              <a:rPr lang="en-US" sz="3600" b="1" i="1" dirty="0" smtClean="0">
                <a:solidFill>
                  <a:srgbClr val="0070C0"/>
                </a:solidFill>
                <a:latin typeface="Times New Roman" pitchFamily="18" charset="0"/>
                <a:cs typeface="Times New Roman" pitchFamily="18" charset="0"/>
              </a:rPr>
              <a:t> </a:t>
            </a:r>
            <a:r>
              <a:rPr lang="en-US" sz="3600" b="1" i="1" dirty="0" err="1" smtClean="0">
                <a:solidFill>
                  <a:srgbClr val="0070C0"/>
                </a:solidFill>
                <a:latin typeface="Times New Roman" pitchFamily="18" charset="0"/>
                <a:cs typeface="Times New Roman" pitchFamily="18" charset="0"/>
              </a:rPr>
              <a:t>thì</a:t>
            </a:r>
            <a:r>
              <a:rPr lang="en-US" sz="3600" b="1" i="1" dirty="0" smtClean="0">
                <a:solidFill>
                  <a:srgbClr val="0070C0"/>
                </a:solidFill>
                <a:latin typeface="Times New Roman" pitchFamily="18" charset="0"/>
                <a:cs typeface="Times New Roman" pitchFamily="18" charset="0"/>
              </a:rPr>
              <a:t> </a:t>
            </a:r>
            <a:r>
              <a:rPr lang="en-US" sz="3600" b="1" i="1" dirty="0" err="1" smtClean="0">
                <a:solidFill>
                  <a:srgbClr val="0070C0"/>
                </a:solidFill>
                <a:latin typeface="Times New Roman" pitchFamily="18" charset="0"/>
                <a:cs typeface="Times New Roman" pitchFamily="18" charset="0"/>
              </a:rPr>
              <a:t>các</a:t>
            </a:r>
            <a:r>
              <a:rPr lang="en-US" sz="3600" b="1" i="1" dirty="0" smtClean="0">
                <a:solidFill>
                  <a:srgbClr val="0070C0"/>
                </a:solidFill>
                <a:latin typeface="Times New Roman" pitchFamily="18" charset="0"/>
                <a:cs typeface="Times New Roman" pitchFamily="18" charset="0"/>
              </a:rPr>
              <a:t> </a:t>
            </a:r>
            <a:r>
              <a:rPr lang="en-US" sz="3600" b="1" i="1" dirty="0" err="1" smtClean="0">
                <a:solidFill>
                  <a:srgbClr val="0070C0"/>
                </a:solidFill>
                <a:latin typeface="Times New Roman" pitchFamily="18" charset="0"/>
                <a:cs typeface="Times New Roman" pitchFamily="18" charset="0"/>
              </a:rPr>
              <a:t>em</a:t>
            </a:r>
            <a:r>
              <a:rPr lang="en-US" sz="3600" b="1" i="1" dirty="0" smtClean="0">
                <a:solidFill>
                  <a:srgbClr val="0070C0"/>
                </a:solidFill>
                <a:latin typeface="Times New Roman" pitchFamily="18" charset="0"/>
                <a:cs typeface="Times New Roman" pitchFamily="18" charset="0"/>
              </a:rPr>
              <a:t> </a:t>
            </a:r>
            <a:r>
              <a:rPr lang="en-US" sz="3600" b="1" i="1" dirty="0" err="1" smtClean="0">
                <a:solidFill>
                  <a:srgbClr val="0070C0"/>
                </a:solidFill>
                <a:latin typeface="Times New Roman" pitchFamily="18" charset="0"/>
                <a:cs typeface="Times New Roman" pitchFamily="18" charset="0"/>
              </a:rPr>
              <a:t>vẫn</a:t>
            </a:r>
            <a:r>
              <a:rPr lang="en-US" sz="3600" b="1" i="1" dirty="0" smtClean="0">
                <a:solidFill>
                  <a:srgbClr val="0070C0"/>
                </a:solidFill>
                <a:latin typeface="Times New Roman" pitchFamily="18" charset="0"/>
                <a:cs typeface="Times New Roman" pitchFamily="18" charset="0"/>
              </a:rPr>
              <a:t> </a:t>
            </a:r>
            <a:r>
              <a:rPr lang="en-US" sz="3600" b="1" i="1" dirty="0" err="1" smtClean="0">
                <a:solidFill>
                  <a:srgbClr val="0070C0"/>
                </a:solidFill>
                <a:latin typeface="Times New Roman" pitchFamily="18" charset="0"/>
                <a:cs typeface="Times New Roman" pitchFamily="18" charset="0"/>
              </a:rPr>
              <a:t>phải</a:t>
            </a:r>
            <a:r>
              <a:rPr lang="en-US" sz="3600" b="1" i="1" dirty="0" smtClean="0">
                <a:solidFill>
                  <a:srgbClr val="0070C0"/>
                </a:solidFill>
                <a:latin typeface="Times New Roman" pitchFamily="18" charset="0"/>
                <a:cs typeface="Times New Roman" pitchFamily="18" charset="0"/>
              </a:rPr>
              <a:t> </a:t>
            </a:r>
            <a:r>
              <a:rPr lang="en-US" sz="3600" b="1" i="1" dirty="0" err="1" smtClean="0">
                <a:solidFill>
                  <a:srgbClr val="0070C0"/>
                </a:solidFill>
                <a:latin typeface="Times New Roman" pitchFamily="18" charset="0"/>
                <a:cs typeface="Times New Roman" pitchFamily="18" charset="0"/>
              </a:rPr>
              <a:t>tuân</a:t>
            </a:r>
            <a:r>
              <a:rPr lang="en-US" sz="3600" b="1" i="1" dirty="0" smtClean="0">
                <a:solidFill>
                  <a:srgbClr val="0070C0"/>
                </a:solidFill>
                <a:latin typeface="Times New Roman" pitchFamily="18" charset="0"/>
                <a:cs typeface="Times New Roman" pitchFamily="18" charset="0"/>
              </a:rPr>
              <a:t> </a:t>
            </a:r>
            <a:r>
              <a:rPr lang="en-US" sz="3600" b="1" i="1" dirty="0" err="1" smtClean="0">
                <a:solidFill>
                  <a:srgbClr val="0070C0"/>
                </a:solidFill>
                <a:latin typeface="Times New Roman" pitchFamily="18" charset="0"/>
                <a:cs typeface="Times New Roman" pitchFamily="18" charset="0"/>
              </a:rPr>
              <a:t>thủ</a:t>
            </a:r>
            <a:r>
              <a:rPr lang="en-US" sz="3600" b="1" i="1" dirty="0" smtClean="0">
                <a:solidFill>
                  <a:srgbClr val="0070C0"/>
                </a:solidFill>
                <a:latin typeface="Times New Roman" pitchFamily="18" charset="0"/>
                <a:cs typeface="Times New Roman" pitchFamily="18" charset="0"/>
              </a:rPr>
              <a:t> </a:t>
            </a:r>
            <a:r>
              <a:rPr lang="en-US" sz="3600" b="1" i="1" dirty="0" err="1" smtClean="0">
                <a:solidFill>
                  <a:srgbClr val="0070C0"/>
                </a:solidFill>
                <a:latin typeface="Times New Roman" pitchFamily="18" charset="0"/>
                <a:cs typeface="Times New Roman" pitchFamily="18" charset="0"/>
              </a:rPr>
              <a:t>những</a:t>
            </a:r>
            <a:r>
              <a:rPr lang="en-US" sz="3600" b="1" i="1" dirty="0" smtClean="0">
                <a:solidFill>
                  <a:srgbClr val="0070C0"/>
                </a:solidFill>
                <a:latin typeface="Times New Roman" pitchFamily="18" charset="0"/>
                <a:cs typeface="Times New Roman" pitchFamily="18" charset="0"/>
              </a:rPr>
              <a:t> </a:t>
            </a:r>
            <a:r>
              <a:rPr lang="en-US" sz="3600" b="1" i="1" dirty="0" err="1" smtClean="0">
                <a:solidFill>
                  <a:srgbClr val="0070C0"/>
                </a:solidFill>
                <a:latin typeface="Times New Roman" pitchFamily="18" charset="0"/>
                <a:cs typeface="Times New Roman" pitchFamily="18" charset="0"/>
              </a:rPr>
              <a:t>quy</a:t>
            </a:r>
            <a:r>
              <a:rPr lang="en-US" sz="3600" b="1" i="1" dirty="0" smtClean="0">
                <a:solidFill>
                  <a:srgbClr val="0070C0"/>
                </a:solidFill>
                <a:latin typeface="Times New Roman" pitchFamily="18" charset="0"/>
                <a:cs typeface="Times New Roman" pitchFamily="18" charset="0"/>
              </a:rPr>
              <a:t> </a:t>
            </a:r>
            <a:r>
              <a:rPr lang="en-US" sz="3600" b="1" i="1" dirty="0" err="1" smtClean="0">
                <a:solidFill>
                  <a:srgbClr val="0070C0"/>
                </a:solidFill>
                <a:latin typeface="Times New Roman" pitchFamily="18" charset="0"/>
                <a:cs typeface="Times New Roman" pitchFamily="18" charset="0"/>
              </a:rPr>
              <a:t>tắc</a:t>
            </a:r>
            <a:r>
              <a:rPr lang="en-US" sz="3600" b="1" i="1" dirty="0" smtClean="0">
                <a:solidFill>
                  <a:srgbClr val="0070C0"/>
                </a:solidFill>
                <a:latin typeface="Times New Roman" pitchFamily="18" charset="0"/>
                <a:cs typeface="Times New Roman" pitchFamily="18" charset="0"/>
              </a:rPr>
              <a:t> an </a:t>
            </a:r>
            <a:r>
              <a:rPr lang="en-US" sz="3600" b="1" i="1" dirty="0" err="1" smtClean="0">
                <a:solidFill>
                  <a:srgbClr val="0070C0"/>
                </a:solidFill>
                <a:latin typeface="Times New Roman" pitchFamily="18" charset="0"/>
                <a:cs typeface="Times New Roman" pitchFamily="18" charset="0"/>
              </a:rPr>
              <a:t>toàn</a:t>
            </a:r>
            <a:r>
              <a:rPr lang="en-US" sz="3600" b="1" i="1" dirty="0" smtClean="0">
                <a:solidFill>
                  <a:srgbClr val="0070C0"/>
                </a:solidFill>
                <a:latin typeface="Times New Roman" pitchFamily="18" charset="0"/>
                <a:cs typeface="Times New Roman" pitchFamily="18" charset="0"/>
              </a:rPr>
              <a:t> </a:t>
            </a:r>
            <a:r>
              <a:rPr lang="en-US" sz="3600" b="1" i="1" dirty="0" err="1" smtClean="0">
                <a:solidFill>
                  <a:srgbClr val="0070C0"/>
                </a:solidFill>
                <a:latin typeface="Times New Roman" pitchFamily="18" charset="0"/>
                <a:cs typeface="Times New Roman" pitchFamily="18" charset="0"/>
              </a:rPr>
              <a:t>về</a:t>
            </a:r>
            <a:r>
              <a:rPr lang="en-US" sz="3600" b="1" i="1" dirty="0" smtClean="0">
                <a:solidFill>
                  <a:srgbClr val="0070C0"/>
                </a:solidFill>
                <a:latin typeface="Times New Roman" pitchFamily="18" charset="0"/>
                <a:cs typeface="Times New Roman" pitchFamily="18" charset="0"/>
              </a:rPr>
              <a:t> </a:t>
            </a:r>
            <a:r>
              <a:rPr lang="en-US" sz="3600" b="1" i="1" dirty="0" err="1" smtClean="0">
                <a:solidFill>
                  <a:srgbClr val="0070C0"/>
                </a:solidFill>
                <a:latin typeface="Times New Roman" pitchFamily="18" charset="0"/>
                <a:cs typeface="Times New Roman" pitchFamily="18" charset="0"/>
              </a:rPr>
              <a:t>bơi</a:t>
            </a:r>
            <a:r>
              <a:rPr lang="en-US" sz="3600" b="1" i="1" dirty="0" smtClean="0">
                <a:solidFill>
                  <a:srgbClr val="0070C0"/>
                </a:solidFill>
                <a:latin typeface="Times New Roman" pitchFamily="18" charset="0"/>
                <a:cs typeface="Times New Roman" pitchFamily="18" charset="0"/>
              </a:rPr>
              <a:t> </a:t>
            </a:r>
            <a:r>
              <a:rPr lang="en-US" sz="3600" b="1" i="1" dirty="0" err="1" smtClean="0">
                <a:solidFill>
                  <a:srgbClr val="0070C0"/>
                </a:solidFill>
                <a:latin typeface="Times New Roman" pitchFamily="18" charset="0"/>
                <a:cs typeface="Times New Roman" pitchFamily="18" charset="0"/>
              </a:rPr>
              <a:t>lội</a:t>
            </a:r>
            <a:r>
              <a:rPr lang="en-US" sz="3600" b="1" i="1" dirty="0" smtClean="0">
                <a:solidFill>
                  <a:srgbClr val="0070C0"/>
                </a:solidFill>
                <a:latin typeface="Times New Roman" pitchFamily="18" charset="0"/>
                <a:cs typeface="Times New Roman" pitchFamily="18" charset="0"/>
              </a:rPr>
              <a:t> </a:t>
            </a:r>
            <a:r>
              <a:rPr lang="en-US" sz="3600" b="1" i="1" dirty="0" err="1" smtClean="0">
                <a:solidFill>
                  <a:srgbClr val="0070C0"/>
                </a:solidFill>
                <a:latin typeface="Times New Roman" pitchFamily="18" charset="0"/>
                <a:cs typeface="Times New Roman" pitchFamily="18" charset="0"/>
              </a:rPr>
              <a:t>để</a:t>
            </a:r>
            <a:r>
              <a:rPr lang="en-US" sz="3600" b="1" i="1" dirty="0" smtClean="0">
                <a:solidFill>
                  <a:srgbClr val="0070C0"/>
                </a:solidFill>
                <a:latin typeface="Times New Roman" pitchFamily="18" charset="0"/>
                <a:cs typeface="Times New Roman" pitchFamily="18" charset="0"/>
              </a:rPr>
              <a:t> </a:t>
            </a:r>
            <a:r>
              <a:rPr lang="en-US" sz="3600" b="1" i="1" dirty="0" err="1" smtClean="0">
                <a:solidFill>
                  <a:srgbClr val="0070C0"/>
                </a:solidFill>
                <a:latin typeface="Times New Roman" pitchFamily="18" charset="0"/>
                <a:cs typeface="Times New Roman" pitchFamily="18" charset="0"/>
              </a:rPr>
              <a:t>phòng</a:t>
            </a:r>
            <a:r>
              <a:rPr lang="en-US" sz="3600" b="1" i="1" dirty="0" smtClean="0">
                <a:solidFill>
                  <a:srgbClr val="0070C0"/>
                </a:solidFill>
                <a:latin typeface="Times New Roman" pitchFamily="18" charset="0"/>
                <a:cs typeface="Times New Roman" pitchFamily="18" charset="0"/>
              </a:rPr>
              <a:t> </a:t>
            </a:r>
            <a:r>
              <a:rPr lang="en-US" sz="3600" b="1" i="1" dirty="0" err="1" smtClean="0">
                <a:solidFill>
                  <a:srgbClr val="0070C0"/>
                </a:solidFill>
                <a:latin typeface="Times New Roman" pitchFamily="18" charset="0"/>
                <a:cs typeface="Times New Roman" pitchFamily="18" charset="0"/>
              </a:rPr>
              <a:t>tránh</a:t>
            </a:r>
            <a:r>
              <a:rPr lang="en-US" sz="3600" b="1" i="1" dirty="0" smtClean="0">
                <a:solidFill>
                  <a:srgbClr val="0070C0"/>
                </a:solidFill>
                <a:latin typeface="Times New Roman" pitchFamily="18" charset="0"/>
                <a:cs typeface="Times New Roman" pitchFamily="18" charset="0"/>
              </a:rPr>
              <a:t> </a:t>
            </a:r>
            <a:r>
              <a:rPr lang="en-US" sz="3600" b="1" i="1" dirty="0" err="1" smtClean="0">
                <a:solidFill>
                  <a:srgbClr val="0070C0"/>
                </a:solidFill>
                <a:latin typeface="Times New Roman" pitchFamily="18" charset="0"/>
                <a:cs typeface="Times New Roman" pitchFamily="18" charset="0"/>
              </a:rPr>
              <a:t>đuối</a:t>
            </a:r>
            <a:r>
              <a:rPr lang="en-US" sz="3600" b="1" i="1" dirty="0" smtClean="0">
                <a:solidFill>
                  <a:srgbClr val="0070C0"/>
                </a:solidFill>
                <a:latin typeface="Times New Roman" pitchFamily="18" charset="0"/>
                <a:cs typeface="Times New Roman" pitchFamily="18" charset="0"/>
              </a:rPr>
              <a:t> </a:t>
            </a:r>
            <a:r>
              <a:rPr lang="en-US" sz="3600" b="1" i="1" dirty="0" err="1" smtClean="0">
                <a:solidFill>
                  <a:srgbClr val="0070C0"/>
                </a:solidFill>
                <a:latin typeface="Times New Roman" pitchFamily="18" charset="0"/>
                <a:cs typeface="Times New Roman" pitchFamily="18" charset="0"/>
              </a:rPr>
              <a:t>nước</a:t>
            </a:r>
            <a:r>
              <a:rPr lang="en-US" sz="3600" b="1" i="1" dirty="0" smtClean="0">
                <a:solidFill>
                  <a:srgbClr val="0070C0"/>
                </a:solidFill>
                <a:latin typeface="Times New Roman" pitchFamily="18" charset="0"/>
                <a:cs typeface="Times New Roman" pitchFamily="18" charset="0"/>
              </a:rPr>
              <a:t>. </a:t>
            </a:r>
            <a:r>
              <a:rPr lang="en-US" sz="3600" b="1" i="1" dirty="0" err="1" smtClean="0">
                <a:solidFill>
                  <a:srgbClr val="0070C0"/>
                </a:solidFill>
                <a:latin typeface="Times New Roman" pitchFamily="18" charset="0"/>
                <a:cs typeface="Times New Roman" pitchFamily="18" charset="0"/>
              </a:rPr>
              <a:t>Bài</a:t>
            </a:r>
            <a:r>
              <a:rPr lang="en-US" sz="3600" b="1" i="1" dirty="0" smtClean="0">
                <a:solidFill>
                  <a:srgbClr val="0070C0"/>
                </a:solidFill>
                <a:latin typeface="Times New Roman" pitchFamily="18" charset="0"/>
                <a:cs typeface="Times New Roman" pitchFamily="18" charset="0"/>
              </a:rPr>
              <a:t> </a:t>
            </a:r>
            <a:r>
              <a:rPr lang="en-US" sz="3600" b="1" i="1" dirty="0" err="1" smtClean="0">
                <a:solidFill>
                  <a:srgbClr val="0070C0"/>
                </a:solidFill>
                <a:latin typeface="Times New Roman" pitchFamily="18" charset="0"/>
                <a:cs typeface="Times New Roman" pitchFamily="18" charset="0"/>
              </a:rPr>
              <a:t>học</a:t>
            </a:r>
            <a:r>
              <a:rPr lang="en-US" sz="3600" b="1" i="1" dirty="0" smtClean="0">
                <a:solidFill>
                  <a:srgbClr val="0070C0"/>
                </a:solidFill>
                <a:latin typeface="Times New Roman" pitchFamily="18" charset="0"/>
                <a:cs typeface="Times New Roman" pitchFamily="18" charset="0"/>
              </a:rPr>
              <a:t> </a:t>
            </a:r>
            <a:r>
              <a:rPr lang="en-US" sz="3600" b="1" i="1" dirty="0" err="1" smtClean="0">
                <a:solidFill>
                  <a:srgbClr val="0070C0"/>
                </a:solidFill>
                <a:latin typeface="Times New Roman" pitchFamily="18" charset="0"/>
                <a:cs typeface="Times New Roman" pitchFamily="18" charset="0"/>
              </a:rPr>
              <a:t>hôm</a:t>
            </a:r>
            <a:r>
              <a:rPr lang="en-US" sz="3600" b="1" i="1" dirty="0" smtClean="0">
                <a:solidFill>
                  <a:srgbClr val="0070C0"/>
                </a:solidFill>
                <a:latin typeface="Times New Roman" pitchFamily="18" charset="0"/>
                <a:cs typeface="Times New Roman" pitchFamily="18" charset="0"/>
              </a:rPr>
              <a:t> nay </a:t>
            </a:r>
            <a:r>
              <a:rPr lang="en-US" sz="3600" b="1" i="1" dirty="0" err="1" smtClean="0">
                <a:solidFill>
                  <a:srgbClr val="0070C0"/>
                </a:solidFill>
                <a:latin typeface="Times New Roman" pitchFamily="18" charset="0"/>
                <a:cs typeface="Times New Roman" pitchFamily="18" charset="0"/>
              </a:rPr>
              <a:t>sẽ</a:t>
            </a:r>
            <a:r>
              <a:rPr lang="en-US" sz="3600" b="1" i="1" dirty="0" smtClean="0">
                <a:solidFill>
                  <a:srgbClr val="0070C0"/>
                </a:solidFill>
                <a:latin typeface="Times New Roman" pitchFamily="18" charset="0"/>
                <a:cs typeface="Times New Roman" pitchFamily="18" charset="0"/>
              </a:rPr>
              <a:t> </a:t>
            </a:r>
            <a:r>
              <a:rPr lang="en-US" sz="3600" b="1" i="1" dirty="0" err="1" smtClean="0">
                <a:solidFill>
                  <a:srgbClr val="0070C0"/>
                </a:solidFill>
                <a:latin typeface="Times New Roman" pitchFamily="18" charset="0"/>
                <a:cs typeface="Times New Roman" pitchFamily="18" charset="0"/>
              </a:rPr>
              <a:t>hướng</a:t>
            </a:r>
            <a:r>
              <a:rPr lang="en-US" sz="3600" b="1" i="1" dirty="0" smtClean="0">
                <a:solidFill>
                  <a:srgbClr val="0070C0"/>
                </a:solidFill>
                <a:latin typeface="Times New Roman" pitchFamily="18" charset="0"/>
                <a:cs typeface="Times New Roman" pitchFamily="18" charset="0"/>
              </a:rPr>
              <a:t> </a:t>
            </a:r>
            <a:r>
              <a:rPr lang="en-US" sz="3600" b="1" i="1" dirty="0" err="1" smtClean="0">
                <a:solidFill>
                  <a:srgbClr val="0070C0"/>
                </a:solidFill>
                <a:latin typeface="Times New Roman" pitchFamily="18" charset="0"/>
                <a:cs typeface="Times New Roman" pitchFamily="18" charset="0"/>
              </a:rPr>
              <a:t>dẫn</a:t>
            </a:r>
            <a:r>
              <a:rPr lang="en-US" sz="3600" b="1" i="1" dirty="0" smtClean="0">
                <a:solidFill>
                  <a:srgbClr val="0070C0"/>
                </a:solidFill>
                <a:latin typeface="Times New Roman" pitchFamily="18" charset="0"/>
                <a:cs typeface="Times New Roman" pitchFamily="18" charset="0"/>
              </a:rPr>
              <a:t> </a:t>
            </a:r>
            <a:r>
              <a:rPr lang="en-US" sz="3600" b="1" i="1" dirty="0" err="1" smtClean="0">
                <a:solidFill>
                  <a:srgbClr val="0070C0"/>
                </a:solidFill>
                <a:latin typeface="Times New Roman" pitchFamily="18" charset="0"/>
                <a:cs typeface="Times New Roman" pitchFamily="18" charset="0"/>
              </a:rPr>
              <a:t>cho</a:t>
            </a:r>
            <a:r>
              <a:rPr lang="en-US" sz="3600" b="1" i="1" dirty="0" smtClean="0">
                <a:solidFill>
                  <a:srgbClr val="0070C0"/>
                </a:solidFill>
                <a:latin typeface="Times New Roman" pitchFamily="18" charset="0"/>
                <a:cs typeface="Times New Roman" pitchFamily="18" charset="0"/>
              </a:rPr>
              <a:t> </a:t>
            </a:r>
            <a:r>
              <a:rPr lang="en-US" sz="3600" b="1" i="1" dirty="0" err="1" smtClean="0">
                <a:solidFill>
                  <a:srgbClr val="0070C0"/>
                </a:solidFill>
                <a:latin typeface="Times New Roman" pitchFamily="18" charset="0"/>
                <a:cs typeface="Times New Roman" pitchFamily="18" charset="0"/>
              </a:rPr>
              <a:t>các</a:t>
            </a:r>
            <a:r>
              <a:rPr lang="en-US" sz="3600" b="1" i="1" dirty="0" smtClean="0">
                <a:solidFill>
                  <a:srgbClr val="0070C0"/>
                </a:solidFill>
                <a:latin typeface="Times New Roman" pitchFamily="18" charset="0"/>
                <a:cs typeface="Times New Roman" pitchFamily="18" charset="0"/>
              </a:rPr>
              <a:t> </a:t>
            </a:r>
            <a:r>
              <a:rPr lang="en-US" sz="3600" b="1" i="1" dirty="0" err="1" smtClean="0">
                <a:solidFill>
                  <a:srgbClr val="0070C0"/>
                </a:solidFill>
                <a:latin typeface="Times New Roman" pitchFamily="18" charset="0"/>
                <a:cs typeface="Times New Roman" pitchFamily="18" charset="0"/>
              </a:rPr>
              <a:t>em</a:t>
            </a:r>
            <a:r>
              <a:rPr lang="en-US" sz="3600" b="1" i="1" dirty="0" smtClean="0">
                <a:solidFill>
                  <a:srgbClr val="0070C0"/>
                </a:solidFill>
                <a:latin typeface="Times New Roman" pitchFamily="18" charset="0"/>
                <a:cs typeface="Times New Roman" pitchFamily="18" charset="0"/>
              </a:rPr>
              <a:t> </a:t>
            </a:r>
            <a:r>
              <a:rPr lang="en-US" sz="3600" b="1" i="1" dirty="0" err="1" smtClean="0">
                <a:solidFill>
                  <a:srgbClr val="0070C0"/>
                </a:solidFill>
                <a:latin typeface="Times New Roman" pitchFamily="18" charset="0"/>
                <a:cs typeface="Times New Roman" pitchFamily="18" charset="0"/>
              </a:rPr>
              <a:t>một</a:t>
            </a:r>
            <a:r>
              <a:rPr lang="en-US" sz="3600" b="1" i="1" dirty="0" smtClean="0">
                <a:solidFill>
                  <a:srgbClr val="0070C0"/>
                </a:solidFill>
                <a:latin typeface="Times New Roman" pitchFamily="18" charset="0"/>
                <a:cs typeface="Times New Roman" pitchFamily="18" charset="0"/>
              </a:rPr>
              <a:t> </a:t>
            </a:r>
            <a:r>
              <a:rPr lang="en-US" sz="3600" b="1" i="1" dirty="0" err="1" smtClean="0">
                <a:solidFill>
                  <a:srgbClr val="0070C0"/>
                </a:solidFill>
                <a:latin typeface="Times New Roman" pitchFamily="18" charset="0"/>
                <a:cs typeface="Times New Roman" pitchFamily="18" charset="0"/>
              </a:rPr>
              <a:t>số</a:t>
            </a:r>
            <a:r>
              <a:rPr lang="en-US" sz="3600" b="1" i="1" dirty="0" smtClean="0">
                <a:solidFill>
                  <a:srgbClr val="0070C0"/>
                </a:solidFill>
                <a:latin typeface="Times New Roman" pitchFamily="18" charset="0"/>
                <a:cs typeface="Times New Roman" pitchFamily="18" charset="0"/>
              </a:rPr>
              <a:t> </a:t>
            </a:r>
            <a:r>
              <a:rPr lang="en-US" sz="3600" b="1" i="1" dirty="0" err="1" smtClean="0">
                <a:solidFill>
                  <a:srgbClr val="0070C0"/>
                </a:solidFill>
                <a:latin typeface="Times New Roman" pitchFamily="18" charset="0"/>
                <a:cs typeface="Times New Roman" pitchFamily="18" charset="0"/>
              </a:rPr>
              <a:t>quy</a:t>
            </a:r>
            <a:r>
              <a:rPr lang="en-US" sz="3600" b="1" i="1" dirty="0" smtClean="0">
                <a:solidFill>
                  <a:srgbClr val="0070C0"/>
                </a:solidFill>
                <a:latin typeface="Times New Roman" pitchFamily="18" charset="0"/>
                <a:cs typeface="Times New Roman" pitchFamily="18" charset="0"/>
              </a:rPr>
              <a:t> </a:t>
            </a:r>
            <a:r>
              <a:rPr lang="en-US" sz="3600" b="1" i="1" dirty="0" err="1" smtClean="0">
                <a:solidFill>
                  <a:srgbClr val="0070C0"/>
                </a:solidFill>
                <a:latin typeface="Times New Roman" pitchFamily="18" charset="0"/>
                <a:cs typeface="Times New Roman" pitchFamily="18" charset="0"/>
              </a:rPr>
              <a:t>tắc</a:t>
            </a:r>
            <a:r>
              <a:rPr lang="en-US" sz="3600" b="1" i="1" dirty="0" smtClean="0">
                <a:solidFill>
                  <a:srgbClr val="0070C0"/>
                </a:solidFill>
                <a:latin typeface="Times New Roman" pitchFamily="18" charset="0"/>
                <a:cs typeface="Times New Roman" pitchFamily="18" charset="0"/>
              </a:rPr>
              <a:t> an </a:t>
            </a:r>
            <a:r>
              <a:rPr lang="en-US" sz="3600" b="1" i="1" dirty="0" err="1" smtClean="0">
                <a:solidFill>
                  <a:srgbClr val="0070C0"/>
                </a:solidFill>
                <a:latin typeface="Times New Roman" pitchFamily="18" charset="0"/>
                <a:cs typeface="Times New Roman" pitchFamily="18" charset="0"/>
              </a:rPr>
              <a:t>toàn</a:t>
            </a:r>
            <a:r>
              <a:rPr lang="en-US" sz="3600" b="1" i="1" dirty="0" smtClean="0">
                <a:solidFill>
                  <a:srgbClr val="0070C0"/>
                </a:solidFill>
                <a:latin typeface="Times New Roman" pitchFamily="18" charset="0"/>
                <a:cs typeface="Times New Roman" pitchFamily="18" charset="0"/>
              </a:rPr>
              <a:t> </a:t>
            </a:r>
            <a:r>
              <a:rPr lang="en-US" sz="3600" b="1" i="1" dirty="0" err="1" smtClean="0">
                <a:solidFill>
                  <a:srgbClr val="0070C0"/>
                </a:solidFill>
                <a:latin typeface="Times New Roman" pitchFamily="18" charset="0"/>
                <a:cs typeface="Times New Roman" pitchFamily="18" charset="0"/>
              </a:rPr>
              <a:t>phòng</a:t>
            </a:r>
            <a:r>
              <a:rPr lang="en-US" sz="3600" b="1" i="1" dirty="0" smtClean="0">
                <a:solidFill>
                  <a:srgbClr val="0070C0"/>
                </a:solidFill>
                <a:latin typeface="Times New Roman" pitchFamily="18" charset="0"/>
                <a:cs typeface="Times New Roman" pitchFamily="18" charset="0"/>
              </a:rPr>
              <a:t> </a:t>
            </a:r>
            <a:r>
              <a:rPr lang="en-US" sz="3600" b="1" i="1" dirty="0" err="1" smtClean="0">
                <a:solidFill>
                  <a:srgbClr val="0070C0"/>
                </a:solidFill>
                <a:latin typeface="Times New Roman" pitchFamily="18" charset="0"/>
                <a:cs typeface="Times New Roman" pitchFamily="18" charset="0"/>
              </a:rPr>
              <a:t>tránh</a:t>
            </a:r>
            <a:r>
              <a:rPr lang="en-US" sz="3600" b="1" i="1" dirty="0" smtClean="0">
                <a:solidFill>
                  <a:srgbClr val="0070C0"/>
                </a:solidFill>
                <a:latin typeface="Times New Roman" pitchFamily="18" charset="0"/>
                <a:cs typeface="Times New Roman" pitchFamily="18" charset="0"/>
              </a:rPr>
              <a:t> </a:t>
            </a:r>
            <a:r>
              <a:rPr lang="en-US" sz="3600" b="1" i="1" dirty="0" err="1" smtClean="0">
                <a:solidFill>
                  <a:srgbClr val="0070C0"/>
                </a:solidFill>
                <a:latin typeface="Times New Roman" pitchFamily="18" charset="0"/>
                <a:cs typeface="Times New Roman" pitchFamily="18" charset="0"/>
              </a:rPr>
              <a:t>đuối</a:t>
            </a:r>
            <a:r>
              <a:rPr lang="en-US" sz="3600" b="1" i="1" dirty="0" smtClean="0">
                <a:solidFill>
                  <a:srgbClr val="0070C0"/>
                </a:solidFill>
                <a:latin typeface="Times New Roman" pitchFamily="18" charset="0"/>
                <a:cs typeface="Times New Roman" pitchFamily="18" charset="0"/>
              </a:rPr>
              <a:t> </a:t>
            </a:r>
            <a:r>
              <a:rPr lang="en-US" sz="3600" b="1" i="1" dirty="0" err="1" smtClean="0">
                <a:solidFill>
                  <a:srgbClr val="0070C0"/>
                </a:solidFill>
                <a:latin typeface="Times New Roman" pitchFamily="18" charset="0"/>
                <a:cs typeface="Times New Roman" pitchFamily="18" charset="0"/>
              </a:rPr>
              <a:t>nước</a:t>
            </a:r>
            <a:r>
              <a:rPr lang="en-US" sz="3600" b="1" i="1" dirty="0" smtClean="0">
                <a:solidFill>
                  <a:srgbClr val="0070C0"/>
                </a:solidFill>
                <a:latin typeface="Times New Roman" pitchFamily="18" charset="0"/>
                <a:cs typeface="Times New Roman" pitchFamily="18" charset="0"/>
              </a:rPr>
              <a:t>.</a:t>
            </a:r>
            <a:endParaRPr lang="en-US" sz="36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99593818"/>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randombar(horizontal)">
                                      <p:cBhvr>
                                        <p:cTn id="13" dur="500"/>
                                        <p:tgtEl>
                                          <p:spTgt spid="16"/>
                                        </p:tgtEl>
                                      </p:cBhvr>
                                    </p:animEffect>
                                  </p:childTnLst>
                                </p:cTn>
                              </p:par>
                            </p:childTnLst>
                          </p:cTn>
                        </p:par>
                        <p:par>
                          <p:cTn id="14" fill="hold">
                            <p:stCondLst>
                              <p:cond delay="1500"/>
                            </p:stCondLst>
                            <p:childTnLst>
                              <p:par>
                                <p:cTn id="15" presetID="38" presetClass="path" presetSubtype="0" accel="50000" decel="50000" fill="hold" nodeType="afterEffect">
                                  <p:stCondLst>
                                    <p:cond delay="0"/>
                                  </p:stCondLst>
                                  <p:childTnLst>
                                    <p:animMotion origin="layout" path="M -0.00091 0.05208 L 0.01094 0.08056 L 0.01758 0.04745 L 0.02956 0.07593 L 0.03659 0.04282 L 0.04805 0.0713 L 0.05521 0.0382 L 0.06667 0.06667 L 0.07396 0.03357 L 0.08581 0.06181 L 0.09232 0.02894 L 0.1043 0.05718 L 0.11094 0.02431 L 0.12253 0.05278 L 0.12995 0.01945 L 0.14141 0.04792 L 0.1487 0.01482 " pathEditMode="relative" rAng="21120000" ptsTypes="AAAAAAAAAAAAAAAAA">
                                      <p:cBhvr>
                                        <p:cTn id="16" dur="3000" fill="hold"/>
                                        <p:tgtEl>
                                          <p:spTgt spid="18"/>
                                        </p:tgtEl>
                                        <p:attrNameLst>
                                          <p:attrName>ppt_x</p:attrName>
                                          <p:attrName>ppt_y</p:attrName>
                                        </p:attrNameLst>
                                      </p:cBhvr>
                                      <p:rCtr x="7604" y="-324"/>
                                    </p:animMotion>
                                  </p:childTnLst>
                                </p:cTn>
                              </p:par>
                              <p:par>
                                <p:cTn id="17" presetID="42"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1000"/>
                                        <p:tgtEl>
                                          <p:spTgt spid="31"/>
                                        </p:tgtEl>
                                      </p:cBhvr>
                                    </p:animEffect>
                                    <p:anim calcmode="lin" valueType="num">
                                      <p:cBhvr>
                                        <p:cTn id="20" dur="1000" fill="hold"/>
                                        <p:tgtEl>
                                          <p:spTgt spid="31"/>
                                        </p:tgtEl>
                                        <p:attrNameLst>
                                          <p:attrName>ppt_x</p:attrName>
                                        </p:attrNameLst>
                                      </p:cBhvr>
                                      <p:tavLst>
                                        <p:tav tm="0">
                                          <p:val>
                                            <p:strVal val="#ppt_x"/>
                                          </p:val>
                                        </p:tav>
                                        <p:tav tm="100000">
                                          <p:val>
                                            <p:strVal val="#ppt_x"/>
                                          </p:val>
                                        </p:tav>
                                      </p:tavLst>
                                    </p:anim>
                                    <p:anim calcmode="lin" valueType="num">
                                      <p:cBhvr>
                                        <p:cTn id="21"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1000"/>
                                        <p:tgtEl>
                                          <p:spTgt spid="32"/>
                                        </p:tgtEl>
                                      </p:cBhvr>
                                    </p:animEffect>
                                    <p:anim calcmode="lin" valueType="num">
                                      <p:cBhvr>
                                        <p:cTn id="27" dur="1000" fill="hold"/>
                                        <p:tgtEl>
                                          <p:spTgt spid="32"/>
                                        </p:tgtEl>
                                        <p:attrNameLst>
                                          <p:attrName>ppt_x</p:attrName>
                                        </p:attrNameLst>
                                      </p:cBhvr>
                                      <p:tavLst>
                                        <p:tav tm="0">
                                          <p:val>
                                            <p:strVal val="#ppt_x"/>
                                          </p:val>
                                        </p:tav>
                                        <p:tav tm="100000">
                                          <p:val>
                                            <p:strVal val="#ppt_x"/>
                                          </p:val>
                                        </p:tav>
                                      </p:tavLst>
                                    </p:anim>
                                    <p:anim calcmode="lin" valueType="num">
                                      <p:cBhvr>
                                        <p:cTn id="28"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61" name="图片 6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01690" y="931628"/>
            <a:ext cx="7999958" cy="4769786"/>
          </a:xfrm>
          <a:prstGeom prst="rect">
            <a:avLst/>
          </a:prstGeom>
        </p:spPr>
      </p:pic>
      <p:pic>
        <p:nvPicPr>
          <p:cNvPr id="62" name="PA-图片 14">
            <a:extLst>
              <a:ext uri="{FF2B5EF4-FFF2-40B4-BE49-F238E27FC236}">
                <a16:creationId xmlns:a16="http://schemas.microsoft.com/office/drawing/2014/main" xmlns="" id="{D6D3B301-32DF-4EE0-B87A-DBB556108054}"/>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l="344" t="-2899" r="79595" b="52899"/>
          <a:stretch/>
        </p:blipFill>
        <p:spPr>
          <a:xfrm>
            <a:off x="3192943" y="2744083"/>
            <a:ext cx="741097" cy="1144875"/>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a:solidFill>
                  <a:srgbClr val="FF0000"/>
                </a:solidFill>
              </a14:hiddenLine>
            </a:ext>
          </a:extLst>
        </p:spPr>
      </p:pic>
      <p:pic>
        <p:nvPicPr>
          <p:cNvPr id="74" name="图片 7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916201">
            <a:off x="9405996" y="4916269"/>
            <a:ext cx="2068071" cy="1327880"/>
          </a:xfrm>
          <a:prstGeom prst="rect">
            <a:avLst/>
          </a:prstGeom>
        </p:spPr>
      </p:pic>
      <p:pic>
        <p:nvPicPr>
          <p:cNvPr id="75" name="图片 7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28419" y="4625373"/>
            <a:ext cx="443774" cy="631146"/>
          </a:xfrm>
          <a:prstGeom prst="rect">
            <a:avLst/>
          </a:prstGeom>
        </p:spPr>
      </p:pic>
      <p:grpSp>
        <p:nvGrpSpPr>
          <p:cNvPr id="18" name="组合 5">
            <a:extLst>
              <a:ext uri="{FF2B5EF4-FFF2-40B4-BE49-F238E27FC236}">
                <a16:creationId xmlns:a16="http://schemas.microsoft.com/office/drawing/2014/main" xmlns="" id="{CD6D1509-E0CA-4F02-9C7E-08E4AEB9E0D5}"/>
              </a:ext>
            </a:extLst>
          </p:cNvPr>
          <p:cNvGrpSpPr/>
          <p:nvPr/>
        </p:nvGrpSpPr>
        <p:grpSpPr>
          <a:xfrm>
            <a:off x="4206509" y="1753221"/>
            <a:ext cx="5575712" cy="2427269"/>
            <a:chOff x="1875498" y="4397824"/>
            <a:chExt cx="3673763" cy="1219439"/>
          </a:xfrm>
          <a:noFill/>
        </p:grpSpPr>
        <p:sp>
          <p:nvSpPr>
            <p:cNvPr id="19" name="圆角矩形 6">
              <a:extLst>
                <a:ext uri="{FF2B5EF4-FFF2-40B4-BE49-F238E27FC236}">
                  <a16:creationId xmlns:a16="http://schemas.microsoft.com/office/drawing/2014/main" xmlns="" id="{D08DAA93-C378-49BD-9A92-2E75C8CB888E}"/>
                </a:ext>
              </a:extLst>
            </p:cNvPr>
            <p:cNvSpPr/>
            <p:nvPr/>
          </p:nvSpPr>
          <p:spPr>
            <a:xfrm>
              <a:off x="1879582" y="4397824"/>
              <a:ext cx="3669679" cy="1164364"/>
            </a:xfrm>
            <a:prstGeom prst="roundRect">
              <a:avLst/>
            </a:prstGeom>
            <a:grpFill/>
            <a:ln w="76200">
              <a:solidFill>
                <a:srgbClr val="FF742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09">
                <a:defRPr/>
              </a:pPr>
              <a:endParaRPr sz="2800">
                <a:solidFill>
                  <a:prstClr val="white"/>
                </a:solidFill>
                <a:latin typeface="字魂36号-正文宋楷" panose="02000000000000000000" pitchFamily="2" charset="-122"/>
                <a:ea typeface="字魂36号-正文宋楷" panose="02000000000000000000" pitchFamily="2" charset="-122"/>
              </a:endParaRPr>
            </a:p>
          </p:txBody>
        </p:sp>
        <p:sp>
          <p:nvSpPr>
            <p:cNvPr id="20" name="文本框 38">
              <a:extLst>
                <a:ext uri="{FF2B5EF4-FFF2-40B4-BE49-F238E27FC236}">
                  <a16:creationId xmlns:a16="http://schemas.microsoft.com/office/drawing/2014/main" xmlns="" id="{0CB3AA79-0EFD-4AAB-8821-BDBAD07AEB2D}"/>
                </a:ext>
              </a:extLst>
            </p:cNvPr>
            <p:cNvSpPr txBox="1"/>
            <p:nvPr/>
          </p:nvSpPr>
          <p:spPr>
            <a:xfrm>
              <a:off x="1875498" y="5044263"/>
              <a:ext cx="3669679" cy="573000"/>
            </a:xfrm>
            <a:prstGeom prst="rect">
              <a:avLst/>
            </a:prstGeom>
            <a:grpFill/>
            <a:ln>
              <a:noFill/>
            </a:ln>
          </p:spPr>
          <p:txBody>
            <a:bodyPr wrap="square" lIns="71991" tIns="0" rIns="71991" bIns="0" anchor="ctr" anchorCtr="0">
              <a:noAutofit/>
            </a:bodyPr>
            <a:lstStyle/>
            <a:p>
              <a:pPr algn="ctr" defTabSz="914287">
                <a:lnSpc>
                  <a:spcPct val="120000"/>
                </a:lnSpc>
                <a:defRPr/>
              </a:pPr>
              <a:r>
                <a:rPr lang="zh-CN" altLang="en-US" sz="5999" b="1" dirty="0">
                  <a:solidFill>
                    <a:srgbClr val="FF7422"/>
                  </a:solidFill>
                  <a:latin typeface="Times New Roman" panose="02020603050405020304" pitchFamily="18" charset="0"/>
                  <a:ea typeface="字魂36号-正文宋楷" panose="02000000000000000000" pitchFamily="2" charset="-122"/>
                  <a:cs typeface="Times New Roman" panose="02020603050405020304" pitchFamily="18" charset="0"/>
                </a:rPr>
                <a:t/>
              </a:r>
              <a:br>
                <a:rPr lang="zh-CN" altLang="en-US" sz="5999" b="1" dirty="0">
                  <a:solidFill>
                    <a:srgbClr val="FF7422"/>
                  </a:solidFill>
                  <a:latin typeface="Times New Roman" panose="02020603050405020304" pitchFamily="18" charset="0"/>
                  <a:ea typeface="字魂36号-正文宋楷" panose="02000000000000000000" pitchFamily="2" charset="-122"/>
                  <a:cs typeface="Times New Roman" panose="02020603050405020304" pitchFamily="18" charset="0"/>
                </a:rPr>
              </a:br>
              <a:endParaRPr lang="zh-CN" altLang="en-US" sz="5999" b="1" dirty="0">
                <a:solidFill>
                  <a:srgbClr val="FF7422"/>
                </a:solidFill>
                <a:latin typeface="Times New Roman" panose="02020603050405020304" pitchFamily="18" charset="0"/>
                <a:ea typeface="字魂36号-正文宋楷" panose="02000000000000000000" pitchFamily="2" charset="-122"/>
                <a:cs typeface="Times New Roman" panose="02020603050405020304" pitchFamily="18" charset="0"/>
              </a:endParaRPr>
            </a:p>
          </p:txBody>
        </p:sp>
      </p:grpSp>
      <p:sp>
        <p:nvSpPr>
          <p:cNvPr id="22" name="文本框 10">
            <a:extLst>
              <a:ext uri="{FF2B5EF4-FFF2-40B4-BE49-F238E27FC236}">
                <a16:creationId xmlns:a16="http://schemas.microsoft.com/office/drawing/2014/main" xmlns="" id="{69DBB7FF-B379-4092-9B6E-4427C898D8CB}"/>
              </a:ext>
            </a:extLst>
          </p:cNvPr>
          <p:cNvSpPr txBox="1"/>
          <p:nvPr/>
        </p:nvSpPr>
        <p:spPr>
          <a:xfrm>
            <a:off x="4135902" y="1834894"/>
            <a:ext cx="5575712" cy="1865558"/>
          </a:xfrm>
          <a:prstGeom prst="rect">
            <a:avLst/>
          </a:prstGeom>
          <a:noFill/>
        </p:spPr>
        <p:txBody>
          <a:bodyPr wrap="square" rtlCol="0">
            <a:spAutoFit/>
          </a:bodyPr>
          <a:lstStyle/>
          <a:p>
            <a:pPr algn="ctr" defTabSz="457154">
              <a:lnSpc>
                <a:spcPct val="120000"/>
              </a:lnSpc>
              <a:defRPr/>
            </a:pPr>
            <a:r>
              <a:rPr lang="en-US" sz="4800" b="1" i="1" kern="100">
                <a:solidFill>
                  <a:prstClr val="black"/>
                </a:solidFill>
                <a:latin typeface="Times New Roman" panose="02020603050405020304" pitchFamily="18" charset="0"/>
                <a:ea typeface="SimSun" panose="02010600030101010101" pitchFamily="2" charset="-122"/>
              </a:rPr>
              <a:t>Chúc các em học bài thật tốt!</a:t>
            </a:r>
            <a:endParaRPr lang="zh-CN" altLang="en-US" sz="8799" b="1" dirty="0">
              <a:solidFill>
                <a:prstClr val="black">
                  <a:lumMod val="85000"/>
                  <a:lumOff val="15000"/>
                </a:prst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23" name="图片 11">
            <a:extLst>
              <a:ext uri="{FF2B5EF4-FFF2-40B4-BE49-F238E27FC236}">
                <a16:creationId xmlns:a16="http://schemas.microsoft.com/office/drawing/2014/main" xmlns="" id="{D8E1733B-0C47-41AF-A0AA-5FD25C2C729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8580" y="2726991"/>
            <a:ext cx="5309388" cy="4013910"/>
          </a:xfrm>
          <a:prstGeom prst="rect">
            <a:avLst/>
          </a:prstGeom>
        </p:spPr>
      </p:pic>
      <p:pic>
        <p:nvPicPr>
          <p:cNvPr id="24" name="图片 10">
            <a:extLst>
              <a:ext uri="{FF2B5EF4-FFF2-40B4-BE49-F238E27FC236}">
                <a16:creationId xmlns:a16="http://schemas.microsoft.com/office/drawing/2014/main" xmlns="" id="{E7202D61-D85A-4BE1-BCAB-4AF65272862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60676" y="3373709"/>
            <a:ext cx="1257136" cy="1733324"/>
          </a:xfrm>
          <a:prstGeom prst="rect">
            <a:avLst/>
          </a:prstGeom>
        </p:spPr>
      </p:pic>
    </p:spTree>
    <p:extLst>
      <p:ext uri="{BB962C8B-B14F-4D97-AF65-F5344CB8AC3E}">
        <p14:creationId xmlns:p14="http://schemas.microsoft.com/office/powerpoint/2010/main" val="52816994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randombar(horizontal)">
                                      <p:cBhvr>
                                        <p:cTn id="7" dur="500"/>
                                        <p:tgtEl>
                                          <p:spTgt spid="61"/>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2"/>
                                        </p:tgtEl>
                                        <p:attrNameLst>
                                          <p:attrName>style.visibility</p:attrName>
                                        </p:attrNameLst>
                                      </p:cBhvr>
                                      <p:to>
                                        <p:strVal val="visible"/>
                                      </p:to>
                                    </p:set>
                                    <p:animEffect transition="in" filter="fade">
                                      <p:cBhvr>
                                        <p:cTn id="11" dur="1000"/>
                                        <p:tgtEl>
                                          <p:spTgt spid="62"/>
                                        </p:tgtEl>
                                      </p:cBhvr>
                                    </p:animEffect>
                                    <p:anim calcmode="lin" valueType="num">
                                      <p:cBhvr>
                                        <p:cTn id="12" dur="1000" fill="hold"/>
                                        <p:tgtEl>
                                          <p:spTgt spid="62"/>
                                        </p:tgtEl>
                                        <p:attrNameLst>
                                          <p:attrName>ppt_x</p:attrName>
                                        </p:attrNameLst>
                                      </p:cBhvr>
                                      <p:tavLst>
                                        <p:tav tm="0">
                                          <p:val>
                                            <p:strVal val="#ppt_x"/>
                                          </p:val>
                                        </p:tav>
                                        <p:tav tm="100000">
                                          <p:val>
                                            <p:strVal val="#ppt_x"/>
                                          </p:val>
                                        </p:tav>
                                      </p:tavLst>
                                    </p:anim>
                                    <p:anim calcmode="lin" valueType="num">
                                      <p:cBhvr>
                                        <p:cTn id="13" dur="1000" fill="hold"/>
                                        <p:tgtEl>
                                          <p:spTgt spid="62"/>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38" presetClass="path" presetSubtype="0" accel="50000" decel="50000" fill="hold" nodeType="afterEffect">
                                  <p:stCondLst>
                                    <p:cond delay="0"/>
                                  </p:stCondLst>
                                  <p:childTnLst>
                                    <p:animMotion origin="layout" path="M -0.00091 0.05209 L 0.01094 0.08056 L 0.01758 0.04746 L 0.02956 0.07593 L 0.03659 0.04283 L 0.04805 0.0713 L 0.05521 0.0382 L 0.06667 0.06667 L 0.07396 0.03357 L 0.08581 0.06181 L 0.09232 0.02894 L 0.1043 0.05718 L 0.11094 0.02431 L 0.12252 0.05278 L 0.12995 0.01945 L 0.14141 0.04792 L 0.1487 0.01482 " pathEditMode="relative" rAng="21120000" ptsTypes="AAAAAAAAAAAAAAAAA">
                                      <p:cBhvr>
                                        <p:cTn id="16" dur="3000" fill="hold"/>
                                        <p:tgtEl>
                                          <p:spTgt spid="75"/>
                                        </p:tgtEl>
                                        <p:attrNameLst>
                                          <p:attrName>ppt_x</p:attrName>
                                          <p:attrName>ppt_y</p:attrName>
                                        </p:attrNameLst>
                                      </p:cBhvr>
                                      <p:rCtr x="7604" y="-324"/>
                                    </p:animMotion>
                                  </p:childTnLst>
                                </p:cTn>
                              </p:par>
                              <p:par>
                                <p:cTn id="17" presetID="22" presetClass="entr" presetSubtype="8" fill="hold" nodeType="withEffect">
                                  <p:stCondLst>
                                    <p:cond delay="0"/>
                                  </p:stCondLst>
                                  <p:childTnLst>
                                    <p:set>
                                      <p:cBhvr>
                                        <p:cTn id="18" dur="1" fill="hold">
                                          <p:stCondLst>
                                            <p:cond delay="0"/>
                                          </p:stCondLst>
                                        </p:cTn>
                                        <p:tgtEl>
                                          <p:spTgt spid="74"/>
                                        </p:tgtEl>
                                        <p:attrNameLst>
                                          <p:attrName>style.visibility</p:attrName>
                                        </p:attrNameLst>
                                      </p:cBhvr>
                                      <p:to>
                                        <p:strVal val="visible"/>
                                      </p:to>
                                    </p:set>
                                    <p:animEffect transition="in" filter="wipe(left)">
                                      <p:cBhvr>
                                        <p:cTn id="19" dur="2000"/>
                                        <p:tgtEl>
                                          <p:spTgt spid="74"/>
                                        </p:tgtEl>
                                      </p:cBhvr>
                                    </p:animEffect>
                                  </p:childTnLst>
                                </p:cTn>
                              </p:par>
                              <p:par>
                                <p:cTn id="20" presetID="45" presetClass="entr" presetSubtype="0" fill="hold" nodeType="withEffect">
                                  <p:stCondLst>
                                    <p:cond delay="100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2000"/>
                                        <p:tgtEl>
                                          <p:spTgt spid="18"/>
                                        </p:tgtEl>
                                      </p:cBhvr>
                                    </p:animEffect>
                                    <p:anim calcmode="lin" valueType="num">
                                      <p:cBhvr>
                                        <p:cTn id="23" dur="2000" fill="hold"/>
                                        <p:tgtEl>
                                          <p:spTgt spid="18"/>
                                        </p:tgtEl>
                                        <p:attrNameLst>
                                          <p:attrName>ppt_w</p:attrName>
                                        </p:attrNameLst>
                                      </p:cBhvr>
                                      <p:tavLst>
                                        <p:tav tm="0" fmla="#ppt_w*sin(2.5*pi*$)">
                                          <p:val>
                                            <p:fltVal val="0"/>
                                          </p:val>
                                        </p:tav>
                                        <p:tav tm="100000">
                                          <p:val>
                                            <p:fltVal val="1"/>
                                          </p:val>
                                        </p:tav>
                                      </p:tavLst>
                                    </p:anim>
                                    <p:anim calcmode="lin" valueType="num">
                                      <p:cBhvr>
                                        <p:cTn id="24" dur="2000" fill="hold"/>
                                        <p:tgtEl>
                                          <p:spTgt spid="18"/>
                                        </p:tgtEl>
                                        <p:attrNameLst>
                                          <p:attrName>ppt_h</p:attrName>
                                        </p:attrNameLst>
                                      </p:cBhvr>
                                      <p:tavLst>
                                        <p:tav tm="0">
                                          <p:val>
                                            <p:strVal val="#ppt_h"/>
                                          </p:val>
                                        </p:tav>
                                        <p:tav tm="100000">
                                          <p:val>
                                            <p:strVal val="#ppt_h"/>
                                          </p:val>
                                        </p:tav>
                                      </p:tavLst>
                                    </p:anim>
                                  </p:childTnLst>
                                </p:cTn>
                              </p:par>
                            </p:childTnLst>
                          </p:cTn>
                        </p:par>
                        <p:par>
                          <p:cTn id="25" fill="hold">
                            <p:stCondLst>
                              <p:cond delay="4500"/>
                            </p:stCondLst>
                            <p:childTnLst>
                              <p:par>
                                <p:cTn id="26" presetID="42" presetClass="entr" presetSubtype="0" fill="hold" nodeType="after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1000"/>
                                        <p:tgtEl>
                                          <p:spTgt spid="23"/>
                                        </p:tgtEl>
                                      </p:cBhvr>
                                    </p:animEffect>
                                    <p:anim calcmode="lin" valueType="num">
                                      <p:cBhvr>
                                        <p:cTn id="29" dur="1000" fill="hold"/>
                                        <p:tgtEl>
                                          <p:spTgt spid="23"/>
                                        </p:tgtEl>
                                        <p:attrNameLst>
                                          <p:attrName>ppt_x</p:attrName>
                                        </p:attrNameLst>
                                      </p:cBhvr>
                                      <p:tavLst>
                                        <p:tav tm="0">
                                          <p:val>
                                            <p:strVal val="#ppt_x"/>
                                          </p:val>
                                        </p:tav>
                                        <p:tav tm="100000">
                                          <p:val>
                                            <p:strVal val="#ppt_x"/>
                                          </p:val>
                                        </p:tav>
                                      </p:tavLst>
                                    </p:anim>
                                    <p:anim calcmode="lin" valueType="num">
                                      <p:cBhvr>
                                        <p:cTn id="30" dur="1000" fill="hold"/>
                                        <p:tgtEl>
                                          <p:spTgt spid="23"/>
                                        </p:tgtEl>
                                        <p:attrNameLst>
                                          <p:attrName>ppt_y</p:attrName>
                                        </p:attrNameLst>
                                      </p:cBhvr>
                                      <p:tavLst>
                                        <p:tav tm="0">
                                          <p:val>
                                            <p:strVal val="#ppt_y+.1"/>
                                          </p:val>
                                        </p:tav>
                                        <p:tav tm="100000">
                                          <p:val>
                                            <p:strVal val="#ppt_y"/>
                                          </p:val>
                                        </p:tav>
                                      </p:tavLst>
                                    </p:anim>
                                  </p:childTnLst>
                                </p:cTn>
                              </p:par>
                            </p:childTnLst>
                          </p:cTn>
                        </p:par>
                        <p:par>
                          <p:cTn id="31" fill="hold">
                            <p:stCondLst>
                              <p:cond delay="5500"/>
                            </p:stCondLst>
                            <p:childTnLst>
                              <p:par>
                                <p:cTn id="32" presetID="42" presetClass="entr" presetSubtype="0" fill="hold" nodeType="after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1000"/>
                                        <p:tgtEl>
                                          <p:spTgt spid="24"/>
                                        </p:tgtEl>
                                      </p:cBhvr>
                                    </p:animEffect>
                                    <p:anim calcmode="lin" valueType="num">
                                      <p:cBhvr>
                                        <p:cTn id="35" dur="1000" fill="hold"/>
                                        <p:tgtEl>
                                          <p:spTgt spid="24"/>
                                        </p:tgtEl>
                                        <p:attrNameLst>
                                          <p:attrName>ppt_x</p:attrName>
                                        </p:attrNameLst>
                                      </p:cBhvr>
                                      <p:tavLst>
                                        <p:tav tm="0">
                                          <p:val>
                                            <p:strVal val="#ppt_x"/>
                                          </p:val>
                                        </p:tav>
                                        <p:tav tm="100000">
                                          <p:val>
                                            <p:strVal val="#ppt_x"/>
                                          </p:val>
                                        </p:tav>
                                      </p:tavLst>
                                    </p:anim>
                                    <p:anim calcmode="lin" valueType="num">
                                      <p:cBhvr>
                                        <p:cTn id="3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1000"/>
                                        <p:tgtEl>
                                          <p:spTgt spid="22"/>
                                        </p:tgtEl>
                                      </p:cBhvr>
                                    </p:animEffect>
                                    <p:anim calcmode="lin" valueType="num">
                                      <p:cBhvr>
                                        <p:cTn id="42" dur="1000" fill="hold"/>
                                        <p:tgtEl>
                                          <p:spTgt spid="22"/>
                                        </p:tgtEl>
                                        <p:attrNameLst>
                                          <p:attrName>ppt_x</p:attrName>
                                        </p:attrNameLst>
                                      </p:cBhvr>
                                      <p:tavLst>
                                        <p:tav tm="0">
                                          <p:val>
                                            <p:strVal val="#ppt_x"/>
                                          </p:val>
                                        </p:tav>
                                        <p:tav tm="100000">
                                          <p:val>
                                            <p:strVal val="#ppt_x"/>
                                          </p:val>
                                        </p:tav>
                                      </p:tavLst>
                                    </p:anim>
                                    <p:anim calcmode="lin" valueType="num">
                                      <p:cBhvr>
                                        <p:cTn id="4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19704" y="362941"/>
            <a:ext cx="2913091" cy="523341"/>
          </a:xfrm>
          <a:prstGeom prst="rect">
            <a:avLst/>
          </a:prstGeom>
          <a:noFill/>
        </p:spPr>
        <p:txBody>
          <a:bodyPr wrap="square" rtlCol="0">
            <a:spAutoFit/>
          </a:bodyPr>
          <a:lstStyle/>
          <a:p>
            <a:r>
              <a:rPr lang="en-US" sz="2800" b="1" dirty="0" err="1" smtClean="0">
                <a:solidFill>
                  <a:prstClr val="black"/>
                </a:solidFill>
                <a:latin typeface="Times New Roman" panose="02020603050405020304" pitchFamily="18" charset="0"/>
                <a:cs typeface="Times New Roman" panose="02020603050405020304" pitchFamily="18" charset="0"/>
              </a:rPr>
              <a:t>Bài</a:t>
            </a:r>
            <a:r>
              <a:rPr lang="en-US" sz="2800" b="1" dirty="0" smtClean="0">
                <a:solidFill>
                  <a:prstClr val="black"/>
                </a:solidFill>
                <a:latin typeface="Times New Roman" panose="02020603050405020304" pitchFamily="18" charset="0"/>
                <a:cs typeface="Times New Roman" panose="02020603050405020304" pitchFamily="18" charset="0"/>
              </a:rPr>
              <a:t> 5</a:t>
            </a:r>
            <a:endParaRPr lang="en-US" sz="2800" b="1" dirty="0">
              <a:solidFill>
                <a:prstClr val="black"/>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957830" y="1408212"/>
            <a:ext cx="9986261" cy="954328"/>
          </a:xfrm>
          <a:prstGeom prst="rect">
            <a:avLst/>
          </a:prstGeom>
          <a:noFill/>
        </p:spPr>
        <p:txBody>
          <a:bodyPr wrap="square" rtlCol="0">
            <a:spAutoFit/>
          </a:bodyPr>
          <a:lstStyle/>
          <a:p>
            <a:pPr algn="ctr"/>
            <a:r>
              <a:rPr lang="vi-VN" sz="2800" b="1" dirty="0">
                <a:solidFill>
                  <a:srgbClr val="333333"/>
                </a:solidFill>
                <a:latin typeface="Times New Roman" pitchFamily="18" charset="0"/>
                <a:cs typeface="Times New Roman" pitchFamily="18" charset="0"/>
              </a:rPr>
              <a:t>Muốn ghi chép sao cho chỉ nhìn một lần là biết trọng tâm nằm ở đâu, bạn có thể sử dụng một trong các cách sau </a:t>
            </a:r>
            <a:r>
              <a:rPr lang="vi-VN" sz="2800" b="1" dirty="0" smtClean="0">
                <a:solidFill>
                  <a:srgbClr val="333333"/>
                </a:solidFill>
                <a:latin typeface="Times New Roman" pitchFamily="18" charset="0"/>
                <a:cs typeface="Times New Roman" pitchFamily="18" charset="0"/>
              </a:rPr>
              <a:t>đây.</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1146263" y="2362551"/>
            <a:ext cx="9797816" cy="2308859"/>
          </a:xfrm>
          <a:prstGeom prst="rect">
            <a:avLst/>
          </a:prstGeom>
        </p:spPr>
        <p:txBody>
          <a:bodyPr wrap="square">
            <a:spAutoFit/>
          </a:bodyPr>
          <a:lstStyle/>
          <a:p>
            <a:r>
              <a:rPr lang="vi-VN" b="1" dirty="0">
                <a:solidFill>
                  <a:srgbClr val="333333"/>
                </a:solidFill>
                <a:latin typeface="OpenSansBold"/>
              </a:rPr>
              <a:t>A. LẬP RA QUY TẮC GHI CHÉP: CHIA RÕ CÁC PHẦN</a:t>
            </a:r>
            <a:endParaRPr lang="vi-VN" dirty="0">
              <a:solidFill>
                <a:srgbClr val="333333"/>
              </a:solidFill>
              <a:latin typeface="OpenSans"/>
            </a:endParaRPr>
          </a:p>
          <a:p>
            <a:r>
              <a:rPr lang="vi-VN" b="1" dirty="0">
                <a:solidFill>
                  <a:srgbClr val="333333"/>
                </a:solidFill>
                <a:latin typeface="OpenSansBold"/>
              </a:rPr>
              <a:t>1. Phân vùng</a:t>
            </a:r>
            <a:endParaRPr lang="vi-VN" dirty="0">
              <a:solidFill>
                <a:srgbClr val="333333"/>
              </a:solidFill>
              <a:latin typeface="OpenSans"/>
            </a:endParaRPr>
          </a:p>
          <a:p>
            <a:r>
              <a:rPr lang="vi-VN" dirty="0">
                <a:solidFill>
                  <a:srgbClr val="333333"/>
                </a:solidFill>
                <a:latin typeface="OpenSans"/>
              </a:rPr>
              <a:t>Dùng phần lề trái trong chỗ được phân vùng, </a:t>
            </a:r>
            <a:r>
              <a:rPr lang="vi-VN" dirty="0" smtClean="0">
                <a:solidFill>
                  <a:srgbClr val="333333"/>
                </a:solidFill>
                <a:latin typeface="OpenSans"/>
              </a:rPr>
              <a:t>cũng </a:t>
            </a:r>
            <a:r>
              <a:rPr lang="vi-VN" dirty="0">
                <a:solidFill>
                  <a:srgbClr val="333333"/>
                </a:solidFill>
                <a:latin typeface="OpenSans"/>
              </a:rPr>
              <a:t>chính là phần A trong ảnh dưới </a:t>
            </a:r>
            <a:r>
              <a:rPr lang="vi-VN" dirty="0" smtClean="0">
                <a:solidFill>
                  <a:srgbClr val="333333"/>
                </a:solidFill>
                <a:latin typeface="OpenSans"/>
              </a:rPr>
              <a:t>đây để ghi lại </a:t>
            </a:r>
            <a:r>
              <a:rPr lang="vi-VN" dirty="0">
                <a:solidFill>
                  <a:srgbClr val="333333"/>
                </a:solidFill>
                <a:latin typeface="OpenSans"/>
              </a:rPr>
              <a:t>sơ lược trọng tâm nội dung bài học.</a:t>
            </a:r>
          </a:p>
          <a:p>
            <a:r>
              <a:rPr lang="vi-VN" b="1" dirty="0">
                <a:solidFill>
                  <a:srgbClr val="333333"/>
                </a:solidFill>
                <a:latin typeface="OpenSansBold"/>
              </a:rPr>
              <a:t>2. Chia theo màu </a:t>
            </a:r>
            <a:r>
              <a:rPr lang="vi-VN" b="1" dirty="0" smtClean="0">
                <a:solidFill>
                  <a:srgbClr val="333333"/>
                </a:solidFill>
                <a:latin typeface="OpenSansBold"/>
              </a:rPr>
              <a:t>sắc</a:t>
            </a:r>
            <a:endParaRPr lang="en-US" b="1" dirty="0" smtClean="0">
              <a:solidFill>
                <a:srgbClr val="333333"/>
              </a:solidFill>
              <a:latin typeface="OpenSansBold"/>
            </a:endParaRPr>
          </a:p>
          <a:p>
            <a:r>
              <a:rPr lang="vi-VN" dirty="0">
                <a:solidFill>
                  <a:srgbClr val="333333"/>
                </a:solidFill>
                <a:latin typeface="OpenSans"/>
              </a:rPr>
              <a:t>Dùng bút màu để ghi chép những nội dung có ý nghĩa khác nhau, như vậy chỉ cần nhìn một lần là biết trọng tâm nằm ở đâu. Ví dụ: dùng bút đen để ghi kiến thức trên bảng, bút xanh để ghi lại lời giảng của thầy cô giáo, bút đỏ để ghi trọng tâm mà thầy cô giáo nhấn mạnh.</a:t>
            </a:r>
          </a:p>
        </p:txBody>
      </p:sp>
    </p:spTree>
    <p:extLst>
      <p:ext uri="{BB962C8B-B14F-4D97-AF65-F5344CB8AC3E}">
        <p14:creationId xmlns:p14="http://schemas.microsoft.com/office/powerpoint/2010/main" val="1438830897"/>
      </p:ext>
    </p:extLst>
  </p:cSld>
  <p:clrMapOvr>
    <a:masterClrMapping/>
  </p:clrMapOvr>
  <mc:AlternateContent xmlns:mc="http://schemas.openxmlformats.org/markup-compatibility/2006" xmlns:p14="http://schemas.microsoft.com/office/powerpoint/2010/main">
    <mc:Choice Requires="p14">
      <p:transition spd="slow" p14:dur="1400" advTm="0">
        <p14:doors dir="vert"/>
      </p:transition>
    </mc:Choice>
    <mc:Fallback xmlns="">
      <p:transition spd="slow" advTm="0">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46475" y="362941"/>
            <a:ext cx="9797816" cy="523341"/>
          </a:xfrm>
          <a:prstGeom prst="rect">
            <a:avLst/>
          </a:prstGeom>
          <a:noFill/>
        </p:spPr>
        <p:txBody>
          <a:bodyPr wrap="square" rtlCol="0">
            <a:spAutoFit/>
          </a:bodyPr>
          <a:lstStyle/>
          <a:p>
            <a:r>
              <a:rPr lang="vi-VN" sz="2800" b="1" dirty="0">
                <a:solidFill>
                  <a:srgbClr val="333333"/>
                </a:solidFill>
                <a:latin typeface="OpenSansBold"/>
              </a:rPr>
              <a:t>3. Khoanh vùng “trọng tâm</a:t>
            </a:r>
            <a:r>
              <a:rPr lang="vi-VN" sz="2800" b="1" dirty="0" smtClean="0">
                <a:solidFill>
                  <a:srgbClr val="333333"/>
                </a:solidFill>
                <a:latin typeface="OpenSansBold"/>
              </a:rPr>
              <a:t>”</a:t>
            </a:r>
            <a:endParaRPr lang="vi-VN" sz="2800" dirty="0">
              <a:solidFill>
                <a:srgbClr val="333333"/>
              </a:solidFill>
              <a:latin typeface="OpenSans"/>
            </a:endParaRPr>
          </a:p>
        </p:txBody>
      </p:sp>
      <p:sp>
        <p:nvSpPr>
          <p:cNvPr id="3" name="TextBox 2"/>
          <p:cNvSpPr txBox="1"/>
          <p:nvPr/>
        </p:nvSpPr>
        <p:spPr>
          <a:xfrm>
            <a:off x="957818" y="1408212"/>
            <a:ext cx="10163659" cy="3971237"/>
          </a:xfrm>
          <a:prstGeom prst="rect">
            <a:avLst/>
          </a:prstGeom>
          <a:noFill/>
        </p:spPr>
        <p:txBody>
          <a:bodyPr wrap="square" rtlCol="0">
            <a:spAutoFit/>
          </a:bodyPr>
          <a:lstStyle/>
          <a:p>
            <a:pPr algn="just"/>
            <a:r>
              <a:rPr lang="vi-VN" sz="2800" dirty="0" smtClean="0">
                <a:solidFill>
                  <a:srgbClr val="333333"/>
                </a:solidFill>
                <a:latin typeface="OpenSans"/>
              </a:rPr>
              <a:t>Dù </a:t>
            </a:r>
            <a:r>
              <a:rPr lang="vi-VN" sz="2800" dirty="0">
                <a:solidFill>
                  <a:srgbClr val="333333"/>
                </a:solidFill>
                <a:latin typeface="OpenSans"/>
              </a:rPr>
              <a:t>chỉnh sửa trong giờ hay sau khi tan học, nếu bạn thấy nội dung nào quan trọng, có thể dùng bút màu gạch chân hoặc dùng các kí hiệu đặc biệt như mở ngoặc,… để đánh dấu. Sau khi đã hiểu rõ mọi kiến thức trọng tâm nhất của bài học, tự nhắc bản thân phải nhớ kĩ. Như vậy, kể cả khi bạn không đủ thời gian chuẩn bị hoặc khó có thể hết mọi trọng tâm bài học, thì ít nhất cũng biết chắc được rằng phần nào là phần bắt buộc phải nhớ, không được phép quên.</a:t>
            </a:r>
          </a:p>
          <a:p>
            <a:pPr algn="just"/>
            <a:r>
              <a:rPr lang="en-US" sz="2800" b="1" dirty="0" smtClean="0">
                <a:solidFill>
                  <a:srgbClr val="FF0000"/>
                </a:solidFill>
                <a:latin typeface="Times New Roman" panose="02020603050405020304" pitchFamily="18" charset="0"/>
                <a:cs typeface="Times New Roman" panose="02020603050405020304" pitchFamily="18" charset="0"/>
              </a:rPr>
              <a:t>2:</a:t>
            </a:r>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5" name="图片 3">
            <a:extLst>
              <a:ext uri="{FF2B5EF4-FFF2-40B4-BE49-F238E27FC236}">
                <a16:creationId xmlns="" xmlns:a16="http://schemas.microsoft.com/office/drawing/2014/main" id="{CDAEB3F2-D2C9-495D-AFAB-41F306A259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7112" y="2678164"/>
            <a:ext cx="3291009" cy="4181424"/>
          </a:xfrm>
          <a:prstGeom prst="rect">
            <a:avLst/>
          </a:prstGeom>
        </p:spPr>
      </p:pic>
    </p:spTree>
    <p:extLst>
      <p:ext uri="{BB962C8B-B14F-4D97-AF65-F5344CB8AC3E}">
        <p14:creationId xmlns:p14="http://schemas.microsoft.com/office/powerpoint/2010/main" val="2968658143"/>
      </p:ext>
    </p:extLst>
  </p:cSld>
  <p:clrMapOvr>
    <a:masterClrMapping/>
  </p:clrMapOvr>
  <mc:AlternateContent xmlns:mc="http://schemas.openxmlformats.org/markup-compatibility/2006" xmlns:p14="http://schemas.microsoft.com/office/powerpoint/2010/main">
    <mc:Choice Requires="p14">
      <p:transition spd="slow" p14:dur="1400" advTm="0">
        <p14:doors dir="vert"/>
      </p:transition>
    </mc:Choice>
    <mc:Fallback xmlns="">
      <p:transition spd="slow" advTm="0">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32830" y="362941"/>
            <a:ext cx="9906984" cy="523341"/>
          </a:xfrm>
          <a:prstGeom prst="rect">
            <a:avLst/>
          </a:prstGeom>
          <a:noFill/>
        </p:spPr>
        <p:txBody>
          <a:bodyPr wrap="square" rtlCol="0">
            <a:spAutoFit/>
          </a:bodyPr>
          <a:lstStyle/>
          <a:p>
            <a:r>
              <a:rPr lang="vi-VN" sz="2800" b="1" dirty="0" smtClean="0">
                <a:solidFill>
                  <a:srgbClr val="333333"/>
                </a:solidFill>
                <a:latin typeface="OpenSansBold"/>
              </a:rPr>
              <a:t>Mẹo </a:t>
            </a:r>
            <a:r>
              <a:rPr lang="vi-VN" sz="2800" b="1" dirty="0">
                <a:solidFill>
                  <a:srgbClr val="333333"/>
                </a:solidFill>
                <a:latin typeface="OpenSansBold"/>
              </a:rPr>
              <a:t>nhỏ giúp ghi chép để khi đọc là hiểu ngay:</a:t>
            </a:r>
            <a:r>
              <a:rPr lang="en-US" sz="2800" b="1" dirty="0" smtClean="0">
                <a:solidFill>
                  <a:prstClr val="black"/>
                </a:solidFill>
                <a:latin typeface="Times New Roman" panose="02020603050405020304" pitchFamily="18" charset="0"/>
                <a:cs typeface="Times New Roman" panose="02020603050405020304" pitchFamily="18" charset="0"/>
              </a:rPr>
              <a:t> </a:t>
            </a:r>
            <a:endParaRPr lang="en-US" sz="2800" b="1" dirty="0">
              <a:solidFill>
                <a:prstClr val="black"/>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957818" y="1408212"/>
            <a:ext cx="9972616" cy="5264198"/>
          </a:xfrm>
          <a:prstGeom prst="rect">
            <a:avLst/>
          </a:prstGeom>
          <a:noFill/>
        </p:spPr>
        <p:txBody>
          <a:bodyPr wrap="square" rtlCol="0">
            <a:spAutoFit/>
          </a:bodyPr>
          <a:lstStyle/>
          <a:p>
            <a:r>
              <a:rPr lang="vi-VN" sz="2800" b="1" dirty="0">
                <a:solidFill>
                  <a:srgbClr val="333333"/>
                </a:solidFill>
                <a:latin typeface="OpenSansBold"/>
              </a:rPr>
              <a:t>* </a:t>
            </a:r>
            <a:r>
              <a:rPr lang="vi-VN" sz="2800" dirty="0">
                <a:solidFill>
                  <a:srgbClr val="333333"/>
                </a:solidFill>
                <a:latin typeface="OpenSans"/>
              </a:rPr>
              <a:t> Trong quá trình sửa lại ghi chép, việc đánh dấu những phần trọng tâm sẽ giúp cho việc ôn lại bài sau này thuận lợi hơn. Bạn có thể tham khảo những cách đánh dấu như:</a:t>
            </a:r>
          </a:p>
          <a:p>
            <a:r>
              <a:rPr lang="vi-VN" sz="2800" dirty="0">
                <a:solidFill>
                  <a:srgbClr val="333333"/>
                </a:solidFill>
                <a:latin typeface="OpenSans"/>
              </a:rPr>
              <a:t>- Gạch chân các câu, đoạn quan trọng trong một đoạn ghi chép dài</a:t>
            </a:r>
          </a:p>
          <a:p>
            <a:r>
              <a:rPr lang="vi-VN" sz="2800" dirty="0">
                <a:solidFill>
                  <a:srgbClr val="333333"/>
                </a:solidFill>
                <a:latin typeface="OpenSans"/>
              </a:rPr>
              <a:t>- Trong đoạn văn đã gạch chân, chọn những từ ngữ cần nhấn mạnh bằng cách gạch chân thêm một đường hoặc tô màu bằng bút dạ quang</a:t>
            </a:r>
          </a:p>
          <a:p>
            <a:r>
              <a:rPr lang="vi-VN" sz="2800" dirty="0">
                <a:solidFill>
                  <a:srgbClr val="333333"/>
                </a:solidFill>
                <a:latin typeface="OpenSans"/>
              </a:rPr>
              <a:t>- Có thể dùng kí hiệu phù hợp (dấu ngoặc kép chẳng hạn) đánh dấu phần trọng tâm</a:t>
            </a:r>
          </a:p>
          <a:p>
            <a:r>
              <a:rPr lang="vi-VN" sz="2800" dirty="0">
                <a:solidFill>
                  <a:srgbClr val="333333"/>
                </a:solidFill>
                <a:latin typeface="OpenSans"/>
              </a:rPr>
              <a:t>- Dùng bút đỏ hoặc bút dạ quang khoanh lại điểm trọng tâm nhất (chỉ khoanh một chỗ</a:t>
            </a:r>
            <a:r>
              <a:rPr lang="vi-VN" sz="2800" dirty="0" smtClean="0">
                <a:solidFill>
                  <a:srgbClr val="333333"/>
                </a:solidFill>
                <a:latin typeface="OpenSans"/>
              </a:rPr>
              <a:t>)</a:t>
            </a:r>
            <a:endParaRPr lang="vi-VN" sz="2800" dirty="0">
              <a:solidFill>
                <a:srgbClr val="333333"/>
              </a:solidFill>
              <a:latin typeface="OpenSans"/>
            </a:endParaRPr>
          </a:p>
        </p:txBody>
      </p:sp>
      <p:pic>
        <p:nvPicPr>
          <p:cNvPr id="5" name="图片 3">
            <a:extLst>
              <a:ext uri="{FF2B5EF4-FFF2-40B4-BE49-F238E27FC236}">
                <a16:creationId xmlns="" xmlns:a16="http://schemas.microsoft.com/office/drawing/2014/main" id="{CDAEB3F2-D2C9-495D-AFAB-41F306A259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7113" y="2678164"/>
            <a:ext cx="3291009" cy="4181424"/>
          </a:xfrm>
          <a:prstGeom prst="rect">
            <a:avLst/>
          </a:prstGeom>
        </p:spPr>
      </p:pic>
    </p:spTree>
    <p:extLst>
      <p:ext uri="{BB962C8B-B14F-4D97-AF65-F5344CB8AC3E}">
        <p14:creationId xmlns:p14="http://schemas.microsoft.com/office/powerpoint/2010/main" val="2435536079"/>
      </p:ext>
    </p:extLst>
  </p:cSld>
  <p:clrMapOvr>
    <a:masterClrMapping/>
  </p:clrMapOvr>
  <mc:AlternateContent xmlns:mc="http://schemas.openxmlformats.org/markup-compatibility/2006" xmlns:p14="http://schemas.microsoft.com/office/powerpoint/2010/main">
    <mc:Choice Requires="p14">
      <p:transition spd="slow" p14:dur="1400" advTm="0">
        <p14:doors dir="vert"/>
      </p:transition>
    </mc:Choice>
    <mc:Fallback xmlns="">
      <p:transition spd="slow" advTm="0">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19704" y="362941"/>
            <a:ext cx="2913091" cy="523341"/>
          </a:xfrm>
          <a:prstGeom prst="rect">
            <a:avLst/>
          </a:prstGeom>
          <a:noFill/>
        </p:spPr>
        <p:txBody>
          <a:bodyPr wrap="square" rtlCol="0">
            <a:spAutoFit/>
          </a:bodyPr>
          <a:lstStyle/>
          <a:p>
            <a:r>
              <a:rPr lang="en-US" sz="2800" b="1" dirty="0" err="1" smtClean="0">
                <a:solidFill>
                  <a:prstClr val="black"/>
                </a:solidFill>
                <a:latin typeface="Times New Roman" panose="02020603050405020304" pitchFamily="18" charset="0"/>
                <a:cs typeface="Times New Roman" panose="02020603050405020304" pitchFamily="18" charset="0"/>
              </a:rPr>
              <a:t>Bài</a:t>
            </a:r>
            <a:r>
              <a:rPr lang="en-US" sz="2800" b="1" dirty="0" smtClean="0">
                <a:solidFill>
                  <a:prstClr val="black"/>
                </a:solidFill>
                <a:latin typeface="Times New Roman" panose="02020603050405020304" pitchFamily="18" charset="0"/>
                <a:cs typeface="Times New Roman" panose="02020603050405020304" pitchFamily="18" charset="0"/>
              </a:rPr>
              <a:t> 5</a:t>
            </a:r>
            <a:endParaRPr lang="en-US" sz="2800" b="1" dirty="0">
              <a:solidFill>
                <a:prstClr val="black"/>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957826" y="1408212"/>
            <a:ext cx="10136367" cy="6126172"/>
          </a:xfrm>
          <a:prstGeom prst="rect">
            <a:avLst/>
          </a:prstGeom>
          <a:noFill/>
        </p:spPr>
        <p:txBody>
          <a:bodyPr wrap="square" rtlCol="0">
            <a:spAutoFit/>
          </a:bodyPr>
          <a:lstStyle/>
          <a:p>
            <a:r>
              <a:rPr lang="vi-VN" sz="2800" b="1" dirty="0">
                <a:solidFill>
                  <a:srgbClr val="333333"/>
                </a:solidFill>
                <a:latin typeface="OpenSansBold"/>
              </a:rPr>
              <a:t>B. HỌC CÁCH TÌM NỘI DUNG CHÍNH</a:t>
            </a:r>
            <a:endParaRPr lang="vi-VN" sz="2800" dirty="0">
              <a:solidFill>
                <a:srgbClr val="333333"/>
              </a:solidFill>
              <a:latin typeface="OpenSans"/>
            </a:endParaRPr>
          </a:p>
          <a:p>
            <a:r>
              <a:rPr lang="vi-VN" sz="2800" dirty="0">
                <a:solidFill>
                  <a:srgbClr val="333333"/>
                </a:solidFill>
                <a:latin typeface="OpenSans"/>
              </a:rPr>
              <a:t>Trước khi nghĩ đến chuyện đánh dấu trọng tâm, bạn cần biết cách làm thế nào để tìm ra các trọng tâm. Đối với nhiều người, vấn đề hóc búa nhất trong quá trình học là không thể tìm ra trọng tâm. Đọc xong một đoạn dài, họ vẫn không biết trọng tâm nằm ở đâu.</a:t>
            </a:r>
          </a:p>
          <a:p>
            <a:r>
              <a:rPr lang="vi-VN" sz="2800" dirty="0">
                <a:solidFill>
                  <a:srgbClr val="333333"/>
                </a:solidFill>
                <a:latin typeface="OpenSans"/>
              </a:rPr>
              <a:t>Thông thường trong một nội dung bài học hoàn chỉnh, một chủ đề lớn có thể phân thành nhiều chủ đề nhỏ, giống như từ một thân cây mọc ra rất nhiều cành lớn nhỏ, giữa các cành cây cũng có mối quan hệ mật thiết với nhau. Từ rễ cây, nước có thể chuyển tới từng tán lá, ngược lại, dưỡng chất mà lá cây tạo ra cũng có thể quay lại nuôi dưỡng thân cây. Việc tìm kiếm trọng tâm cũng hệt như quá trình đó, từng bước mày mò, tìm kiếm</a:t>
            </a:r>
            <a:r>
              <a:rPr lang="vi-VN" sz="2800" dirty="0" smtClean="0">
                <a:solidFill>
                  <a:srgbClr val="333333"/>
                </a:solidFill>
                <a:latin typeface="OpenSans"/>
              </a:rPr>
              <a:t>.</a:t>
            </a:r>
            <a:endParaRPr lang="vi-VN" sz="2800" dirty="0">
              <a:solidFill>
                <a:srgbClr val="333333"/>
              </a:solidFill>
              <a:latin typeface="OpenSans"/>
            </a:endParaRPr>
          </a:p>
        </p:txBody>
      </p:sp>
      <p:pic>
        <p:nvPicPr>
          <p:cNvPr id="5" name="图片 3">
            <a:extLst>
              <a:ext uri="{FF2B5EF4-FFF2-40B4-BE49-F238E27FC236}">
                <a16:creationId xmlns="" xmlns:a16="http://schemas.microsoft.com/office/drawing/2014/main" id="{CDAEB3F2-D2C9-495D-AFAB-41F306A259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7114" y="2678164"/>
            <a:ext cx="3291009" cy="4181424"/>
          </a:xfrm>
          <a:prstGeom prst="rect">
            <a:avLst/>
          </a:prstGeom>
        </p:spPr>
      </p:pic>
    </p:spTree>
    <p:extLst>
      <p:ext uri="{BB962C8B-B14F-4D97-AF65-F5344CB8AC3E}">
        <p14:creationId xmlns:p14="http://schemas.microsoft.com/office/powerpoint/2010/main" val="2138665196"/>
      </p:ext>
    </p:extLst>
  </p:cSld>
  <p:clrMapOvr>
    <a:masterClrMapping/>
  </p:clrMapOvr>
  <mc:AlternateContent xmlns:mc="http://schemas.openxmlformats.org/markup-compatibility/2006" xmlns:p14="http://schemas.microsoft.com/office/powerpoint/2010/main">
    <mc:Choice Requires="p14">
      <p:transition spd="slow" p14:dur="1400" advTm="0">
        <p14:doors dir="vert"/>
      </p:transition>
    </mc:Choice>
    <mc:Fallback xmlns="">
      <p:transition spd="slow" advTm="0">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88382" y="362941"/>
            <a:ext cx="10037785" cy="954328"/>
          </a:xfrm>
          <a:prstGeom prst="rect">
            <a:avLst/>
          </a:prstGeom>
          <a:noFill/>
        </p:spPr>
        <p:txBody>
          <a:bodyPr wrap="square" rtlCol="0">
            <a:spAutoFit/>
          </a:bodyPr>
          <a:lstStyle/>
          <a:p>
            <a:r>
              <a:rPr lang="vi-VN" sz="2800" dirty="0">
                <a:solidFill>
                  <a:srgbClr val="FF0000"/>
                </a:solidFill>
                <a:latin typeface="OpenSans"/>
              </a:rPr>
              <a:t>Dưới đây là một số cách đơn giản giúp bạn dễ dàng nắm bắt nội dung chính của bài </a:t>
            </a:r>
            <a:r>
              <a:rPr lang="vi-VN" sz="2800" dirty="0" smtClean="0">
                <a:solidFill>
                  <a:srgbClr val="FF0000"/>
                </a:solidFill>
                <a:latin typeface="OpenSans"/>
              </a:rPr>
              <a:t>học</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957824" y="1408212"/>
            <a:ext cx="10027200" cy="3540250"/>
          </a:xfrm>
          <a:prstGeom prst="rect">
            <a:avLst/>
          </a:prstGeom>
          <a:noFill/>
        </p:spPr>
        <p:txBody>
          <a:bodyPr wrap="square" rtlCol="0">
            <a:spAutoFit/>
          </a:bodyPr>
          <a:lstStyle/>
          <a:p>
            <a:r>
              <a:rPr lang="vi-VN" sz="2800" b="1" dirty="0">
                <a:solidFill>
                  <a:srgbClr val="333333"/>
                </a:solidFill>
                <a:latin typeface="OpenSansBold"/>
              </a:rPr>
              <a:t>1. Tìm từ khóa và câu chủ đề:</a:t>
            </a:r>
            <a:r>
              <a:rPr lang="vi-VN" sz="2800" dirty="0">
                <a:solidFill>
                  <a:srgbClr val="333333"/>
                </a:solidFill>
                <a:latin typeface="OpenSans"/>
              </a:rPr>
              <a:t> Thông thường những câu được tô đậm, được viết in hoa; những câu mở đầu, câu kết thúc,… chính là những câu mang từ khóa quan trọng hoặc là câu chủ đề có thể tổng kết khái quát nội dung toàn văn bản.</a:t>
            </a:r>
          </a:p>
          <a:p>
            <a:r>
              <a:rPr lang="vi-VN" sz="2800" b="1" dirty="0">
                <a:solidFill>
                  <a:srgbClr val="333333"/>
                </a:solidFill>
                <a:latin typeface="OpenSansBold"/>
              </a:rPr>
              <a:t>2. Đánh dấu những nội dung mà thầy, cô giáo nhấn mạnh tầm “quan trọng” hay giảng đi giảng lại nhiều lần</a:t>
            </a:r>
            <a:r>
              <a:rPr lang="vi-VN" sz="2800" dirty="0">
                <a:solidFill>
                  <a:srgbClr val="333333"/>
                </a:solidFill>
                <a:latin typeface="OpenSans"/>
              </a:rPr>
              <a:t>, sau đó, đọc lại sách giáo khoa, tìm cách thảo luận với bạn bè, hỏi thầy cô để hiểu vấn đề cặn kẽ hơn</a:t>
            </a:r>
            <a:r>
              <a:rPr lang="vi-VN" sz="2800" dirty="0" smtClean="0">
                <a:solidFill>
                  <a:srgbClr val="333333"/>
                </a:solidFill>
                <a:latin typeface="OpenSans"/>
              </a:rPr>
              <a:t>,</a:t>
            </a:r>
            <a:endParaRPr lang="vi-VN" sz="2800" dirty="0">
              <a:solidFill>
                <a:srgbClr val="333333"/>
              </a:solidFill>
              <a:latin typeface="OpenSans"/>
            </a:endParaRPr>
          </a:p>
        </p:txBody>
      </p:sp>
      <p:pic>
        <p:nvPicPr>
          <p:cNvPr id="5" name="图片 3">
            <a:extLst>
              <a:ext uri="{FF2B5EF4-FFF2-40B4-BE49-F238E27FC236}">
                <a16:creationId xmlns="" xmlns:a16="http://schemas.microsoft.com/office/drawing/2014/main" id="{CDAEB3F2-D2C9-495D-AFAB-41F306A259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7116" y="2678164"/>
            <a:ext cx="3291009" cy="4181424"/>
          </a:xfrm>
          <a:prstGeom prst="rect">
            <a:avLst/>
          </a:prstGeom>
        </p:spPr>
      </p:pic>
    </p:spTree>
    <p:extLst>
      <p:ext uri="{BB962C8B-B14F-4D97-AF65-F5344CB8AC3E}">
        <p14:creationId xmlns:p14="http://schemas.microsoft.com/office/powerpoint/2010/main" val="2359654"/>
      </p:ext>
    </p:extLst>
  </p:cSld>
  <p:clrMapOvr>
    <a:masterClrMapping/>
  </p:clrMapOvr>
  <mc:AlternateContent xmlns:mc="http://schemas.openxmlformats.org/markup-compatibility/2006" xmlns:p14="http://schemas.microsoft.com/office/powerpoint/2010/main">
    <mc:Choice Requires="p14">
      <p:transition spd="slow" p14:dur="1400" advTm="0">
        <p14:doors dir="vert"/>
      </p:transition>
    </mc:Choice>
    <mc:Fallback xmlns="">
      <p:transition spd="slow" advTm="0">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19704" y="362941"/>
            <a:ext cx="2913091" cy="523341"/>
          </a:xfrm>
          <a:prstGeom prst="rect">
            <a:avLst/>
          </a:prstGeom>
          <a:noFill/>
        </p:spPr>
        <p:txBody>
          <a:bodyPr wrap="square" rtlCol="0">
            <a:spAutoFit/>
          </a:bodyPr>
          <a:lstStyle/>
          <a:p>
            <a:r>
              <a:rPr lang="en-US" sz="2800" b="1" dirty="0" err="1" smtClean="0">
                <a:solidFill>
                  <a:prstClr val="black"/>
                </a:solidFill>
                <a:latin typeface="Times New Roman" panose="02020603050405020304" pitchFamily="18" charset="0"/>
                <a:cs typeface="Times New Roman" panose="02020603050405020304" pitchFamily="18" charset="0"/>
              </a:rPr>
              <a:t>Bài</a:t>
            </a:r>
            <a:r>
              <a:rPr lang="en-US" sz="2800" b="1" dirty="0" smtClean="0">
                <a:solidFill>
                  <a:prstClr val="black"/>
                </a:solidFill>
                <a:latin typeface="Times New Roman" panose="02020603050405020304" pitchFamily="18" charset="0"/>
                <a:cs typeface="Times New Roman" panose="02020603050405020304" pitchFamily="18" charset="0"/>
              </a:rPr>
              <a:t> 5</a:t>
            </a:r>
            <a:endParaRPr lang="en-US" sz="2800" b="1" dirty="0">
              <a:solidFill>
                <a:prstClr val="black"/>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957823" y="1408212"/>
            <a:ext cx="10027200" cy="3971237"/>
          </a:xfrm>
          <a:prstGeom prst="rect">
            <a:avLst/>
          </a:prstGeom>
          <a:noFill/>
        </p:spPr>
        <p:txBody>
          <a:bodyPr wrap="square" rtlCol="0">
            <a:spAutoFit/>
          </a:bodyPr>
          <a:lstStyle/>
          <a:p>
            <a:r>
              <a:rPr lang="vi-VN" sz="2800" b="1" dirty="0">
                <a:solidFill>
                  <a:srgbClr val="333333"/>
                </a:solidFill>
                <a:latin typeface="OpenSansBold"/>
              </a:rPr>
              <a:t>3. Tự đặt câu hỏi và trả lời:</a:t>
            </a:r>
            <a:r>
              <a:rPr lang="vi-VN" sz="2800" dirty="0">
                <a:solidFill>
                  <a:srgbClr val="333333"/>
                </a:solidFill>
                <a:latin typeface="OpenSans"/>
              </a:rPr>
              <a:t> Trong quá trình soạn và ôn lại bài, muốn biết mình đã thật sự nắm được trọng tâm bài học hay chưa, bạn có thể sắm nhiều vai vừa là thầy, cô giáo vừa là học trò, tự đặt ra câu hỏi và tự mình trả lời.</a:t>
            </a:r>
          </a:p>
          <a:p>
            <a:r>
              <a:rPr lang="vi-VN" sz="2800" b="1" dirty="0">
                <a:solidFill>
                  <a:srgbClr val="333333"/>
                </a:solidFill>
                <a:latin typeface="OpenSansBold"/>
              </a:rPr>
              <a:t>4. Dùng sơ đồ tóm tắt lại những kiến thức đã học:</a:t>
            </a:r>
            <a:r>
              <a:rPr lang="vi-VN" sz="2800" dirty="0">
                <a:solidFill>
                  <a:srgbClr val="333333"/>
                </a:solidFill>
                <a:latin typeface="OpenSans"/>
              </a:rPr>
              <a:t> Trước khi thực hiện phương pháp này cần nắm chắc từng nội dung chính, phụ và mối liên hệ giữa chúng sau đó sử dụng sơ đồ để tóm tắt. Thông qua sơ đồ đó, bạn có thể dễ dàng nhìn ra được mối quan hệ giữa các nội dung</a:t>
            </a:r>
            <a:r>
              <a:rPr lang="vi-VN" sz="2800" dirty="0" smtClean="0">
                <a:solidFill>
                  <a:srgbClr val="333333"/>
                </a:solidFill>
                <a:latin typeface="OpenSans"/>
              </a:rPr>
              <a:t>.</a:t>
            </a:r>
            <a:endParaRPr lang="vi-VN" sz="2800" dirty="0">
              <a:solidFill>
                <a:srgbClr val="333333"/>
              </a:solidFill>
              <a:latin typeface="OpenSans"/>
            </a:endParaRPr>
          </a:p>
        </p:txBody>
      </p:sp>
      <p:pic>
        <p:nvPicPr>
          <p:cNvPr id="5" name="图片 3">
            <a:extLst>
              <a:ext uri="{FF2B5EF4-FFF2-40B4-BE49-F238E27FC236}">
                <a16:creationId xmlns="" xmlns:a16="http://schemas.microsoft.com/office/drawing/2014/main" id="{CDAEB3F2-D2C9-495D-AFAB-41F306A259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7121" y="4411972"/>
            <a:ext cx="1926410" cy="2447620"/>
          </a:xfrm>
          <a:prstGeom prst="rect">
            <a:avLst/>
          </a:prstGeom>
        </p:spPr>
      </p:pic>
    </p:spTree>
    <p:extLst>
      <p:ext uri="{BB962C8B-B14F-4D97-AF65-F5344CB8AC3E}">
        <p14:creationId xmlns:p14="http://schemas.microsoft.com/office/powerpoint/2010/main" val="872472527"/>
      </p:ext>
    </p:extLst>
  </p:cSld>
  <p:clrMapOvr>
    <a:masterClrMapping/>
  </p:clrMapOvr>
  <mc:AlternateContent xmlns:mc="http://schemas.openxmlformats.org/markup-compatibility/2006" xmlns:p14="http://schemas.microsoft.com/office/powerpoint/2010/main">
    <mc:Choice Requires="p14">
      <p:transition spd="slow" p14:dur="1400" advTm="0">
        <p14:doors dir="vert"/>
      </p:transition>
    </mc:Choice>
    <mc:Fallback xmlns="">
      <p:transition spd="slow" advTm="0">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19704" y="362941"/>
            <a:ext cx="2913091" cy="523341"/>
          </a:xfrm>
          <a:prstGeom prst="rect">
            <a:avLst/>
          </a:prstGeom>
          <a:noFill/>
        </p:spPr>
        <p:txBody>
          <a:bodyPr wrap="square" rtlCol="0">
            <a:spAutoFit/>
          </a:bodyPr>
          <a:lstStyle/>
          <a:p>
            <a:r>
              <a:rPr lang="en-US" sz="2800" b="1" dirty="0" err="1" smtClean="0">
                <a:solidFill>
                  <a:prstClr val="black"/>
                </a:solidFill>
                <a:latin typeface="Times New Roman" panose="02020603050405020304" pitchFamily="18" charset="0"/>
                <a:cs typeface="Times New Roman" panose="02020603050405020304" pitchFamily="18" charset="0"/>
              </a:rPr>
              <a:t>Bài</a:t>
            </a:r>
            <a:r>
              <a:rPr lang="en-US" sz="2800" b="1" dirty="0" smtClean="0">
                <a:solidFill>
                  <a:prstClr val="black"/>
                </a:solidFill>
                <a:latin typeface="Times New Roman" panose="02020603050405020304" pitchFamily="18" charset="0"/>
                <a:cs typeface="Times New Roman" panose="02020603050405020304" pitchFamily="18" charset="0"/>
              </a:rPr>
              <a:t> 5</a:t>
            </a:r>
            <a:endParaRPr lang="en-US" sz="2800" b="1" dirty="0">
              <a:solidFill>
                <a:prstClr val="black"/>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957821" y="1408214"/>
            <a:ext cx="10013553" cy="3109263"/>
          </a:xfrm>
          <a:prstGeom prst="rect">
            <a:avLst/>
          </a:prstGeom>
          <a:noFill/>
        </p:spPr>
        <p:txBody>
          <a:bodyPr wrap="square" rtlCol="0">
            <a:spAutoFit/>
          </a:bodyPr>
          <a:lstStyle/>
          <a:p>
            <a:r>
              <a:rPr lang="vi-VN" sz="2800" b="1" dirty="0">
                <a:solidFill>
                  <a:srgbClr val="333333"/>
                </a:solidFill>
                <a:latin typeface="OpenSansBold"/>
              </a:rPr>
              <a:t>C. PHÂN TÍCH VÀ ĐỐI CHIẾU: THIẾT LẬP MỐI LIÊN HỆ GIỮA CÁC TRỌNG TÂM BÀI HỌC</a:t>
            </a:r>
            <a:endParaRPr lang="vi-VN" sz="2800" dirty="0">
              <a:solidFill>
                <a:srgbClr val="333333"/>
              </a:solidFill>
              <a:latin typeface="OpenSans"/>
            </a:endParaRPr>
          </a:p>
          <a:p>
            <a:r>
              <a:rPr lang="vi-VN" sz="2800" dirty="0">
                <a:solidFill>
                  <a:srgbClr val="333333"/>
                </a:solidFill>
                <a:latin typeface="OpenSans"/>
              </a:rPr>
              <a:t>Chú ý những đề mục được in đậm hay viết in hoa trong sách giáo khoa, hoặc tự mình khái quát một đoạn nội dung thành vài chữ hoặc một câu, sau đó ghi chú lên phía trên bản ghi chép. Như vậy, chỉ cần đọc lướt qua đề mục là bạn có thể nắm bắt được nội dung mấu chốt của văn bản</a:t>
            </a:r>
            <a:r>
              <a:rPr lang="vi-VN" sz="2800" dirty="0" smtClean="0">
                <a:solidFill>
                  <a:srgbClr val="333333"/>
                </a:solidFill>
                <a:latin typeface="OpenSans"/>
              </a:rPr>
              <a:t>.</a:t>
            </a:r>
            <a:endParaRPr lang="vi-VN" sz="2800" dirty="0">
              <a:solidFill>
                <a:srgbClr val="333333"/>
              </a:solidFill>
              <a:latin typeface="OpenSans"/>
            </a:endParaRPr>
          </a:p>
        </p:txBody>
      </p:sp>
      <p:pic>
        <p:nvPicPr>
          <p:cNvPr id="5" name="图片 3">
            <a:extLst>
              <a:ext uri="{FF2B5EF4-FFF2-40B4-BE49-F238E27FC236}">
                <a16:creationId xmlns="" xmlns:a16="http://schemas.microsoft.com/office/drawing/2014/main" id="{CDAEB3F2-D2C9-495D-AFAB-41F306A259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7119" y="2678164"/>
            <a:ext cx="3291009" cy="4181424"/>
          </a:xfrm>
          <a:prstGeom prst="rect">
            <a:avLst/>
          </a:prstGeom>
        </p:spPr>
      </p:pic>
    </p:spTree>
    <p:extLst>
      <p:ext uri="{BB962C8B-B14F-4D97-AF65-F5344CB8AC3E}">
        <p14:creationId xmlns:p14="http://schemas.microsoft.com/office/powerpoint/2010/main" val="2262885374"/>
      </p:ext>
    </p:extLst>
  </p:cSld>
  <p:clrMapOvr>
    <a:masterClrMapping/>
  </p:clrMapOvr>
  <mc:AlternateContent xmlns:mc="http://schemas.openxmlformats.org/markup-compatibility/2006" xmlns:p14="http://schemas.microsoft.com/office/powerpoint/2010/main">
    <mc:Choice Requires="p14">
      <p:transition spd="slow" p14:dur="1400" advTm="0">
        <p14:doors dir="vert"/>
      </p:transition>
    </mc:Choice>
    <mc:Fallback xmlns="">
      <p:transition spd="slow" advTm="0">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19704" y="362941"/>
            <a:ext cx="2913091" cy="523341"/>
          </a:xfrm>
          <a:prstGeom prst="rect">
            <a:avLst/>
          </a:prstGeom>
          <a:noFill/>
        </p:spPr>
        <p:txBody>
          <a:bodyPr wrap="square" rtlCol="0">
            <a:spAutoFit/>
          </a:bodyPr>
          <a:lstStyle/>
          <a:p>
            <a:r>
              <a:rPr lang="en-US" sz="2800" b="1" dirty="0" err="1" smtClean="0">
                <a:solidFill>
                  <a:prstClr val="black"/>
                </a:solidFill>
                <a:latin typeface="Times New Roman" panose="02020603050405020304" pitchFamily="18" charset="0"/>
                <a:cs typeface="Times New Roman" panose="02020603050405020304" pitchFamily="18" charset="0"/>
              </a:rPr>
              <a:t>Bài</a:t>
            </a:r>
            <a:r>
              <a:rPr lang="en-US" sz="2800" b="1" dirty="0" smtClean="0">
                <a:solidFill>
                  <a:prstClr val="black"/>
                </a:solidFill>
                <a:latin typeface="Times New Roman" panose="02020603050405020304" pitchFamily="18" charset="0"/>
                <a:cs typeface="Times New Roman" panose="02020603050405020304" pitchFamily="18" charset="0"/>
              </a:rPr>
              <a:t> 5</a:t>
            </a:r>
            <a:endParaRPr lang="en-US" sz="2800" b="1" dirty="0">
              <a:solidFill>
                <a:prstClr val="black"/>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957818" y="1408213"/>
            <a:ext cx="10095430" cy="4402224"/>
          </a:xfrm>
          <a:prstGeom prst="rect">
            <a:avLst/>
          </a:prstGeom>
          <a:noFill/>
        </p:spPr>
        <p:txBody>
          <a:bodyPr wrap="square" rtlCol="0">
            <a:spAutoFit/>
          </a:bodyPr>
          <a:lstStyle/>
          <a:p>
            <a:pPr algn="ctr"/>
            <a:r>
              <a:rPr lang="vi-VN" sz="2800" dirty="0">
                <a:solidFill>
                  <a:srgbClr val="333333"/>
                </a:solidFill>
                <a:latin typeface="OpenSans"/>
              </a:rPr>
              <a:t>Bởi vì sách giáo khoa được thiết kế có hệ thống, kết cấu rõ ràng, nên mỗi lần chọn xong đề mục, chắc chắn bạn sẽ nhận ra các đề mục có mối liên hệ chặt chẽ với nhau. Một số chủ đề là trọng tâm của một chủ đề lớn quan trọng nào đó, nhưng một số chủ đề chỉ có mối liên hệ nguyên nhân – kết quả hoặc quan hệ đối chiếu. Trong vở ghi, bạn có thể dùng đường kẻ nối để thể hiện mối quan hệ giữa chúng, hoặc sử dụng nhất quán loại bút màu chuyên dùng cho từng loại nội dung, để phân biệt cấp độ quan trọng của vấn đề, giúp chúng ta dễ dàng hiểu bài </a:t>
            </a:r>
            <a:r>
              <a:rPr lang="vi-VN" sz="2800">
                <a:solidFill>
                  <a:srgbClr val="333333"/>
                </a:solidFill>
                <a:latin typeface="OpenSans"/>
              </a:rPr>
              <a:t>hơn</a:t>
            </a:r>
            <a:r>
              <a:rPr lang="vi-VN" sz="2800" smtClean="0">
                <a:solidFill>
                  <a:srgbClr val="333333"/>
                </a:solidFill>
                <a:latin typeface="OpenSans"/>
              </a:rPr>
              <a:t>.</a:t>
            </a:r>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5" name="图片 3">
            <a:extLst>
              <a:ext uri="{FF2B5EF4-FFF2-40B4-BE49-F238E27FC236}">
                <a16:creationId xmlns="" xmlns:a16="http://schemas.microsoft.com/office/drawing/2014/main" id="{CDAEB3F2-D2C9-495D-AFAB-41F306A259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7121" y="2678164"/>
            <a:ext cx="3291009" cy="4181424"/>
          </a:xfrm>
          <a:prstGeom prst="rect">
            <a:avLst/>
          </a:prstGeom>
        </p:spPr>
      </p:pic>
    </p:spTree>
    <p:extLst>
      <p:ext uri="{BB962C8B-B14F-4D97-AF65-F5344CB8AC3E}">
        <p14:creationId xmlns:p14="http://schemas.microsoft.com/office/powerpoint/2010/main" val="2565481462"/>
      </p:ext>
    </p:extLst>
  </p:cSld>
  <p:clrMapOvr>
    <a:masterClrMapping/>
  </p:clrMapOvr>
  <mc:AlternateContent xmlns:mc="http://schemas.openxmlformats.org/markup-compatibility/2006" xmlns:p14="http://schemas.microsoft.com/office/powerpoint/2010/main">
    <mc:Choice Requires="p14">
      <p:transition spd="slow" p14:dur="1400" advTm="0">
        <p14:doors dir="vert"/>
      </p:transition>
    </mc:Choice>
    <mc:Fallback xmlns="">
      <p:transition spd="slow" advTm="0">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xmlns="" id="{84C0791A-6676-4043-BBF1-DD2993D19C98}"/>
              </a:ext>
            </a:extLst>
          </p:cNvPr>
          <p:cNvSpPr/>
          <p:nvPr/>
        </p:nvSpPr>
        <p:spPr>
          <a:xfrm flipV="1">
            <a:off x="10" y="957577"/>
            <a:ext cx="12190413" cy="45719"/>
          </a:xfrm>
          <a:prstGeom prst="rect">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pic>
        <p:nvPicPr>
          <p:cNvPr id="16" name="图片 11">
            <a:extLst>
              <a:ext uri="{FF2B5EF4-FFF2-40B4-BE49-F238E27FC236}">
                <a16:creationId xmlns:a16="http://schemas.microsoft.com/office/drawing/2014/main" xmlns="" id="{9C6A6309-3DA2-426F-9025-0D2ABD4E42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76280" y="1003296"/>
            <a:ext cx="9582491" cy="3909978"/>
          </a:xfrm>
          <a:prstGeom prst="rect">
            <a:avLst/>
          </a:prstGeom>
        </p:spPr>
      </p:pic>
      <p:pic>
        <p:nvPicPr>
          <p:cNvPr id="18" name="图片 4">
            <a:extLst>
              <a:ext uri="{FF2B5EF4-FFF2-40B4-BE49-F238E27FC236}">
                <a16:creationId xmlns:a16="http://schemas.microsoft.com/office/drawing/2014/main" xmlns="" id="{0A27A0F3-A524-4D90-B6FC-B39A5173D6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9045" y="5492414"/>
            <a:ext cx="443832" cy="727912"/>
          </a:xfrm>
          <a:prstGeom prst="rect">
            <a:avLst/>
          </a:prstGeom>
        </p:spPr>
      </p:pic>
      <p:pic>
        <p:nvPicPr>
          <p:cNvPr id="30" name="图片 5">
            <a:extLst>
              <a:ext uri="{FF2B5EF4-FFF2-40B4-BE49-F238E27FC236}">
                <a16:creationId xmlns:a16="http://schemas.microsoft.com/office/drawing/2014/main" xmlns="" id="{33F087F9-66B4-4FE5-ACE1-DF720EF00F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9143" y="4136574"/>
            <a:ext cx="2242841" cy="2667662"/>
          </a:xfrm>
          <a:prstGeom prst="rect">
            <a:avLst/>
          </a:prstGeom>
        </p:spPr>
      </p:pic>
      <p:pic>
        <p:nvPicPr>
          <p:cNvPr id="31" name="PA-图片 12">
            <a:extLst>
              <a:ext uri="{FF2B5EF4-FFF2-40B4-BE49-F238E27FC236}">
                <a16:creationId xmlns:a16="http://schemas.microsoft.com/office/drawing/2014/main" xmlns="" id="{1B74406C-54F8-405E-B007-AE86CE90CACD}"/>
              </a:ext>
            </a:extLst>
          </p:cNvPr>
          <p:cNvPicPr>
            <a:picLocks noChangeAspect="1"/>
          </p:cNvPicPr>
          <p:nvPr>
            <p:custDataLst>
              <p:tags r:id="rId1"/>
            </p:custDataLst>
          </p:nvPr>
        </p:nvPicPr>
        <p:blipFill rotWithShape="1">
          <a:blip r:embed="rId7">
            <a:extLst>
              <a:ext uri="{28A0092B-C50C-407E-A947-70E740481C1C}">
                <a14:useLocalDpi xmlns:a14="http://schemas.microsoft.com/office/drawing/2010/main" val="0"/>
              </a:ext>
            </a:extLst>
          </a:blip>
          <a:srcRect l="58231" t="46683" r="21708" b="3317"/>
          <a:stretch/>
        </p:blipFill>
        <p:spPr>
          <a:xfrm>
            <a:off x="7495673" y="5330492"/>
            <a:ext cx="1666971" cy="1593189"/>
          </a:xfrm>
          <a:prstGeom prst="rect">
            <a:avLst/>
          </a:prstGeom>
          <a:ln>
            <a:noFill/>
          </a:ln>
          <a:extLst>
            <a:ext uri="{91240B29-F687-4F45-9708-019B960494DF}">
              <a14:hiddenLine xmlns:a14="http://schemas.microsoft.com/office/drawing/2010/main">
                <a:solidFill>
                  <a:srgbClr val="FF0000"/>
                </a:solidFill>
              </a14:hiddenLine>
            </a:ext>
          </a:extLst>
        </p:spPr>
      </p:pic>
      <p:sp>
        <p:nvSpPr>
          <p:cNvPr id="32" name="标题 1">
            <a:extLst>
              <a:ext uri="{FF2B5EF4-FFF2-40B4-BE49-F238E27FC236}">
                <a16:creationId xmlns:a16="http://schemas.microsoft.com/office/drawing/2014/main" xmlns="" id="{D78DF3CE-C80F-4952-8728-D1983AA308D2}"/>
              </a:ext>
            </a:extLst>
          </p:cNvPr>
          <p:cNvSpPr txBox="1">
            <a:spLocks/>
          </p:cNvSpPr>
          <p:nvPr/>
        </p:nvSpPr>
        <p:spPr>
          <a:xfrm>
            <a:off x="2430380" y="1347537"/>
            <a:ext cx="8378856" cy="27890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endParaRPr lang="en-US" sz="3200" b="1" i="1" dirty="0" smtClean="0">
              <a:solidFill>
                <a:srgbClr val="0070C0"/>
              </a:solidFill>
              <a:cs typeface="Times New Roman" panose="02020603050405020304" pitchFamily="18" charset="0"/>
            </a:endParaRPr>
          </a:p>
          <a:p>
            <a:pPr algn="just"/>
            <a:r>
              <a:rPr lang="en-US" sz="3600" b="1" i="1" dirty="0" smtClean="0">
                <a:solidFill>
                  <a:srgbClr val="0070C0"/>
                </a:solidFill>
                <a:cs typeface="Times New Roman" panose="02020603050405020304" pitchFamily="18" charset="0"/>
              </a:rPr>
              <a:t>    </a:t>
            </a:r>
            <a:r>
              <a:rPr lang="en-US" sz="3600" b="1" i="1" dirty="0" err="1" smtClean="0">
                <a:solidFill>
                  <a:srgbClr val="0070C0"/>
                </a:solidFill>
                <a:cs typeface="Times New Roman" panose="02020603050405020304" pitchFamily="18" charset="0"/>
              </a:rPr>
              <a:t>Nếu</a:t>
            </a:r>
            <a:r>
              <a:rPr lang="en-US" sz="3600" b="1" i="1" dirty="0" smtClean="0">
                <a:solidFill>
                  <a:srgbClr val="0070C0"/>
                </a:solidFill>
                <a:cs typeface="Times New Roman" panose="02020603050405020304" pitchFamily="18" charset="0"/>
              </a:rPr>
              <a:t> </a:t>
            </a:r>
            <a:r>
              <a:rPr lang="en-US" sz="3600" b="1" i="1" dirty="0" err="1" smtClean="0">
                <a:solidFill>
                  <a:srgbClr val="0070C0"/>
                </a:solidFill>
                <a:cs typeface="Times New Roman" panose="02020603050405020304" pitchFamily="18" charset="0"/>
              </a:rPr>
              <a:t>không</a:t>
            </a:r>
            <a:r>
              <a:rPr lang="en-US" sz="3600" b="1" i="1" dirty="0" smtClean="0">
                <a:solidFill>
                  <a:srgbClr val="0070C0"/>
                </a:solidFill>
                <a:cs typeface="Times New Roman" panose="02020603050405020304" pitchFamily="18" charset="0"/>
              </a:rPr>
              <a:t> </a:t>
            </a:r>
            <a:r>
              <a:rPr lang="en-US" sz="3600" b="1" i="1" dirty="0" err="1" smtClean="0">
                <a:solidFill>
                  <a:srgbClr val="0070C0"/>
                </a:solidFill>
                <a:cs typeface="Times New Roman" panose="02020603050405020304" pitchFamily="18" charset="0"/>
              </a:rPr>
              <a:t>chạm</a:t>
            </a:r>
            <a:r>
              <a:rPr lang="en-US" sz="3600" b="1" i="1" dirty="0" smtClean="0">
                <a:solidFill>
                  <a:srgbClr val="0070C0"/>
                </a:solidFill>
                <a:cs typeface="Times New Roman" panose="02020603050405020304" pitchFamily="18" charset="0"/>
              </a:rPr>
              <a:t> </a:t>
            </a:r>
            <a:r>
              <a:rPr lang="en-US" sz="3600" b="1" i="1" dirty="0" err="1" smtClean="0">
                <a:solidFill>
                  <a:srgbClr val="0070C0"/>
                </a:solidFill>
                <a:cs typeface="Times New Roman" panose="02020603050405020304" pitchFamily="18" charset="0"/>
              </a:rPr>
              <a:t>vào</a:t>
            </a:r>
            <a:r>
              <a:rPr lang="en-US" sz="3600" b="1" i="1" dirty="0" smtClean="0">
                <a:solidFill>
                  <a:srgbClr val="0070C0"/>
                </a:solidFill>
                <a:cs typeface="Times New Roman" panose="02020603050405020304" pitchFamily="18" charset="0"/>
              </a:rPr>
              <a:t> </a:t>
            </a:r>
            <a:r>
              <a:rPr lang="en-US" sz="3600" b="1" i="1" dirty="0" err="1" smtClean="0">
                <a:solidFill>
                  <a:srgbClr val="0070C0"/>
                </a:solidFill>
                <a:cs typeface="Times New Roman" panose="02020603050405020304" pitchFamily="18" charset="0"/>
              </a:rPr>
              <a:t>nước</a:t>
            </a:r>
            <a:r>
              <a:rPr lang="en-US" sz="3600" b="1" i="1" dirty="0" smtClean="0">
                <a:solidFill>
                  <a:srgbClr val="0070C0"/>
                </a:solidFill>
                <a:cs typeface="Times New Roman" panose="02020603050405020304" pitchFamily="18" charset="0"/>
              </a:rPr>
              <a:t> </a:t>
            </a:r>
            <a:r>
              <a:rPr lang="en-US" sz="3600" b="1" i="1" dirty="0" err="1" smtClean="0">
                <a:solidFill>
                  <a:srgbClr val="0070C0"/>
                </a:solidFill>
                <a:cs typeface="Times New Roman" panose="02020603050405020304" pitchFamily="18" charset="0"/>
              </a:rPr>
              <a:t>thì</a:t>
            </a:r>
            <a:r>
              <a:rPr lang="en-US" sz="3600" b="1" i="1" dirty="0" smtClean="0">
                <a:solidFill>
                  <a:srgbClr val="0070C0"/>
                </a:solidFill>
                <a:cs typeface="Times New Roman" panose="02020603050405020304" pitchFamily="18" charset="0"/>
              </a:rPr>
              <a:t> </a:t>
            </a:r>
            <a:r>
              <a:rPr lang="en-US" sz="3600" b="1" i="1" dirty="0" err="1" smtClean="0">
                <a:solidFill>
                  <a:srgbClr val="0070C0"/>
                </a:solidFill>
                <a:cs typeface="Times New Roman" panose="02020603050405020304" pitchFamily="18" charset="0"/>
              </a:rPr>
              <a:t>em</a:t>
            </a:r>
            <a:r>
              <a:rPr lang="en-US" sz="3600" b="1" i="1" dirty="0" smtClean="0">
                <a:solidFill>
                  <a:srgbClr val="0070C0"/>
                </a:solidFill>
                <a:cs typeface="Times New Roman" panose="02020603050405020304" pitchFamily="18" charset="0"/>
              </a:rPr>
              <a:t> </a:t>
            </a:r>
            <a:r>
              <a:rPr lang="en-US" sz="3600" b="1" i="1" dirty="0" err="1" smtClean="0">
                <a:solidFill>
                  <a:srgbClr val="0070C0"/>
                </a:solidFill>
                <a:cs typeface="Times New Roman" panose="02020603050405020304" pitchFamily="18" charset="0"/>
              </a:rPr>
              <a:t>sẽ</a:t>
            </a:r>
            <a:r>
              <a:rPr lang="en-US" sz="3600" b="1" i="1" dirty="0" smtClean="0">
                <a:solidFill>
                  <a:srgbClr val="0070C0"/>
                </a:solidFill>
                <a:cs typeface="Times New Roman" panose="02020603050405020304" pitchFamily="18" charset="0"/>
              </a:rPr>
              <a:t> </a:t>
            </a:r>
            <a:r>
              <a:rPr lang="en-US" sz="3600" b="1" i="1" dirty="0" err="1" smtClean="0">
                <a:solidFill>
                  <a:srgbClr val="0070C0"/>
                </a:solidFill>
                <a:cs typeface="Times New Roman" panose="02020603050405020304" pitchFamily="18" charset="0"/>
              </a:rPr>
              <a:t>không</a:t>
            </a:r>
            <a:r>
              <a:rPr lang="en-US" sz="3600" b="1" i="1" dirty="0" smtClean="0">
                <a:solidFill>
                  <a:srgbClr val="0070C0"/>
                </a:solidFill>
                <a:cs typeface="Times New Roman" panose="02020603050405020304" pitchFamily="18" charset="0"/>
              </a:rPr>
              <a:t> </a:t>
            </a:r>
            <a:r>
              <a:rPr lang="en-US" sz="3600" b="1" i="1" dirty="0" err="1" smtClean="0">
                <a:solidFill>
                  <a:srgbClr val="0070C0"/>
                </a:solidFill>
                <a:cs typeface="Times New Roman" panose="02020603050405020304" pitchFamily="18" charset="0"/>
              </a:rPr>
              <a:t>biết</a:t>
            </a:r>
            <a:r>
              <a:rPr lang="en-US" sz="3600" b="1" i="1" dirty="0" smtClean="0">
                <a:solidFill>
                  <a:srgbClr val="0070C0"/>
                </a:solidFill>
                <a:cs typeface="Times New Roman" panose="02020603050405020304" pitchFamily="18" charset="0"/>
              </a:rPr>
              <a:t> </a:t>
            </a:r>
            <a:r>
              <a:rPr lang="en-US" sz="3600" b="1" i="1" dirty="0" err="1" smtClean="0">
                <a:solidFill>
                  <a:srgbClr val="0070C0"/>
                </a:solidFill>
                <a:cs typeface="Times New Roman" panose="02020603050405020304" pitchFamily="18" charset="0"/>
              </a:rPr>
              <a:t>bơi</a:t>
            </a:r>
            <a:r>
              <a:rPr lang="vi-VN" sz="3600" b="1" i="1" dirty="0" smtClean="0">
                <a:solidFill>
                  <a:srgbClr val="0070C0"/>
                </a:solidFill>
                <a:cs typeface="Times New Roman" panose="02020603050405020304" pitchFamily="18" charset="0"/>
              </a:rPr>
              <a:t>Em </a:t>
            </a:r>
            <a:r>
              <a:rPr lang="vi-VN" sz="3600" b="1" i="1" dirty="0">
                <a:solidFill>
                  <a:srgbClr val="0070C0"/>
                </a:solidFill>
                <a:cs typeface="Times New Roman" panose="02020603050405020304" pitchFamily="18" charset="0"/>
              </a:rPr>
              <a:t>đã bao giờ chứng kiến hay nghe kể về một câu chuyện liên quan đến việc đuối nước </a:t>
            </a:r>
            <a:r>
              <a:rPr lang="vi-VN" sz="3600" b="1" i="1" dirty="0" smtClean="0">
                <a:solidFill>
                  <a:srgbClr val="0070C0"/>
                </a:solidFill>
                <a:cs typeface="Times New Roman" panose="02020603050405020304" pitchFamily="18" charset="0"/>
              </a:rPr>
              <a:t>chưa</a:t>
            </a:r>
            <a:r>
              <a:rPr lang="en-US" sz="3600" b="1" i="1" dirty="0" smtClean="0">
                <a:solidFill>
                  <a:srgbClr val="0070C0"/>
                </a:solidFill>
                <a:cs typeface="Times New Roman" panose="02020603050405020304" pitchFamily="18" charset="0"/>
              </a:rPr>
              <a:t> ?</a:t>
            </a:r>
            <a:r>
              <a:rPr lang="vi-VN" sz="3600" b="1" i="1" dirty="0" smtClean="0">
                <a:solidFill>
                  <a:srgbClr val="0070C0"/>
                </a:solidFill>
                <a:cs typeface="Times New Roman" panose="02020603050405020304" pitchFamily="18" charset="0"/>
              </a:rPr>
              <a:t> </a:t>
            </a:r>
            <a:r>
              <a:rPr lang="vi-VN" sz="3600" b="1" i="1" dirty="0">
                <a:solidFill>
                  <a:srgbClr val="0070C0"/>
                </a:solidFill>
                <a:cs typeface="Times New Roman" panose="02020603050405020304" pitchFamily="18" charset="0"/>
              </a:rPr>
              <a:t>Hãy chia sẻ về câu chuyện </a:t>
            </a:r>
            <a:r>
              <a:rPr lang="vi-VN" sz="3600" b="1" i="1" dirty="0" smtClean="0">
                <a:solidFill>
                  <a:srgbClr val="0070C0"/>
                </a:solidFill>
                <a:cs typeface="Times New Roman" panose="02020603050405020304" pitchFamily="18" charset="0"/>
              </a:rPr>
              <a:t>đó</a:t>
            </a:r>
            <a:r>
              <a:rPr lang="en-US" sz="3600" b="1" i="1" dirty="0" smtClean="0">
                <a:solidFill>
                  <a:srgbClr val="0070C0"/>
                </a:solidFill>
                <a:cs typeface="Times New Roman" panose="02020603050405020304" pitchFamily="18" charset="0"/>
              </a:rPr>
              <a:t>.</a:t>
            </a:r>
          </a:p>
          <a:p>
            <a:pPr algn="just"/>
            <a:endParaRPr lang="en-US" sz="3600" b="1" i="1" dirty="0" smtClean="0">
              <a:solidFill>
                <a:srgbClr val="0070C0"/>
              </a:solidFill>
              <a:latin typeface="Times New Roman" panose="02020603050405020304" pitchFamily="18" charset="0"/>
              <a:cs typeface="Times New Roman" panose="02020603050405020304" pitchFamily="18" charset="0"/>
            </a:endParaRPr>
          </a:p>
          <a:p>
            <a:pPr algn="just"/>
            <a:r>
              <a:rPr lang="en-US" sz="3600" b="1" i="1" dirty="0">
                <a:solidFill>
                  <a:srgbClr val="0070C0"/>
                </a:solidFill>
                <a:latin typeface="Times New Roman" panose="02020603050405020304" pitchFamily="18" charset="0"/>
                <a:cs typeface="Times New Roman" panose="02020603050405020304" pitchFamily="18" charset="0"/>
              </a:rPr>
              <a:t> </a:t>
            </a:r>
            <a:r>
              <a:rPr lang="en-US" sz="3600" b="1" i="1" dirty="0" smtClean="0">
                <a:solidFill>
                  <a:srgbClr val="0070C0"/>
                </a:solidFill>
                <a:latin typeface="Times New Roman" panose="02020603050405020304" pitchFamily="18" charset="0"/>
                <a:cs typeface="Times New Roman" panose="02020603050405020304" pitchFamily="18" charset="0"/>
              </a:rPr>
              <a:t>   </a:t>
            </a:r>
            <a:r>
              <a:rPr lang="en-US" sz="3600" b="1" i="1" dirty="0" err="1" smtClean="0">
                <a:solidFill>
                  <a:srgbClr val="0070C0"/>
                </a:solidFill>
                <a:latin typeface="Times New Roman" panose="02020603050405020304" pitchFamily="18" charset="0"/>
                <a:cs typeface="Times New Roman" panose="02020603050405020304" pitchFamily="18" charset="0"/>
              </a:rPr>
              <a:t>Làm</a:t>
            </a:r>
            <a:r>
              <a:rPr lang="en-US" sz="3600" b="1" i="1" dirty="0" smtClean="0">
                <a:solidFill>
                  <a:srgbClr val="0070C0"/>
                </a:solidFill>
                <a:latin typeface="Times New Roman" panose="02020603050405020304" pitchFamily="18" charset="0"/>
                <a:cs typeface="Times New Roman" panose="02020603050405020304" pitchFamily="18" charset="0"/>
              </a:rPr>
              <a:t> </a:t>
            </a:r>
            <a:r>
              <a:rPr lang="en-US" sz="3600" b="1" i="1" dirty="0" err="1" smtClean="0">
                <a:solidFill>
                  <a:srgbClr val="0070C0"/>
                </a:solidFill>
                <a:latin typeface="Times New Roman" panose="02020603050405020304" pitchFamily="18" charset="0"/>
                <a:cs typeface="Times New Roman" panose="02020603050405020304" pitchFamily="18" charset="0"/>
              </a:rPr>
              <a:t>thế</a:t>
            </a:r>
            <a:r>
              <a:rPr lang="en-US" sz="3600" b="1" i="1" dirty="0" smtClean="0">
                <a:solidFill>
                  <a:srgbClr val="0070C0"/>
                </a:solidFill>
                <a:latin typeface="Times New Roman" panose="02020603050405020304" pitchFamily="18" charset="0"/>
                <a:cs typeface="Times New Roman" panose="02020603050405020304" pitchFamily="18" charset="0"/>
              </a:rPr>
              <a:t> </a:t>
            </a:r>
            <a:r>
              <a:rPr lang="en-US" sz="3600" b="1" i="1" dirty="0" err="1" smtClean="0">
                <a:solidFill>
                  <a:srgbClr val="0070C0"/>
                </a:solidFill>
                <a:latin typeface="Times New Roman" panose="02020603050405020304" pitchFamily="18" charset="0"/>
                <a:cs typeface="Times New Roman" panose="02020603050405020304" pitchFamily="18" charset="0"/>
              </a:rPr>
              <a:t>nào</a:t>
            </a:r>
            <a:r>
              <a:rPr lang="en-US" sz="3600" b="1" i="1" dirty="0" smtClean="0">
                <a:solidFill>
                  <a:srgbClr val="0070C0"/>
                </a:solidFill>
                <a:latin typeface="Times New Roman" panose="02020603050405020304" pitchFamily="18" charset="0"/>
                <a:cs typeface="Times New Roman" panose="02020603050405020304" pitchFamily="18" charset="0"/>
              </a:rPr>
              <a:t> </a:t>
            </a:r>
            <a:r>
              <a:rPr lang="en-US" sz="3600" b="1" i="1" dirty="0" err="1" smtClean="0">
                <a:solidFill>
                  <a:srgbClr val="0070C0"/>
                </a:solidFill>
                <a:latin typeface="Times New Roman" panose="02020603050405020304" pitchFamily="18" charset="0"/>
                <a:cs typeface="Times New Roman" panose="02020603050405020304" pitchFamily="18" charset="0"/>
              </a:rPr>
              <a:t>để</a:t>
            </a:r>
            <a:r>
              <a:rPr lang="en-US" sz="3600" b="1" i="1" dirty="0" smtClean="0">
                <a:solidFill>
                  <a:srgbClr val="0070C0"/>
                </a:solidFill>
                <a:latin typeface="Times New Roman" panose="02020603050405020304" pitchFamily="18" charset="0"/>
                <a:cs typeface="Times New Roman" panose="02020603050405020304" pitchFamily="18" charset="0"/>
              </a:rPr>
              <a:t> </a:t>
            </a:r>
            <a:r>
              <a:rPr lang="en-US" sz="3600" b="1" i="1" dirty="0" err="1" smtClean="0">
                <a:solidFill>
                  <a:srgbClr val="0070C0"/>
                </a:solidFill>
                <a:latin typeface="Times New Roman" panose="02020603050405020304" pitchFamily="18" charset="0"/>
                <a:cs typeface="Times New Roman" panose="02020603050405020304" pitchFamily="18" charset="0"/>
              </a:rPr>
              <a:t>phòng</a:t>
            </a:r>
            <a:r>
              <a:rPr lang="en-US" sz="3600" b="1" i="1" dirty="0" smtClean="0">
                <a:solidFill>
                  <a:srgbClr val="0070C0"/>
                </a:solidFill>
                <a:latin typeface="Times New Roman" panose="02020603050405020304" pitchFamily="18" charset="0"/>
                <a:cs typeface="Times New Roman" panose="02020603050405020304" pitchFamily="18" charset="0"/>
              </a:rPr>
              <a:t> </a:t>
            </a:r>
            <a:r>
              <a:rPr lang="en-US" sz="3600" b="1" i="1" dirty="0" err="1" smtClean="0">
                <a:solidFill>
                  <a:srgbClr val="0070C0"/>
                </a:solidFill>
                <a:latin typeface="Times New Roman" panose="02020603050405020304" pitchFamily="18" charset="0"/>
                <a:cs typeface="Times New Roman" panose="02020603050405020304" pitchFamily="18" charset="0"/>
              </a:rPr>
              <a:t>tránh</a:t>
            </a:r>
            <a:r>
              <a:rPr lang="en-US" sz="3600" b="1" i="1" dirty="0" smtClean="0">
                <a:solidFill>
                  <a:srgbClr val="0070C0"/>
                </a:solidFill>
                <a:latin typeface="Times New Roman" panose="02020603050405020304" pitchFamily="18" charset="0"/>
                <a:cs typeface="Times New Roman" panose="02020603050405020304" pitchFamily="18" charset="0"/>
              </a:rPr>
              <a:t> </a:t>
            </a:r>
            <a:r>
              <a:rPr lang="en-US" sz="3600" b="1" i="1" dirty="0" err="1" smtClean="0">
                <a:solidFill>
                  <a:srgbClr val="0070C0"/>
                </a:solidFill>
                <a:latin typeface="Times New Roman" panose="02020603050405020304" pitchFamily="18" charset="0"/>
                <a:cs typeface="Times New Roman" panose="02020603050405020304" pitchFamily="18" charset="0"/>
              </a:rPr>
              <a:t>đuối</a:t>
            </a:r>
            <a:r>
              <a:rPr lang="en-US" sz="3600" b="1" i="1" dirty="0" smtClean="0">
                <a:solidFill>
                  <a:srgbClr val="0070C0"/>
                </a:solidFill>
                <a:latin typeface="Times New Roman" panose="02020603050405020304" pitchFamily="18" charset="0"/>
                <a:cs typeface="Times New Roman" panose="02020603050405020304" pitchFamily="18" charset="0"/>
              </a:rPr>
              <a:t> </a:t>
            </a:r>
            <a:r>
              <a:rPr lang="en-US" sz="3600" b="1" i="1" dirty="0" err="1" smtClean="0">
                <a:solidFill>
                  <a:srgbClr val="0070C0"/>
                </a:solidFill>
                <a:latin typeface="Times New Roman" panose="02020603050405020304" pitchFamily="18" charset="0"/>
                <a:cs typeface="Times New Roman" panose="02020603050405020304" pitchFamily="18" charset="0"/>
              </a:rPr>
              <a:t>nước</a:t>
            </a:r>
            <a:r>
              <a:rPr lang="en-US" sz="3600" b="1" i="1" dirty="0" smtClean="0">
                <a:solidFill>
                  <a:srgbClr val="0070C0"/>
                </a:solidFill>
                <a:latin typeface="Times New Roman" panose="02020603050405020304" pitchFamily="18" charset="0"/>
                <a:cs typeface="Times New Roman" panose="02020603050405020304" pitchFamily="18" charset="0"/>
              </a:rPr>
              <a:t> ?</a:t>
            </a:r>
            <a:endParaRPr lang="en-US" sz="36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5279706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randombar(horizontal)">
                                      <p:cBhvr>
                                        <p:cTn id="13" dur="500"/>
                                        <p:tgtEl>
                                          <p:spTgt spid="16"/>
                                        </p:tgtEl>
                                      </p:cBhvr>
                                    </p:animEffect>
                                  </p:childTnLst>
                                </p:cTn>
                              </p:par>
                            </p:childTnLst>
                          </p:cTn>
                        </p:par>
                        <p:par>
                          <p:cTn id="14" fill="hold">
                            <p:stCondLst>
                              <p:cond delay="1500"/>
                            </p:stCondLst>
                            <p:childTnLst>
                              <p:par>
                                <p:cTn id="15" presetID="38" presetClass="path" presetSubtype="0" accel="50000" decel="50000" fill="hold" nodeType="afterEffect">
                                  <p:stCondLst>
                                    <p:cond delay="0"/>
                                  </p:stCondLst>
                                  <p:childTnLst>
                                    <p:animMotion origin="layout" path="M -0.00091 0.05208 L 0.01094 0.08056 L 0.01758 0.04745 L 0.02956 0.07593 L 0.03659 0.04282 L 0.04805 0.0713 L 0.05521 0.0382 L 0.06667 0.06667 L 0.07396 0.03357 L 0.08581 0.06181 L 0.09232 0.02894 L 0.1043 0.05718 L 0.11094 0.02431 L 0.12253 0.05278 L 0.12995 0.01945 L 0.14141 0.04792 L 0.1487 0.01482 " pathEditMode="relative" rAng="21120000" ptsTypes="AAAAAAAAAAAAAAAAA">
                                      <p:cBhvr>
                                        <p:cTn id="16" dur="3000" fill="hold"/>
                                        <p:tgtEl>
                                          <p:spTgt spid="18"/>
                                        </p:tgtEl>
                                        <p:attrNameLst>
                                          <p:attrName>ppt_x</p:attrName>
                                          <p:attrName>ppt_y</p:attrName>
                                        </p:attrNameLst>
                                      </p:cBhvr>
                                      <p:rCtr x="7604" y="-324"/>
                                    </p:animMotion>
                                  </p:childTnLst>
                                </p:cTn>
                              </p:par>
                              <p:par>
                                <p:cTn id="17" presetID="42"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1000"/>
                                        <p:tgtEl>
                                          <p:spTgt spid="31"/>
                                        </p:tgtEl>
                                      </p:cBhvr>
                                    </p:animEffect>
                                    <p:anim calcmode="lin" valueType="num">
                                      <p:cBhvr>
                                        <p:cTn id="20" dur="1000" fill="hold"/>
                                        <p:tgtEl>
                                          <p:spTgt spid="31"/>
                                        </p:tgtEl>
                                        <p:attrNameLst>
                                          <p:attrName>ppt_x</p:attrName>
                                        </p:attrNameLst>
                                      </p:cBhvr>
                                      <p:tavLst>
                                        <p:tav tm="0">
                                          <p:val>
                                            <p:strVal val="#ppt_x"/>
                                          </p:val>
                                        </p:tav>
                                        <p:tav tm="100000">
                                          <p:val>
                                            <p:strVal val="#ppt_x"/>
                                          </p:val>
                                        </p:tav>
                                      </p:tavLst>
                                    </p:anim>
                                    <p:anim calcmode="lin" valueType="num">
                                      <p:cBhvr>
                                        <p:cTn id="21"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1000"/>
                                        <p:tgtEl>
                                          <p:spTgt spid="32"/>
                                        </p:tgtEl>
                                      </p:cBhvr>
                                    </p:animEffect>
                                    <p:anim calcmode="lin" valueType="num">
                                      <p:cBhvr>
                                        <p:cTn id="27" dur="1000" fill="hold"/>
                                        <p:tgtEl>
                                          <p:spTgt spid="32"/>
                                        </p:tgtEl>
                                        <p:attrNameLst>
                                          <p:attrName>ppt_x</p:attrName>
                                        </p:attrNameLst>
                                      </p:cBhvr>
                                      <p:tavLst>
                                        <p:tav tm="0">
                                          <p:val>
                                            <p:strVal val="#ppt_x"/>
                                          </p:val>
                                        </p:tav>
                                        <p:tav tm="100000">
                                          <p:val>
                                            <p:strVal val="#ppt_x"/>
                                          </p:val>
                                        </p:tav>
                                      </p:tavLst>
                                    </p:anim>
                                    <p:anim calcmode="lin" valueType="num">
                                      <p:cBhvr>
                                        <p:cTn id="28"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7C8A3FDF-0425-43EB-A07F-4D3CA56D48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251"/>
            <a:ext cx="12190413" cy="6857107"/>
          </a:xfrm>
          <a:prstGeom prst="rect">
            <a:avLst/>
          </a:prstGeom>
        </p:spPr>
      </p:pic>
      <p:sp>
        <p:nvSpPr>
          <p:cNvPr id="4" name="文本框 7">
            <a:extLst>
              <a:ext uri="{FF2B5EF4-FFF2-40B4-BE49-F238E27FC236}">
                <a16:creationId xmlns:a16="http://schemas.microsoft.com/office/drawing/2014/main" xmlns="" id="{35A38F1E-50C7-4578-A31F-D456FBD91A2B}"/>
              </a:ext>
            </a:extLst>
          </p:cNvPr>
          <p:cNvSpPr txBox="1">
            <a:spLocks noChangeArrowheads="1"/>
          </p:cNvSpPr>
          <p:nvPr/>
        </p:nvSpPr>
        <p:spPr bwMode="auto">
          <a:xfrm>
            <a:off x="1070812" y="1558417"/>
            <a:ext cx="9601200" cy="261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indent="1249680" algn="ctr">
              <a:spcAft>
                <a:spcPts val="0"/>
              </a:spcAft>
            </a:pPr>
            <a:r>
              <a:rPr lang="nl-NL" sz="4000" b="1" dirty="0">
                <a:latin typeface="Times New Roman" panose="02020603050405020304" pitchFamily="18" charset="0"/>
                <a:ea typeface="Times New Roman" panose="02020603050405020304" pitchFamily="18" charset="0"/>
                <a:cs typeface="Times New Roman" panose="02020603050405020304" pitchFamily="18" charset="0"/>
              </a:rPr>
              <a:t>ĐỌC MỞ RỘNG THEO THỂ LOẠI</a:t>
            </a:r>
            <a:endParaRPr lang="en-US" sz="4000" dirty="0">
              <a:latin typeface=".VnTime" panose="020B7200000000000000" pitchFamily="34" charset="0"/>
              <a:ea typeface="Times New Roman" panose="02020603050405020304" pitchFamily="18" charset="0"/>
              <a:cs typeface="Times New Roman" panose="02020603050405020304" pitchFamily="18" charset="0"/>
            </a:endParaRPr>
          </a:p>
          <a:p>
            <a:pPr indent="1338580" algn="ctr">
              <a:spcAft>
                <a:spcPts val="0"/>
              </a:spcAft>
            </a:pPr>
            <a:r>
              <a:rPr lang="nl-NL" sz="44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TIẾT 64</a:t>
            </a:r>
          </a:p>
          <a:p>
            <a:pPr indent="1338580" algn="ctr">
              <a:spcAft>
                <a:spcPts val="0"/>
              </a:spcAft>
            </a:pPr>
            <a:r>
              <a:rPr lang="nl-NL" sz="44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PHÒNG </a:t>
            </a:r>
            <a:r>
              <a:rPr lang="nl-NL" sz="4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TRÁNH ĐUỐI </a:t>
            </a:r>
            <a:r>
              <a:rPr lang="nl-NL" sz="44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NƯỚC</a:t>
            </a:r>
          </a:p>
          <a:p>
            <a:pPr indent="1338580" algn="ctr">
              <a:spcAft>
                <a:spcPts val="0"/>
              </a:spcAft>
            </a:pPr>
            <a:r>
              <a:rPr lang="nl-NL" sz="3600" b="1" i="1" dirty="0" smtClean="0">
                <a:latin typeface="Times New Roman" panose="02020603050405020304" pitchFamily="18" charset="0"/>
                <a:ea typeface="Times New Roman" panose="02020603050405020304" pitchFamily="18" charset="0"/>
                <a:cs typeface="Times New Roman" panose="02020603050405020304" pitchFamily="18" charset="0"/>
              </a:rPr>
              <a:t>            (Theo Nguyễn Trọng An)</a:t>
            </a:r>
            <a:endParaRPr lang="en-US" sz="3600" i="1" dirty="0">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528346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7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F1A22B17-46AB-4F77-BE62-207AEFC3BF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 y="1251"/>
            <a:ext cx="12190413" cy="6857107"/>
          </a:xfrm>
          <a:prstGeom prst="rect">
            <a:avLst/>
          </a:prstGeom>
        </p:spPr>
      </p:pic>
      <p:sp>
        <p:nvSpPr>
          <p:cNvPr id="11" name="椭圆 11">
            <a:extLst>
              <a:ext uri="{FF2B5EF4-FFF2-40B4-BE49-F238E27FC236}">
                <a16:creationId xmlns:a16="http://schemas.microsoft.com/office/drawing/2014/main" xmlns="" id="{9BC7E6FA-528F-45B6-8B18-804E1C35FC90}"/>
              </a:ext>
            </a:extLst>
          </p:cNvPr>
          <p:cNvSpPr/>
          <p:nvPr/>
        </p:nvSpPr>
        <p:spPr>
          <a:xfrm>
            <a:off x="3411789" y="2221020"/>
            <a:ext cx="1228250" cy="1224056"/>
          </a:xfrm>
          <a:prstGeom prst="ellipse">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4800" noProof="1">
              <a:latin typeface="华文新魏" panose="02010800040101010101" pitchFamily="2" charset="-122"/>
              <a:ea typeface="华文新魏" panose="02010800040101010101" pitchFamily="2" charset="-122"/>
            </a:endParaRPr>
          </a:p>
        </p:txBody>
      </p:sp>
      <p:grpSp>
        <p:nvGrpSpPr>
          <p:cNvPr id="12" name="组合 13">
            <a:extLst>
              <a:ext uri="{FF2B5EF4-FFF2-40B4-BE49-F238E27FC236}">
                <a16:creationId xmlns:a16="http://schemas.microsoft.com/office/drawing/2014/main" xmlns="" id="{EA902CD6-C1D2-4103-BDED-265EB3CC792E}"/>
              </a:ext>
            </a:extLst>
          </p:cNvPr>
          <p:cNvGrpSpPr/>
          <p:nvPr/>
        </p:nvGrpSpPr>
        <p:grpSpPr>
          <a:xfrm>
            <a:off x="4828605" y="2009314"/>
            <a:ext cx="4157384" cy="1846659"/>
            <a:chOff x="4953000" y="1926738"/>
            <a:chExt cx="4157384" cy="1846659"/>
          </a:xfrm>
        </p:grpSpPr>
        <p:sp>
          <p:nvSpPr>
            <p:cNvPr id="13" name="矩形 14">
              <a:extLst>
                <a:ext uri="{FF2B5EF4-FFF2-40B4-BE49-F238E27FC236}">
                  <a16:creationId xmlns:a16="http://schemas.microsoft.com/office/drawing/2014/main" xmlns="" id="{AB75DB16-C788-4C32-A358-27914BC2E908}"/>
                </a:ext>
              </a:extLst>
            </p:cNvPr>
            <p:cNvSpPr/>
            <p:nvPr/>
          </p:nvSpPr>
          <p:spPr>
            <a:xfrm>
              <a:off x="4953000" y="1926738"/>
              <a:ext cx="4157384" cy="1846659"/>
            </a:xfrm>
            <a:prstGeom prst="rect">
              <a:avLst/>
            </a:prstGeom>
          </p:spPr>
          <p:txBody>
            <a:bodyPr wrap="square" lIns="0" tIns="0" rIns="0" bIns="0">
              <a:spAutoFit/>
            </a:bodyPr>
            <a:lstStyle/>
            <a:p>
              <a:pPr algn="ctr" eaLnBrk="1" hangingPunct="1">
                <a:defRPr/>
              </a:pPr>
              <a:r>
                <a:rPr lang="en-US" altLang="zh-CN" sz="6000" b="1" noProof="1">
                  <a:solidFill>
                    <a:srgbClr val="0070C0"/>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Hình thành kiến thức</a:t>
              </a:r>
              <a:endParaRPr lang="zh-CN" altLang="en-US" sz="6000" b="1" noProof="1">
                <a:solidFill>
                  <a:srgbClr val="0070C0"/>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cxnSp>
          <p:nvCxnSpPr>
            <p:cNvPr id="14" name="直接连接符 15">
              <a:extLst>
                <a:ext uri="{FF2B5EF4-FFF2-40B4-BE49-F238E27FC236}">
                  <a16:creationId xmlns:a16="http://schemas.microsoft.com/office/drawing/2014/main" xmlns="" id="{BE873137-ECFA-4152-B1C5-F84B44CF3FE9}"/>
                </a:ext>
              </a:extLst>
            </p:cNvPr>
            <p:cNvCxnSpPr>
              <a:cxnSpLocks/>
            </p:cNvCxnSpPr>
            <p:nvPr/>
          </p:nvCxnSpPr>
          <p:spPr>
            <a:xfrm>
              <a:off x="4953000" y="2894312"/>
              <a:ext cx="3314700" cy="0"/>
            </a:xfrm>
            <a:prstGeom prst="line">
              <a:avLst/>
            </a:prstGeom>
            <a:ln w="12700">
              <a:solidFill>
                <a:srgbClr val="366896"/>
              </a:solidFill>
            </a:ln>
          </p:spPr>
          <p:style>
            <a:lnRef idx="1">
              <a:schemeClr val="accent1"/>
            </a:lnRef>
            <a:fillRef idx="0">
              <a:schemeClr val="accent1"/>
            </a:fillRef>
            <a:effectRef idx="0">
              <a:schemeClr val="accent1"/>
            </a:effectRef>
            <a:fontRef idx="minor">
              <a:schemeClr val="tx1"/>
            </a:fontRef>
          </p:style>
        </p:cxnSp>
      </p:grpSp>
      <p:pic>
        <p:nvPicPr>
          <p:cNvPr id="15" name="图片 3">
            <a:extLst>
              <a:ext uri="{FF2B5EF4-FFF2-40B4-BE49-F238E27FC236}">
                <a16:creationId xmlns:a16="http://schemas.microsoft.com/office/drawing/2014/main" xmlns="" id="{36559B4B-6097-4ACA-A5F1-4AFF5798F74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83500" b="67837"/>
          <a:stretch>
            <a:fillRect/>
          </a:stretch>
        </p:blipFill>
        <p:spPr>
          <a:xfrm>
            <a:off x="8811719" y="1035377"/>
            <a:ext cx="1777926" cy="1947873"/>
          </a:xfrm>
          <a:prstGeom prst="rect">
            <a:avLst/>
          </a:prstGeom>
        </p:spPr>
      </p:pic>
      <p:pic>
        <p:nvPicPr>
          <p:cNvPr id="19" name="图片 14">
            <a:extLst>
              <a:ext uri="{FF2B5EF4-FFF2-40B4-BE49-F238E27FC236}">
                <a16:creationId xmlns:a16="http://schemas.microsoft.com/office/drawing/2014/main" xmlns="" id="{23E32D04-AA65-425B-9FAE-4C12CD2A9D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916201">
            <a:off x="7593158" y="5162577"/>
            <a:ext cx="1578827" cy="1013744"/>
          </a:xfrm>
          <a:prstGeom prst="rect">
            <a:avLst/>
          </a:prstGeom>
        </p:spPr>
      </p:pic>
      <p:pic>
        <p:nvPicPr>
          <p:cNvPr id="20" name="图片 10">
            <a:extLst>
              <a:ext uri="{FF2B5EF4-FFF2-40B4-BE49-F238E27FC236}">
                <a16:creationId xmlns:a16="http://schemas.microsoft.com/office/drawing/2014/main" xmlns="" id="{E01D4455-3AD0-45F5-993D-774CEDCB183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66433" y="3583686"/>
            <a:ext cx="1506975" cy="856056"/>
          </a:xfrm>
          <a:prstGeom prst="rect">
            <a:avLst/>
          </a:prstGeom>
        </p:spPr>
      </p:pic>
      <p:pic>
        <p:nvPicPr>
          <p:cNvPr id="21" name="图片 19">
            <a:extLst>
              <a:ext uri="{FF2B5EF4-FFF2-40B4-BE49-F238E27FC236}">
                <a16:creationId xmlns:a16="http://schemas.microsoft.com/office/drawing/2014/main" xmlns="" id="{74ACD540-66A0-4138-B9A5-7619DF64BB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26084" y="3994583"/>
            <a:ext cx="5266750" cy="526675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44310193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750"/>
                                        <p:tgtEl>
                                          <p:spTgt spid="2"/>
                                        </p:tgtEl>
                                      </p:cBhvr>
                                    </p:animEffect>
                                  </p:childTnLst>
                                </p:cTn>
                              </p:par>
                            </p:childTnLst>
                          </p:cTn>
                        </p:par>
                        <p:par>
                          <p:cTn id="8" fill="hold">
                            <p:stCondLst>
                              <p:cond delay="750"/>
                            </p:stCondLst>
                            <p:childTnLst>
                              <p:par>
                                <p:cTn id="9" presetID="26"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362">
                                          <p:stCondLst>
                                            <p:cond delay="0"/>
                                          </p:stCondLst>
                                        </p:cTn>
                                        <p:tgtEl>
                                          <p:spTgt spid="11"/>
                                        </p:tgtEl>
                                      </p:cBhvr>
                                    </p:animEffect>
                                    <p:anim calcmode="lin" valueType="num">
                                      <p:cBhvr>
                                        <p:cTn id="12" dur="1139"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3" dur="415"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4" dur="415" tmFilter="0, 0; 0.125,0.2665; 0.25,0.4; 0.375,0.465; 0.5,0.5;  0.625,0.535; 0.75,0.6; 0.875,0.7335; 1,1">
                                          <p:stCondLst>
                                            <p:cond delay="415"/>
                                          </p:stCondLst>
                                        </p:cTn>
                                        <p:tgtEl>
                                          <p:spTgt spid="11"/>
                                        </p:tgtEl>
                                        <p:attrNameLst>
                                          <p:attrName>ppt_y</p:attrName>
                                        </p:attrNameLst>
                                      </p:cBhvr>
                                      <p:tavLst>
                                        <p:tav tm="0" fmla="#ppt_y-sin(pi*$)/9">
                                          <p:val>
                                            <p:fltVal val="0"/>
                                          </p:val>
                                        </p:tav>
                                        <p:tav tm="100000">
                                          <p:val>
                                            <p:fltVal val="1"/>
                                          </p:val>
                                        </p:tav>
                                      </p:tavLst>
                                    </p:anim>
                                    <p:anim calcmode="lin" valueType="num">
                                      <p:cBhvr>
                                        <p:cTn id="15" dur="207" tmFilter="0, 0; 0.125,0.2665; 0.25,0.4; 0.375,0.465; 0.5,0.5;  0.625,0.535; 0.75,0.6; 0.875,0.7335; 1,1">
                                          <p:stCondLst>
                                            <p:cond delay="828"/>
                                          </p:stCondLst>
                                        </p:cTn>
                                        <p:tgtEl>
                                          <p:spTgt spid="11"/>
                                        </p:tgtEl>
                                        <p:attrNameLst>
                                          <p:attrName>ppt_y</p:attrName>
                                        </p:attrNameLst>
                                      </p:cBhvr>
                                      <p:tavLst>
                                        <p:tav tm="0" fmla="#ppt_y-sin(pi*$)/27">
                                          <p:val>
                                            <p:fltVal val="0"/>
                                          </p:val>
                                        </p:tav>
                                        <p:tav tm="100000">
                                          <p:val>
                                            <p:fltVal val="1"/>
                                          </p:val>
                                        </p:tav>
                                      </p:tavLst>
                                    </p:anim>
                                    <p:anim calcmode="lin" valueType="num">
                                      <p:cBhvr>
                                        <p:cTn id="16" dur="103" tmFilter="0, 0; 0.125,0.2665; 0.25,0.4; 0.375,0.465; 0.5,0.5;  0.625,0.535; 0.75,0.6; 0.875,0.7335; 1,1">
                                          <p:stCondLst>
                                            <p:cond delay="1035"/>
                                          </p:stCondLst>
                                        </p:cTn>
                                        <p:tgtEl>
                                          <p:spTgt spid="11"/>
                                        </p:tgtEl>
                                        <p:attrNameLst>
                                          <p:attrName>ppt_y</p:attrName>
                                        </p:attrNameLst>
                                      </p:cBhvr>
                                      <p:tavLst>
                                        <p:tav tm="0" fmla="#ppt_y-sin(pi*$)/81">
                                          <p:val>
                                            <p:fltVal val="0"/>
                                          </p:val>
                                        </p:tav>
                                        <p:tav tm="100000">
                                          <p:val>
                                            <p:fltVal val="1"/>
                                          </p:val>
                                        </p:tav>
                                      </p:tavLst>
                                    </p:anim>
                                    <p:animScale>
                                      <p:cBhvr>
                                        <p:cTn id="17" dur="16">
                                          <p:stCondLst>
                                            <p:cond delay="406"/>
                                          </p:stCondLst>
                                        </p:cTn>
                                        <p:tgtEl>
                                          <p:spTgt spid="11"/>
                                        </p:tgtEl>
                                      </p:cBhvr>
                                      <p:to x="100000" y="60000"/>
                                    </p:animScale>
                                    <p:animScale>
                                      <p:cBhvr>
                                        <p:cTn id="18" dur="104" decel="50000">
                                          <p:stCondLst>
                                            <p:cond delay="423"/>
                                          </p:stCondLst>
                                        </p:cTn>
                                        <p:tgtEl>
                                          <p:spTgt spid="11"/>
                                        </p:tgtEl>
                                      </p:cBhvr>
                                      <p:to x="100000" y="100000"/>
                                    </p:animScale>
                                    <p:animScale>
                                      <p:cBhvr>
                                        <p:cTn id="19" dur="16">
                                          <p:stCondLst>
                                            <p:cond delay="820"/>
                                          </p:stCondLst>
                                        </p:cTn>
                                        <p:tgtEl>
                                          <p:spTgt spid="11"/>
                                        </p:tgtEl>
                                      </p:cBhvr>
                                      <p:to x="100000" y="80000"/>
                                    </p:animScale>
                                    <p:animScale>
                                      <p:cBhvr>
                                        <p:cTn id="20" dur="104" decel="50000">
                                          <p:stCondLst>
                                            <p:cond delay="836"/>
                                          </p:stCondLst>
                                        </p:cTn>
                                        <p:tgtEl>
                                          <p:spTgt spid="11"/>
                                        </p:tgtEl>
                                      </p:cBhvr>
                                      <p:to x="100000" y="100000"/>
                                    </p:animScale>
                                    <p:animScale>
                                      <p:cBhvr>
                                        <p:cTn id="21" dur="16">
                                          <p:stCondLst>
                                            <p:cond delay="1026"/>
                                          </p:stCondLst>
                                        </p:cTn>
                                        <p:tgtEl>
                                          <p:spTgt spid="11"/>
                                        </p:tgtEl>
                                      </p:cBhvr>
                                      <p:to x="100000" y="90000"/>
                                    </p:animScale>
                                    <p:animScale>
                                      <p:cBhvr>
                                        <p:cTn id="22" dur="104" decel="50000">
                                          <p:stCondLst>
                                            <p:cond delay="1042"/>
                                          </p:stCondLst>
                                        </p:cTn>
                                        <p:tgtEl>
                                          <p:spTgt spid="11"/>
                                        </p:tgtEl>
                                      </p:cBhvr>
                                      <p:to x="100000" y="100000"/>
                                    </p:animScale>
                                    <p:animScale>
                                      <p:cBhvr>
                                        <p:cTn id="23" dur="16">
                                          <p:stCondLst>
                                            <p:cond delay="1130"/>
                                          </p:stCondLst>
                                        </p:cTn>
                                        <p:tgtEl>
                                          <p:spTgt spid="11"/>
                                        </p:tgtEl>
                                      </p:cBhvr>
                                      <p:to x="100000" y="95000"/>
                                    </p:animScale>
                                    <p:animScale>
                                      <p:cBhvr>
                                        <p:cTn id="24" dur="104" decel="50000">
                                          <p:stCondLst>
                                            <p:cond delay="1146"/>
                                          </p:stCondLst>
                                        </p:cTn>
                                        <p:tgtEl>
                                          <p:spTgt spid="11"/>
                                        </p:tgtEl>
                                      </p:cBhvr>
                                      <p:to x="100000" y="100000"/>
                                    </p:animScale>
                                  </p:childTnLst>
                                </p:cTn>
                              </p:par>
                            </p:childTnLst>
                          </p:cTn>
                        </p:par>
                        <p:par>
                          <p:cTn id="25" fill="hold">
                            <p:stCondLst>
                              <p:cond delay="2000"/>
                            </p:stCondLst>
                            <p:childTnLst>
                              <p:par>
                                <p:cTn id="26" presetID="22" presetClass="entr" presetSubtype="8" fill="hold"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left)">
                                      <p:cBhvr>
                                        <p:cTn id="28" dur="750"/>
                                        <p:tgtEl>
                                          <p:spTgt spid="12"/>
                                        </p:tgtEl>
                                      </p:cBhvr>
                                    </p:animEffect>
                                  </p:childTnLst>
                                </p:cTn>
                              </p:par>
                              <p:par>
                                <p:cTn id="29" presetID="22" presetClass="entr" presetSubtype="8"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left)">
                                      <p:cBhvr>
                                        <p:cTn id="31" dur="2000"/>
                                        <p:tgtEl>
                                          <p:spTgt spid="19"/>
                                        </p:tgtEl>
                                      </p:cBhvr>
                                    </p:animEffect>
                                  </p:childTnLst>
                                </p:cTn>
                              </p:par>
                              <p:par>
                                <p:cTn id="32" presetID="22" presetClass="entr" presetSubtype="4"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down)">
                                      <p:cBhvr>
                                        <p:cTn id="34"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F1A22B17-46AB-4F77-BE62-207AEFC3BF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 y="1251"/>
            <a:ext cx="12190413" cy="6857107"/>
          </a:xfrm>
          <a:prstGeom prst="rect">
            <a:avLst/>
          </a:prstGeom>
        </p:spPr>
      </p:pic>
      <p:sp>
        <p:nvSpPr>
          <p:cNvPr id="11" name="椭圆 11">
            <a:extLst>
              <a:ext uri="{FF2B5EF4-FFF2-40B4-BE49-F238E27FC236}">
                <a16:creationId xmlns:a16="http://schemas.microsoft.com/office/drawing/2014/main" xmlns="" id="{9BC7E6FA-528F-45B6-8B18-804E1C35FC90}"/>
              </a:ext>
            </a:extLst>
          </p:cNvPr>
          <p:cNvSpPr/>
          <p:nvPr/>
        </p:nvSpPr>
        <p:spPr>
          <a:xfrm>
            <a:off x="2574983" y="2051856"/>
            <a:ext cx="1228250" cy="1224056"/>
          </a:xfrm>
          <a:prstGeom prst="ellipse">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4800" noProof="1">
                <a:latin typeface="华文新魏" panose="02010800040101010101" pitchFamily="2" charset="-122"/>
                <a:ea typeface="华文新魏" panose="02010800040101010101" pitchFamily="2" charset="-122"/>
              </a:rPr>
              <a:t>.</a:t>
            </a:r>
            <a:endParaRPr lang="zh-CN" altLang="en-US" sz="4800" noProof="1">
              <a:latin typeface="华文新魏" panose="02010800040101010101" pitchFamily="2" charset="-122"/>
              <a:ea typeface="华文新魏" panose="02010800040101010101" pitchFamily="2" charset="-122"/>
            </a:endParaRPr>
          </a:p>
        </p:txBody>
      </p:sp>
      <p:grpSp>
        <p:nvGrpSpPr>
          <p:cNvPr id="12" name="组合 13">
            <a:extLst>
              <a:ext uri="{FF2B5EF4-FFF2-40B4-BE49-F238E27FC236}">
                <a16:creationId xmlns:a16="http://schemas.microsoft.com/office/drawing/2014/main" xmlns="" id="{EA902CD6-C1D2-4103-BDED-265EB3CC792E}"/>
              </a:ext>
            </a:extLst>
          </p:cNvPr>
          <p:cNvGrpSpPr/>
          <p:nvPr/>
        </p:nvGrpSpPr>
        <p:grpSpPr>
          <a:xfrm>
            <a:off x="4125906" y="1839496"/>
            <a:ext cx="5431141" cy="967574"/>
            <a:chOff x="4953000" y="1926738"/>
            <a:chExt cx="4157384" cy="967574"/>
          </a:xfrm>
        </p:grpSpPr>
        <p:sp>
          <p:nvSpPr>
            <p:cNvPr id="13" name="矩形 14">
              <a:extLst>
                <a:ext uri="{FF2B5EF4-FFF2-40B4-BE49-F238E27FC236}">
                  <a16:creationId xmlns:a16="http://schemas.microsoft.com/office/drawing/2014/main" xmlns="" id="{AB75DB16-C788-4C32-A358-27914BC2E908}"/>
                </a:ext>
              </a:extLst>
            </p:cNvPr>
            <p:cNvSpPr/>
            <p:nvPr/>
          </p:nvSpPr>
          <p:spPr>
            <a:xfrm>
              <a:off x="4953000" y="1926738"/>
              <a:ext cx="4157384" cy="677108"/>
            </a:xfrm>
            <a:prstGeom prst="rect">
              <a:avLst/>
            </a:prstGeom>
          </p:spPr>
          <p:txBody>
            <a:bodyPr wrap="square" lIns="0" tIns="0" rIns="0" bIns="0">
              <a:spAutoFit/>
            </a:bodyPr>
            <a:lstStyle/>
            <a:p>
              <a:pPr algn="ctr">
                <a:defRPr/>
              </a:pPr>
              <a:r>
                <a:rPr lang="en-US" altLang="zh-CN" sz="4400" b="1" noProof="1">
                  <a:solidFill>
                    <a:srgbClr val="FF0000"/>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I. </a:t>
              </a:r>
              <a:r>
                <a:rPr lang="en-US" altLang="zh-CN" sz="4400" b="1" u="sng" noProof="1" smtClean="0">
                  <a:solidFill>
                    <a:srgbClr val="FF0000"/>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TÌM HIỂU CHUNG</a:t>
              </a:r>
              <a:endParaRPr lang="zh-CN" altLang="en-US" sz="4400" b="1" u="sng" noProof="1">
                <a:solidFill>
                  <a:srgbClr val="FF0000"/>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cxnSp>
          <p:nvCxnSpPr>
            <p:cNvPr id="14" name="直接连接符 15">
              <a:extLst>
                <a:ext uri="{FF2B5EF4-FFF2-40B4-BE49-F238E27FC236}">
                  <a16:creationId xmlns:a16="http://schemas.microsoft.com/office/drawing/2014/main" xmlns="" id="{BE873137-ECFA-4152-B1C5-F84B44CF3FE9}"/>
                </a:ext>
              </a:extLst>
            </p:cNvPr>
            <p:cNvCxnSpPr>
              <a:cxnSpLocks/>
            </p:cNvCxnSpPr>
            <p:nvPr/>
          </p:nvCxnSpPr>
          <p:spPr>
            <a:xfrm>
              <a:off x="4953000" y="2894312"/>
              <a:ext cx="3314700" cy="0"/>
            </a:xfrm>
            <a:prstGeom prst="line">
              <a:avLst/>
            </a:prstGeom>
            <a:ln w="12700">
              <a:solidFill>
                <a:srgbClr val="366896"/>
              </a:solidFill>
            </a:ln>
          </p:spPr>
          <p:style>
            <a:lnRef idx="1">
              <a:schemeClr val="accent1"/>
            </a:lnRef>
            <a:fillRef idx="0">
              <a:schemeClr val="accent1"/>
            </a:fillRef>
            <a:effectRef idx="0">
              <a:schemeClr val="accent1"/>
            </a:effectRef>
            <a:fontRef idx="minor">
              <a:schemeClr val="tx1"/>
            </a:fontRef>
          </p:style>
        </p:cxnSp>
      </p:grpSp>
      <p:pic>
        <p:nvPicPr>
          <p:cNvPr id="15" name="图片 3">
            <a:extLst>
              <a:ext uri="{FF2B5EF4-FFF2-40B4-BE49-F238E27FC236}">
                <a16:creationId xmlns:a16="http://schemas.microsoft.com/office/drawing/2014/main" xmlns="" id="{36559B4B-6097-4ACA-A5F1-4AFF5798F74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83500" b="67837"/>
          <a:stretch>
            <a:fillRect/>
          </a:stretch>
        </p:blipFill>
        <p:spPr>
          <a:xfrm>
            <a:off x="9776463" y="506861"/>
            <a:ext cx="1777926" cy="1947873"/>
          </a:xfrm>
          <a:prstGeom prst="rect">
            <a:avLst/>
          </a:prstGeom>
        </p:spPr>
      </p:pic>
      <p:pic>
        <p:nvPicPr>
          <p:cNvPr id="19" name="图片 14">
            <a:extLst>
              <a:ext uri="{FF2B5EF4-FFF2-40B4-BE49-F238E27FC236}">
                <a16:creationId xmlns:a16="http://schemas.microsoft.com/office/drawing/2014/main" xmlns="" id="{23E32D04-AA65-425B-9FAE-4C12CD2A9D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916201">
            <a:off x="7482845" y="4433741"/>
            <a:ext cx="2068340" cy="1328053"/>
          </a:xfrm>
          <a:prstGeom prst="rect">
            <a:avLst/>
          </a:prstGeom>
        </p:spPr>
      </p:pic>
      <p:pic>
        <p:nvPicPr>
          <p:cNvPr id="20" name="图片 10">
            <a:extLst>
              <a:ext uri="{FF2B5EF4-FFF2-40B4-BE49-F238E27FC236}">
                <a16:creationId xmlns:a16="http://schemas.microsoft.com/office/drawing/2014/main" xmlns="" id="{E01D4455-3AD0-45F5-993D-774CEDCB183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66433" y="3583686"/>
            <a:ext cx="1506975" cy="856056"/>
          </a:xfrm>
          <a:prstGeom prst="rect">
            <a:avLst/>
          </a:prstGeom>
        </p:spPr>
      </p:pic>
      <p:pic>
        <p:nvPicPr>
          <p:cNvPr id="21" name="图片 19">
            <a:extLst>
              <a:ext uri="{FF2B5EF4-FFF2-40B4-BE49-F238E27FC236}">
                <a16:creationId xmlns:a16="http://schemas.microsoft.com/office/drawing/2014/main" xmlns="" id="{74ACD540-66A0-4138-B9A5-7619DF64BB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26084" y="3994583"/>
            <a:ext cx="5266750" cy="526675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424582092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750"/>
                                        <p:tgtEl>
                                          <p:spTgt spid="2"/>
                                        </p:tgtEl>
                                      </p:cBhvr>
                                    </p:animEffect>
                                  </p:childTnLst>
                                </p:cTn>
                              </p:par>
                            </p:childTnLst>
                          </p:cTn>
                        </p:par>
                        <p:par>
                          <p:cTn id="8" fill="hold">
                            <p:stCondLst>
                              <p:cond delay="750"/>
                            </p:stCondLst>
                            <p:childTnLst>
                              <p:par>
                                <p:cTn id="9" presetID="26"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362">
                                          <p:stCondLst>
                                            <p:cond delay="0"/>
                                          </p:stCondLst>
                                        </p:cTn>
                                        <p:tgtEl>
                                          <p:spTgt spid="11"/>
                                        </p:tgtEl>
                                      </p:cBhvr>
                                    </p:animEffect>
                                    <p:anim calcmode="lin" valueType="num">
                                      <p:cBhvr>
                                        <p:cTn id="12" dur="1139"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3" dur="415"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4" dur="415" tmFilter="0, 0; 0.125,0.2665; 0.25,0.4; 0.375,0.465; 0.5,0.5;  0.625,0.535; 0.75,0.6; 0.875,0.7335; 1,1">
                                          <p:stCondLst>
                                            <p:cond delay="415"/>
                                          </p:stCondLst>
                                        </p:cTn>
                                        <p:tgtEl>
                                          <p:spTgt spid="11"/>
                                        </p:tgtEl>
                                        <p:attrNameLst>
                                          <p:attrName>ppt_y</p:attrName>
                                        </p:attrNameLst>
                                      </p:cBhvr>
                                      <p:tavLst>
                                        <p:tav tm="0" fmla="#ppt_y-sin(pi*$)/9">
                                          <p:val>
                                            <p:fltVal val="0"/>
                                          </p:val>
                                        </p:tav>
                                        <p:tav tm="100000">
                                          <p:val>
                                            <p:fltVal val="1"/>
                                          </p:val>
                                        </p:tav>
                                      </p:tavLst>
                                    </p:anim>
                                    <p:anim calcmode="lin" valueType="num">
                                      <p:cBhvr>
                                        <p:cTn id="15" dur="207" tmFilter="0, 0; 0.125,0.2665; 0.25,0.4; 0.375,0.465; 0.5,0.5;  0.625,0.535; 0.75,0.6; 0.875,0.7335; 1,1">
                                          <p:stCondLst>
                                            <p:cond delay="828"/>
                                          </p:stCondLst>
                                        </p:cTn>
                                        <p:tgtEl>
                                          <p:spTgt spid="11"/>
                                        </p:tgtEl>
                                        <p:attrNameLst>
                                          <p:attrName>ppt_y</p:attrName>
                                        </p:attrNameLst>
                                      </p:cBhvr>
                                      <p:tavLst>
                                        <p:tav tm="0" fmla="#ppt_y-sin(pi*$)/27">
                                          <p:val>
                                            <p:fltVal val="0"/>
                                          </p:val>
                                        </p:tav>
                                        <p:tav tm="100000">
                                          <p:val>
                                            <p:fltVal val="1"/>
                                          </p:val>
                                        </p:tav>
                                      </p:tavLst>
                                    </p:anim>
                                    <p:anim calcmode="lin" valueType="num">
                                      <p:cBhvr>
                                        <p:cTn id="16" dur="103" tmFilter="0, 0; 0.125,0.2665; 0.25,0.4; 0.375,0.465; 0.5,0.5;  0.625,0.535; 0.75,0.6; 0.875,0.7335; 1,1">
                                          <p:stCondLst>
                                            <p:cond delay="1035"/>
                                          </p:stCondLst>
                                        </p:cTn>
                                        <p:tgtEl>
                                          <p:spTgt spid="11"/>
                                        </p:tgtEl>
                                        <p:attrNameLst>
                                          <p:attrName>ppt_y</p:attrName>
                                        </p:attrNameLst>
                                      </p:cBhvr>
                                      <p:tavLst>
                                        <p:tav tm="0" fmla="#ppt_y-sin(pi*$)/81">
                                          <p:val>
                                            <p:fltVal val="0"/>
                                          </p:val>
                                        </p:tav>
                                        <p:tav tm="100000">
                                          <p:val>
                                            <p:fltVal val="1"/>
                                          </p:val>
                                        </p:tav>
                                      </p:tavLst>
                                    </p:anim>
                                    <p:animScale>
                                      <p:cBhvr>
                                        <p:cTn id="17" dur="16">
                                          <p:stCondLst>
                                            <p:cond delay="406"/>
                                          </p:stCondLst>
                                        </p:cTn>
                                        <p:tgtEl>
                                          <p:spTgt spid="11"/>
                                        </p:tgtEl>
                                      </p:cBhvr>
                                      <p:to x="100000" y="60000"/>
                                    </p:animScale>
                                    <p:animScale>
                                      <p:cBhvr>
                                        <p:cTn id="18" dur="104" decel="50000">
                                          <p:stCondLst>
                                            <p:cond delay="423"/>
                                          </p:stCondLst>
                                        </p:cTn>
                                        <p:tgtEl>
                                          <p:spTgt spid="11"/>
                                        </p:tgtEl>
                                      </p:cBhvr>
                                      <p:to x="100000" y="100000"/>
                                    </p:animScale>
                                    <p:animScale>
                                      <p:cBhvr>
                                        <p:cTn id="19" dur="16">
                                          <p:stCondLst>
                                            <p:cond delay="820"/>
                                          </p:stCondLst>
                                        </p:cTn>
                                        <p:tgtEl>
                                          <p:spTgt spid="11"/>
                                        </p:tgtEl>
                                      </p:cBhvr>
                                      <p:to x="100000" y="80000"/>
                                    </p:animScale>
                                    <p:animScale>
                                      <p:cBhvr>
                                        <p:cTn id="20" dur="104" decel="50000">
                                          <p:stCondLst>
                                            <p:cond delay="836"/>
                                          </p:stCondLst>
                                        </p:cTn>
                                        <p:tgtEl>
                                          <p:spTgt spid="11"/>
                                        </p:tgtEl>
                                      </p:cBhvr>
                                      <p:to x="100000" y="100000"/>
                                    </p:animScale>
                                    <p:animScale>
                                      <p:cBhvr>
                                        <p:cTn id="21" dur="16">
                                          <p:stCondLst>
                                            <p:cond delay="1026"/>
                                          </p:stCondLst>
                                        </p:cTn>
                                        <p:tgtEl>
                                          <p:spTgt spid="11"/>
                                        </p:tgtEl>
                                      </p:cBhvr>
                                      <p:to x="100000" y="90000"/>
                                    </p:animScale>
                                    <p:animScale>
                                      <p:cBhvr>
                                        <p:cTn id="22" dur="104" decel="50000">
                                          <p:stCondLst>
                                            <p:cond delay="1042"/>
                                          </p:stCondLst>
                                        </p:cTn>
                                        <p:tgtEl>
                                          <p:spTgt spid="11"/>
                                        </p:tgtEl>
                                      </p:cBhvr>
                                      <p:to x="100000" y="100000"/>
                                    </p:animScale>
                                    <p:animScale>
                                      <p:cBhvr>
                                        <p:cTn id="23" dur="16">
                                          <p:stCondLst>
                                            <p:cond delay="1130"/>
                                          </p:stCondLst>
                                        </p:cTn>
                                        <p:tgtEl>
                                          <p:spTgt spid="11"/>
                                        </p:tgtEl>
                                      </p:cBhvr>
                                      <p:to x="100000" y="95000"/>
                                    </p:animScale>
                                    <p:animScale>
                                      <p:cBhvr>
                                        <p:cTn id="24" dur="104" decel="50000">
                                          <p:stCondLst>
                                            <p:cond delay="1146"/>
                                          </p:stCondLst>
                                        </p:cTn>
                                        <p:tgtEl>
                                          <p:spTgt spid="11"/>
                                        </p:tgtEl>
                                      </p:cBhvr>
                                      <p:to x="100000" y="100000"/>
                                    </p:animScale>
                                  </p:childTnLst>
                                </p:cTn>
                              </p:par>
                            </p:childTnLst>
                          </p:cTn>
                        </p:par>
                        <p:par>
                          <p:cTn id="25" fill="hold">
                            <p:stCondLst>
                              <p:cond delay="2000"/>
                            </p:stCondLst>
                            <p:childTnLst>
                              <p:par>
                                <p:cTn id="26" presetID="22" presetClass="entr" presetSubtype="8" fill="hold"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left)">
                                      <p:cBhvr>
                                        <p:cTn id="28" dur="750"/>
                                        <p:tgtEl>
                                          <p:spTgt spid="12"/>
                                        </p:tgtEl>
                                      </p:cBhvr>
                                    </p:animEffect>
                                  </p:childTnLst>
                                </p:cTn>
                              </p:par>
                              <p:par>
                                <p:cTn id="29" presetID="22" presetClass="entr" presetSubtype="8"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left)">
                                      <p:cBhvr>
                                        <p:cTn id="31" dur="2000"/>
                                        <p:tgtEl>
                                          <p:spTgt spid="19"/>
                                        </p:tgtEl>
                                      </p:cBhvr>
                                    </p:animEffect>
                                  </p:childTnLst>
                                </p:cTn>
                              </p:par>
                              <p:par>
                                <p:cTn id="32" presetID="22" presetClass="entr" presetSubtype="4"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down)">
                                      <p:cBhvr>
                                        <p:cTn id="34"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xmlns="" id="{F0FC0F70-AC76-4EA2-86EB-0B407A4ACBB5}"/>
              </a:ext>
            </a:extLst>
          </p:cNvPr>
          <p:cNvGrpSpPr/>
          <p:nvPr/>
        </p:nvGrpSpPr>
        <p:grpSpPr>
          <a:xfrm>
            <a:off x="10" y="197417"/>
            <a:ext cx="12190413" cy="777744"/>
            <a:chOff x="0" y="598569"/>
            <a:chExt cx="12190413" cy="777744"/>
          </a:xfrm>
        </p:grpSpPr>
        <p:sp>
          <p:nvSpPr>
            <p:cNvPr id="11" name="矩形 10">
              <a:extLst>
                <a:ext uri="{FF2B5EF4-FFF2-40B4-BE49-F238E27FC236}">
                  <a16:creationId xmlns:a16="http://schemas.microsoft.com/office/drawing/2014/main" xmlns="" id="{84C0791A-6676-4043-BBF1-DD2993D19C98}"/>
                </a:ext>
              </a:extLst>
            </p:cNvPr>
            <p:cNvSpPr/>
            <p:nvPr/>
          </p:nvSpPr>
          <p:spPr>
            <a:xfrm flipV="1">
              <a:off x="0" y="1330594"/>
              <a:ext cx="12190413" cy="45719"/>
            </a:xfrm>
            <a:prstGeom prst="rect">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2" name="TextBox 8">
              <a:extLst>
                <a:ext uri="{FF2B5EF4-FFF2-40B4-BE49-F238E27FC236}">
                  <a16:creationId xmlns:a16="http://schemas.microsoft.com/office/drawing/2014/main" xmlns="" id="{E9BB0E5B-E5F4-4490-B3C7-C915B81DF5B6}"/>
                </a:ext>
              </a:extLst>
            </p:cNvPr>
            <p:cNvSpPr txBox="1">
              <a:spLocks noChangeArrowheads="1"/>
            </p:cNvSpPr>
            <p:nvPr/>
          </p:nvSpPr>
          <p:spPr bwMode="auto">
            <a:xfrm>
              <a:off x="1218618" y="598569"/>
              <a:ext cx="993464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r>
                <a:rPr lang="en-US" altLang="zh-CN" sz="3600" b="1" noProof="1" smtClean="0">
                  <a:solidFill>
                    <a:srgbClr val="FF0000"/>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1</a:t>
              </a:r>
              <a:r>
                <a:rPr lang="en-US" altLang="zh-CN" sz="3600" b="1" noProof="1">
                  <a:solidFill>
                    <a:srgbClr val="FF0000"/>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 </a:t>
              </a:r>
              <a:r>
                <a:rPr lang="en-US" altLang="zh-CN" sz="3600" b="1" u="sng" noProof="1" smtClean="0">
                  <a:solidFill>
                    <a:srgbClr val="FF0000"/>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Tác giả, tác phẩm:</a:t>
              </a:r>
              <a:endParaRPr lang="zh-CN" altLang="en-US" sz="3600" b="1" u="sng" dirty="0">
                <a:solidFill>
                  <a:srgbClr val="FF0000"/>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grpSp>
      <p:pic>
        <p:nvPicPr>
          <p:cNvPr id="6" name="图片 4">
            <a:extLst>
              <a:ext uri="{FF2B5EF4-FFF2-40B4-BE49-F238E27FC236}">
                <a16:creationId xmlns:a16="http://schemas.microsoft.com/office/drawing/2014/main" xmlns="" id="{7CA45B1D-8FFB-4113-A6B7-5662E7C672B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334" t="11667" r="8334" b="9444"/>
          <a:stretch/>
        </p:blipFill>
        <p:spPr>
          <a:xfrm>
            <a:off x="0" y="773004"/>
            <a:ext cx="11805196" cy="5514482"/>
          </a:xfrm>
          <a:prstGeom prst="rect">
            <a:avLst/>
          </a:prstGeom>
        </p:spPr>
      </p:pic>
      <p:sp>
        <p:nvSpPr>
          <p:cNvPr id="72" name="TextBox 71">
            <a:extLst>
              <a:ext uri="{FF2B5EF4-FFF2-40B4-BE49-F238E27FC236}">
                <a16:creationId xmlns:a16="http://schemas.microsoft.com/office/drawing/2014/main" xmlns="" id="{DE22F872-8E47-82F5-70C6-0306266F12C8}"/>
              </a:ext>
            </a:extLst>
          </p:cNvPr>
          <p:cNvSpPr txBox="1"/>
          <p:nvPr/>
        </p:nvSpPr>
        <p:spPr>
          <a:xfrm>
            <a:off x="2514600" y="1852863"/>
            <a:ext cx="7376032" cy="2800767"/>
          </a:xfrm>
          <a:prstGeom prst="rect">
            <a:avLst/>
          </a:prstGeom>
          <a:noFill/>
        </p:spPr>
        <p:txBody>
          <a:bodyPr wrap="square">
            <a:spAutoFit/>
          </a:bodyPr>
          <a:lstStyle/>
          <a:p>
            <a:endParaRPr lang="en-US" altLang="zh-CN" sz="3200" b="1" dirty="0" smtClean="0">
              <a:solidFill>
                <a:srgbClr val="000000"/>
              </a:solidFill>
              <a:latin typeface="Times New Roman" panose="02020603050405020304" pitchFamily="18" charset="0"/>
              <a:ea typeface="包图简圆体" panose="02010601030101010101" pitchFamily="2" charset="-122"/>
              <a:cs typeface="Times New Roman" panose="02020603050405020304" pitchFamily="18" charset="0"/>
            </a:endParaRPr>
          </a:p>
          <a:p>
            <a:r>
              <a:rPr lang="en-US" altLang="zh-CN" sz="3200" b="1" dirty="0" smtClean="0">
                <a:solidFill>
                  <a:srgbClr val="000000"/>
                </a:solidFill>
                <a:latin typeface="Times New Roman" panose="02020603050405020304" pitchFamily="18" charset="0"/>
                <a:ea typeface="包图简圆体" panose="02010601030101010101" pitchFamily="2" charset="-122"/>
                <a:cs typeface="Times New Roman" panose="02020603050405020304" pitchFamily="18" charset="0"/>
              </a:rPr>
              <a:t>* </a:t>
            </a:r>
            <a:r>
              <a:rPr lang="vi-VN" sz="3600" b="1" dirty="0" smtClean="0">
                <a:latin typeface="Times New Roman" panose="02020603050405020304" pitchFamily="18" charset="0"/>
                <a:ea typeface="Times New Roman" panose="02020603050405020304" pitchFamily="18" charset="0"/>
                <a:cs typeface="Times New Roman" panose="02020603050405020304" pitchFamily="18" charset="0"/>
              </a:rPr>
              <a:t>Nguyễn </a:t>
            </a:r>
            <a:r>
              <a:rPr lang="vi-VN" sz="3600" b="1" dirty="0">
                <a:latin typeface="Times New Roman" panose="02020603050405020304" pitchFamily="18" charset="0"/>
                <a:ea typeface="Times New Roman" panose="02020603050405020304" pitchFamily="18" charset="0"/>
                <a:cs typeface="Times New Roman" panose="02020603050405020304" pitchFamily="18" charset="0"/>
              </a:rPr>
              <a:t>Trọng </a:t>
            </a:r>
            <a:r>
              <a:rPr lang="vi-VN" sz="3600" b="1" dirty="0" smtClean="0">
                <a:latin typeface="Times New Roman" panose="02020603050405020304" pitchFamily="18" charset="0"/>
                <a:ea typeface="Times New Roman" panose="02020603050405020304" pitchFamily="18" charset="0"/>
                <a:cs typeface="Times New Roman" panose="02020603050405020304" pitchFamily="18" charset="0"/>
              </a:rPr>
              <a:t>An</a:t>
            </a:r>
            <a:r>
              <a:rPr lang="en-US" sz="3600" b="1" dirty="0" smtClean="0">
                <a:latin typeface="Times New Roman" panose="02020603050405020304" pitchFamily="18" charset="0"/>
                <a:ea typeface="Times New Roman" panose="02020603050405020304" pitchFamily="18" charset="0"/>
                <a:cs typeface="Times New Roman" panose="02020603050405020304" pitchFamily="18" charset="0"/>
              </a:rPr>
              <a:t>:</a:t>
            </a:r>
            <a:r>
              <a:rPr lang="vi-VN" sz="36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ea typeface="Times New Roman" panose="02020603050405020304" pitchFamily="18" charset="0"/>
                <a:cs typeface="Times New Roman" panose="02020603050405020304" pitchFamily="18" charset="0"/>
              </a:rPr>
              <a:t>Bác sĩ </a:t>
            </a:r>
            <a:r>
              <a:rPr lang="en-US" sz="3600" dirty="0" smtClean="0">
                <a:latin typeface="Times New Roman" panose="02020603050405020304" pitchFamily="18" charset="0"/>
                <a:ea typeface="Times New Roman" panose="02020603050405020304" pitchFamily="18" charset="0"/>
                <a:cs typeface="Times New Roman" panose="02020603050405020304" pitchFamily="18" charset="0"/>
              </a:rPr>
              <a:t>,</a:t>
            </a:r>
            <a:r>
              <a:rPr lang="vi-VN" sz="3600" dirty="0" smtClean="0">
                <a:latin typeface="Times New Roman" panose="02020603050405020304" pitchFamily="18" charset="0"/>
                <a:ea typeface="Times New Roman" panose="02020603050405020304" pitchFamily="18" charset="0"/>
                <a:cs typeface="Times New Roman" panose="02020603050405020304" pitchFamily="18" charset="0"/>
              </a:rPr>
              <a:t>Thạc sĩ </a:t>
            </a:r>
            <a:endParaRPr lang="en-US" altLang="zh-CN" sz="3200" dirty="0" smtClean="0">
              <a:latin typeface="Times New Roman" panose="02020603050405020304" pitchFamily="18" charset="0"/>
              <a:ea typeface="包图简圆体" panose="02010601030101010101" pitchFamily="2" charset="-122"/>
              <a:cs typeface="Times New Roman" panose="02020603050405020304" pitchFamily="18" charset="0"/>
            </a:endParaRPr>
          </a:p>
          <a:p>
            <a:r>
              <a:rPr lang="en-US" sz="36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6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Xuất </a:t>
            </a:r>
            <a:r>
              <a:rPr lang="vi-VN"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xứ</a:t>
            </a:r>
            <a:r>
              <a:rPr lang="vi-VN" sz="3600" b="1"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3600" b="1"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cs typeface="Times New Roman" panose="02020603050405020304" pitchFamily="18" charset="0"/>
              </a:rPr>
              <a:t>Văn</a:t>
            </a:r>
            <a:r>
              <a:rPr lang="en-US" sz="36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cs typeface="Times New Roman" panose="02020603050405020304" pitchFamily="18" charset="0"/>
              </a:rPr>
              <a:t>bản</a:t>
            </a:r>
            <a:r>
              <a:rPr lang="vi-VN" sz="36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smtClean="0">
                <a:latin typeface="Times New Roman" panose="02020603050405020304" pitchFamily="18" charset="0"/>
                <a:ea typeface="Times New Roman" panose="02020603050405020304" pitchFamily="18" charset="0"/>
                <a:cs typeface="Times New Roman" panose="02020603050405020304" pitchFamily="18" charset="0"/>
              </a:rPr>
              <a:t>i</a:t>
            </a:r>
            <a:r>
              <a:rPr lang="vi-VN" sz="3600" dirty="0" smtClean="0">
                <a:latin typeface="Times New Roman" panose="02020603050405020304" pitchFamily="18" charset="0"/>
                <a:ea typeface="Times New Roman" panose="02020603050405020304" pitchFamily="18" charset="0"/>
                <a:cs typeface="Times New Roman" panose="02020603050405020304" pitchFamily="18" charset="0"/>
              </a:rPr>
              <a:t>n </a:t>
            </a:r>
            <a:r>
              <a:rPr lang="vi-VN" sz="3600" dirty="0">
                <a:latin typeface="Times New Roman" panose="02020603050405020304" pitchFamily="18" charset="0"/>
                <a:ea typeface="Times New Roman" panose="02020603050405020304" pitchFamily="18" charset="0"/>
                <a:cs typeface="Times New Roman" panose="02020603050405020304" pitchFamily="18" charset="0"/>
              </a:rPr>
              <a:t>trong </a:t>
            </a:r>
            <a:r>
              <a:rPr lang="en-US" sz="3600" dirty="0" smtClean="0">
                <a:latin typeface="Times New Roman" panose="02020603050405020304" pitchFamily="18" charset="0"/>
                <a:ea typeface="Times New Roman" panose="02020603050405020304" pitchFamily="18" charset="0"/>
                <a:cs typeface="Times New Roman" panose="02020603050405020304" pitchFamily="18" charset="0"/>
              </a:rPr>
              <a:t>“</a:t>
            </a:r>
            <a:r>
              <a:rPr lang="vi-VN" sz="3600" dirty="0" smtClean="0">
                <a:latin typeface="Times New Roman" panose="02020603050405020304" pitchFamily="18" charset="0"/>
                <a:ea typeface="Times New Roman" panose="02020603050405020304" pitchFamily="18" charset="0"/>
                <a:cs typeface="Times New Roman" panose="02020603050405020304" pitchFamily="18" charset="0"/>
              </a:rPr>
              <a:t>Cẩm </a:t>
            </a:r>
            <a:r>
              <a:rPr lang="vi-VN" sz="3600" dirty="0">
                <a:latin typeface="Times New Roman" panose="02020603050405020304" pitchFamily="18" charset="0"/>
                <a:ea typeface="Times New Roman" panose="02020603050405020304" pitchFamily="18" charset="0"/>
                <a:cs typeface="Times New Roman" panose="02020603050405020304" pitchFamily="18" charset="0"/>
              </a:rPr>
              <a:t>nang phòng tránh đuối </a:t>
            </a:r>
            <a:r>
              <a:rPr lang="vi-VN" sz="3600" dirty="0" smtClean="0">
                <a:latin typeface="Times New Roman" panose="02020603050405020304" pitchFamily="18" charset="0"/>
                <a:ea typeface="Times New Roman" panose="02020603050405020304" pitchFamily="18" charset="0"/>
                <a:cs typeface="Times New Roman" panose="02020603050405020304" pitchFamily="18" charset="0"/>
              </a:rPr>
              <a:t>nước</a:t>
            </a:r>
            <a:r>
              <a:rPr lang="en-US" sz="36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NXB </a:t>
            </a:r>
            <a:r>
              <a:rPr lang="en-US" sz="3600" b="1"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Kim </a:t>
            </a:r>
            <a:r>
              <a:rPr lang="en-US" sz="3600" b="1"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Đồng</a:t>
            </a:r>
            <a:r>
              <a:rPr lang="en-US" sz="3600" b="1"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2019.</a:t>
            </a:r>
            <a:endParaRPr lang="en-US" sz="3600" b="1" dirty="0">
              <a:solidFill>
                <a:srgbClr val="0070C0"/>
              </a:solidFill>
              <a:latin typeface=".VnTime"/>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0763884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72"/>
                                        </p:tgtEl>
                                        <p:attrNameLst>
                                          <p:attrName>style.visibility</p:attrName>
                                        </p:attrNameLst>
                                      </p:cBhvr>
                                      <p:to>
                                        <p:strVal val="visible"/>
                                      </p:to>
                                    </p:set>
                                    <p:anim calcmode="lin" valueType="num">
                                      <p:cBhvr>
                                        <p:cTn id="12" dur="500" fill="hold"/>
                                        <p:tgtEl>
                                          <p:spTgt spid="72"/>
                                        </p:tgtEl>
                                        <p:attrNameLst>
                                          <p:attrName>ppt_w</p:attrName>
                                        </p:attrNameLst>
                                      </p:cBhvr>
                                      <p:tavLst>
                                        <p:tav tm="0">
                                          <p:val>
                                            <p:fltVal val="0"/>
                                          </p:val>
                                        </p:tav>
                                        <p:tav tm="100000">
                                          <p:val>
                                            <p:strVal val="#ppt_w"/>
                                          </p:val>
                                        </p:tav>
                                      </p:tavLst>
                                    </p:anim>
                                    <p:anim calcmode="lin" valueType="num">
                                      <p:cBhvr>
                                        <p:cTn id="13" dur="500" fill="hold"/>
                                        <p:tgtEl>
                                          <p:spTgt spid="72"/>
                                        </p:tgtEl>
                                        <p:attrNameLst>
                                          <p:attrName>ppt_h</p:attrName>
                                        </p:attrNameLst>
                                      </p:cBhvr>
                                      <p:tavLst>
                                        <p:tav tm="0">
                                          <p:val>
                                            <p:fltVal val="0"/>
                                          </p:val>
                                        </p:tav>
                                        <p:tav tm="100000">
                                          <p:val>
                                            <p:strVal val="#ppt_h"/>
                                          </p:val>
                                        </p:tav>
                                      </p:tavLst>
                                    </p:anim>
                                    <p:animEffect transition="in" filter="fade">
                                      <p:cBhvr>
                                        <p:cTn id="14" dur="500"/>
                                        <p:tgtEl>
                                          <p:spTgt spid="72"/>
                                        </p:tgtEl>
                                      </p:cBhvr>
                                    </p:animEffect>
                                  </p:childTnLst>
                                </p:cTn>
                              </p:par>
                              <p:par>
                                <p:cTn id="15" presetID="53" presetClass="entr" presetSubtype="16"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xmlns="" id="{F0FC0F70-AC76-4EA2-86EB-0B407A4ACBB5}"/>
              </a:ext>
            </a:extLst>
          </p:cNvPr>
          <p:cNvGrpSpPr/>
          <p:nvPr/>
        </p:nvGrpSpPr>
        <p:grpSpPr>
          <a:xfrm>
            <a:off x="10" y="197417"/>
            <a:ext cx="12190413" cy="777744"/>
            <a:chOff x="0" y="598569"/>
            <a:chExt cx="12190413" cy="777744"/>
          </a:xfrm>
        </p:grpSpPr>
        <p:sp>
          <p:nvSpPr>
            <p:cNvPr id="11" name="矩形 10">
              <a:extLst>
                <a:ext uri="{FF2B5EF4-FFF2-40B4-BE49-F238E27FC236}">
                  <a16:creationId xmlns:a16="http://schemas.microsoft.com/office/drawing/2014/main" xmlns="" id="{84C0791A-6676-4043-BBF1-DD2993D19C98}"/>
                </a:ext>
              </a:extLst>
            </p:cNvPr>
            <p:cNvSpPr/>
            <p:nvPr/>
          </p:nvSpPr>
          <p:spPr>
            <a:xfrm flipV="1">
              <a:off x="0" y="1330594"/>
              <a:ext cx="12190413" cy="45719"/>
            </a:xfrm>
            <a:prstGeom prst="rect">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
              <a:extLst>
                <a:ext uri="{FF2B5EF4-FFF2-40B4-BE49-F238E27FC236}">
                  <a16:creationId xmlns:a16="http://schemas.microsoft.com/office/drawing/2014/main" xmlns="" id="{E9BB0E5B-E5F4-4490-B3C7-C915B81DF5B6}"/>
                </a:ext>
              </a:extLst>
            </p:cNvPr>
            <p:cNvSpPr txBox="1">
              <a:spLocks noChangeArrowheads="1"/>
            </p:cNvSpPr>
            <p:nvPr/>
          </p:nvSpPr>
          <p:spPr bwMode="auto">
            <a:xfrm>
              <a:off x="1218618" y="598569"/>
              <a:ext cx="993464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r>
                <a:rPr lang="en-US" altLang="zh-CN" sz="3600" b="1" noProof="1">
                  <a:solidFill>
                    <a:srgbClr val="FF0000"/>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2</a:t>
              </a:r>
              <a:r>
                <a:rPr lang="en-US" altLang="zh-CN" sz="3600" b="1" noProof="1" smtClean="0">
                  <a:solidFill>
                    <a:srgbClr val="FF0000"/>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 </a:t>
              </a:r>
              <a:r>
                <a:rPr lang="en-US" altLang="zh-CN" sz="3600" b="1" u="sng" noProof="1">
                  <a:solidFill>
                    <a:srgbClr val="FF0000"/>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Đọc và tìm hiểu chú thích </a:t>
              </a:r>
              <a:r>
                <a:rPr lang="en-US" altLang="zh-CN" sz="3600" b="1" noProof="1" smtClean="0">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 (SGK/110-111)</a:t>
              </a:r>
              <a:r>
                <a:rPr lang="en-US" altLang="zh-CN" sz="3600" b="1" dirty="0" smtClean="0">
                  <a:latin typeface="Times New Roman" panose="02020603050405020304" pitchFamily="18" charset="0"/>
                  <a:ea typeface="包图简圆体" panose="02010601030101010101" pitchFamily="2" charset="-122"/>
                  <a:cs typeface="Times New Roman" panose="02020603050405020304" pitchFamily="18" charset="0"/>
                </a:rPr>
                <a:t> </a:t>
              </a:r>
              <a:endParaRPr lang="zh-CN" altLang="en-US" sz="3600" b="1" dirty="0">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grpSp>
      <p:pic>
        <p:nvPicPr>
          <p:cNvPr id="6" name="图片 4">
            <a:extLst>
              <a:ext uri="{FF2B5EF4-FFF2-40B4-BE49-F238E27FC236}">
                <a16:creationId xmlns:a16="http://schemas.microsoft.com/office/drawing/2014/main" xmlns="" id="{7CA45B1D-8FFB-4113-A6B7-5662E7C672B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334" t="11667" r="8334" b="9444"/>
          <a:stretch/>
        </p:blipFill>
        <p:spPr>
          <a:xfrm>
            <a:off x="0" y="773004"/>
            <a:ext cx="11805196" cy="5514482"/>
          </a:xfrm>
          <a:prstGeom prst="rect">
            <a:avLst/>
          </a:prstGeom>
        </p:spPr>
      </p:pic>
      <p:sp>
        <p:nvSpPr>
          <p:cNvPr id="72" name="TextBox 71">
            <a:extLst>
              <a:ext uri="{FF2B5EF4-FFF2-40B4-BE49-F238E27FC236}">
                <a16:creationId xmlns:a16="http://schemas.microsoft.com/office/drawing/2014/main" xmlns="" id="{DE22F872-8E47-82F5-70C6-0306266F12C8}"/>
              </a:ext>
            </a:extLst>
          </p:cNvPr>
          <p:cNvSpPr txBox="1"/>
          <p:nvPr/>
        </p:nvSpPr>
        <p:spPr>
          <a:xfrm>
            <a:off x="2514600" y="1852863"/>
            <a:ext cx="7376032" cy="2246769"/>
          </a:xfrm>
          <a:prstGeom prst="rect">
            <a:avLst/>
          </a:prstGeom>
          <a:noFill/>
        </p:spPr>
        <p:txBody>
          <a:bodyPr wrap="square">
            <a:spAutoFit/>
          </a:bodyPr>
          <a:lstStyle/>
          <a:p>
            <a:pPr lvl="0"/>
            <a:endParaRPr lang="en-US" altLang="zh-CN" sz="3200" b="1" dirty="0" smtClean="0">
              <a:latin typeface="Times New Roman" panose="02020603050405020304" pitchFamily="18" charset="0"/>
              <a:ea typeface="包图简圆体" panose="02010601030101010101" pitchFamily="2" charset="-122"/>
              <a:cs typeface="Times New Roman" panose="02020603050405020304" pitchFamily="18" charset="0"/>
            </a:endParaRPr>
          </a:p>
          <a:p>
            <a:pPr lvl="0"/>
            <a:r>
              <a:rPr lang="en-US" altLang="zh-CN" sz="3200" b="1" dirty="0" smtClean="0">
                <a:solidFill>
                  <a:srgbClr val="0070C0"/>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3600" b="1" dirty="0" err="1" smtClean="0">
                <a:solidFill>
                  <a:srgbClr val="0070C0"/>
                </a:solidFill>
                <a:latin typeface="Times New Roman" panose="02020603050405020304" pitchFamily="18" charset="0"/>
                <a:ea typeface="包图简圆体" panose="02010601030101010101" pitchFamily="2" charset="-122"/>
                <a:cs typeface="Times New Roman" panose="02020603050405020304" pitchFamily="18" charset="0"/>
              </a:rPr>
              <a:t>Đọc</a:t>
            </a:r>
            <a:r>
              <a:rPr lang="en-US" altLang="zh-CN" sz="3600" b="1" dirty="0" smtClean="0">
                <a:solidFill>
                  <a:srgbClr val="0070C0"/>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3600" dirty="0" err="1" smtClean="0">
                <a:solidFill>
                  <a:srgbClr val="0070C0"/>
                </a:solidFill>
                <a:latin typeface="Times New Roman" panose="02020603050405020304" pitchFamily="18" charset="0"/>
                <a:ea typeface="包图简圆体" panose="02010601030101010101" pitchFamily="2" charset="-122"/>
                <a:cs typeface="Times New Roman" panose="02020603050405020304" pitchFamily="18" charset="0"/>
              </a:rPr>
              <a:t>tốc</a:t>
            </a:r>
            <a:r>
              <a:rPr lang="en-US" altLang="zh-CN" sz="3600" dirty="0" smtClean="0">
                <a:solidFill>
                  <a:srgbClr val="0070C0"/>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3600" dirty="0" err="1" smtClean="0">
                <a:solidFill>
                  <a:srgbClr val="0070C0"/>
                </a:solidFill>
                <a:latin typeface="Times New Roman" panose="02020603050405020304" pitchFamily="18" charset="0"/>
                <a:ea typeface="包图简圆体" panose="02010601030101010101" pitchFamily="2" charset="-122"/>
                <a:cs typeface="Times New Roman" panose="02020603050405020304" pitchFamily="18" charset="0"/>
              </a:rPr>
              <a:t>độ</a:t>
            </a:r>
            <a:r>
              <a:rPr lang="en-US" altLang="zh-CN" sz="3600" dirty="0" smtClean="0">
                <a:solidFill>
                  <a:srgbClr val="0070C0"/>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3600" dirty="0" err="1" smtClean="0">
                <a:solidFill>
                  <a:srgbClr val="0070C0"/>
                </a:solidFill>
                <a:latin typeface="Times New Roman" panose="02020603050405020304" pitchFamily="18" charset="0"/>
                <a:ea typeface="包图简圆体" panose="02010601030101010101" pitchFamily="2" charset="-122"/>
                <a:cs typeface="Times New Roman" panose="02020603050405020304" pitchFamily="18" charset="0"/>
              </a:rPr>
              <a:t>đọc</a:t>
            </a:r>
            <a:r>
              <a:rPr lang="en-US" altLang="zh-CN" sz="3600" dirty="0" smtClean="0">
                <a:solidFill>
                  <a:srgbClr val="0070C0"/>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3600" dirty="0" err="1">
                <a:solidFill>
                  <a:srgbClr val="0070C0"/>
                </a:solidFill>
                <a:latin typeface="Times New Roman" panose="02020603050405020304" pitchFamily="18" charset="0"/>
                <a:ea typeface="包图简圆体" panose="02010601030101010101" pitchFamily="2" charset="-122"/>
                <a:cs typeface="Times New Roman" panose="02020603050405020304" pitchFamily="18" charset="0"/>
              </a:rPr>
              <a:t>phù</a:t>
            </a:r>
            <a:r>
              <a:rPr lang="en-US" altLang="zh-CN" sz="3600" dirty="0">
                <a:solidFill>
                  <a:srgbClr val="0070C0"/>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3600" dirty="0" err="1" smtClean="0">
                <a:solidFill>
                  <a:srgbClr val="0070C0"/>
                </a:solidFill>
                <a:latin typeface="Times New Roman" panose="02020603050405020304" pitchFamily="18" charset="0"/>
                <a:ea typeface="包图简圆体" panose="02010601030101010101" pitchFamily="2" charset="-122"/>
                <a:cs typeface="Times New Roman" panose="02020603050405020304" pitchFamily="18" charset="0"/>
              </a:rPr>
              <a:t>hợp</a:t>
            </a:r>
            <a:r>
              <a:rPr lang="en-US" altLang="zh-CN" sz="3600" dirty="0" smtClean="0">
                <a:solidFill>
                  <a:srgbClr val="0070C0"/>
                </a:solidFill>
                <a:latin typeface="Times New Roman" panose="02020603050405020304" pitchFamily="18" charset="0"/>
                <a:ea typeface="包图简圆体" panose="02010601030101010101" pitchFamily="2" charset="-122"/>
                <a:cs typeface="Times New Roman" panose="02020603050405020304" pitchFamily="18" charset="0"/>
              </a:rPr>
              <a:t>.</a:t>
            </a:r>
            <a:endParaRPr lang="zh-CN" altLang="en-US" sz="3600" dirty="0">
              <a:solidFill>
                <a:srgbClr val="0070C0"/>
              </a:solidFill>
              <a:latin typeface="Times New Roman" panose="02020603050405020304" pitchFamily="18" charset="0"/>
              <a:ea typeface="包图简圆体" panose="02010601030101010101" pitchFamily="2" charset="-122"/>
              <a:cs typeface="Times New Roman" panose="02020603050405020304" pitchFamily="18" charset="0"/>
            </a:endParaRPr>
          </a:p>
          <a:p>
            <a:pPr algn="just"/>
            <a:r>
              <a:rPr lang="en-US" sz="3600" b="1"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3600" b="1" noProof="1" smtClean="0">
                <a:solidFill>
                  <a:srgbClr val="0070C0"/>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 C</a:t>
            </a:r>
            <a:r>
              <a:rPr lang="en-US" altLang="zh-CN" sz="3600" b="1" noProof="1" smtClean="0">
                <a:solidFill>
                  <a:srgbClr val="0070C0"/>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hú thích: </a:t>
            </a:r>
            <a:r>
              <a:rPr lang="en-US" altLang="zh-CN" sz="3600" noProof="1" smtClean="0">
                <a:solidFill>
                  <a:srgbClr val="0070C0"/>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Nhan đề văn bản và các đề mục chính do nhóm biên soạn đặt.</a:t>
            </a:r>
            <a:endParaRPr lang="en-US" sz="3600" dirty="0">
              <a:solidFill>
                <a:srgbClr val="0070C0"/>
              </a:solidFill>
              <a:effectLst/>
              <a:latin typeface=".VnTime"/>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2591054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72"/>
                                        </p:tgtEl>
                                        <p:attrNameLst>
                                          <p:attrName>style.visibility</p:attrName>
                                        </p:attrNameLst>
                                      </p:cBhvr>
                                      <p:to>
                                        <p:strVal val="visible"/>
                                      </p:to>
                                    </p:set>
                                    <p:anim calcmode="lin" valueType="num">
                                      <p:cBhvr>
                                        <p:cTn id="12" dur="500" fill="hold"/>
                                        <p:tgtEl>
                                          <p:spTgt spid="72"/>
                                        </p:tgtEl>
                                        <p:attrNameLst>
                                          <p:attrName>ppt_w</p:attrName>
                                        </p:attrNameLst>
                                      </p:cBhvr>
                                      <p:tavLst>
                                        <p:tav tm="0">
                                          <p:val>
                                            <p:fltVal val="0"/>
                                          </p:val>
                                        </p:tav>
                                        <p:tav tm="100000">
                                          <p:val>
                                            <p:strVal val="#ppt_w"/>
                                          </p:val>
                                        </p:tav>
                                      </p:tavLst>
                                    </p:anim>
                                    <p:anim calcmode="lin" valueType="num">
                                      <p:cBhvr>
                                        <p:cTn id="13" dur="500" fill="hold"/>
                                        <p:tgtEl>
                                          <p:spTgt spid="72"/>
                                        </p:tgtEl>
                                        <p:attrNameLst>
                                          <p:attrName>ppt_h</p:attrName>
                                        </p:attrNameLst>
                                      </p:cBhvr>
                                      <p:tavLst>
                                        <p:tav tm="0">
                                          <p:val>
                                            <p:fltVal val="0"/>
                                          </p:val>
                                        </p:tav>
                                        <p:tav tm="100000">
                                          <p:val>
                                            <p:strVal val="#ppt_h"/>
                                          </p:val>
                                        </p:tav>
                                      </p:tavLst>
                                    </p:anim>
                                    <p:animEffect transition="in" filter="fade">
                                      <p:cBhvr>
                                        <p:cTn id="14" dur="500"/>
                                        <p:tgtEl>
                                          <p:spTgt spid="72"/>
                                        </p:tgtEl>
                                      </p:cBhvr>
                                    </p:animEffect>
                                  </p:childTnLst>
                                </p:cTn>
                              </p:par>
                              <p:par>
                                <p:cTn id="15" presetID="53" presetClass="entr" presetSubtype="16"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TRACKING_SLIDES" val="1"/>
  <p:tag name="GENSWF_OUTPUT_FILE_NAME" val="33"/>
</p:tagLst>
</file>

<file path=ppt/tags/tag10.xml><?xml version="1.0" encoding="utf-8"?>
<p:tagLst xmlns:a="http://schemas.openxmlformats.org/drawingml/2006/main" xmlns:r="http://schemas.openxmlformats.org/officeDocument/2006/relationships" xmlns:p="http://schemas.openxmlformats.org/presentationml/2006/main">
  <p:tag name="PA" val="v5.0.2"/>
</p:tagLst>
</file>

<file path=ppt/tags/tag11.xml><?xml version="1.0" encoding="utf-8"?>
<p:tagLst xmlns:a="http://schemas.openxmlformats.org/drawingml/2006/main" xmlns:r="http://schemas.openxmlformats.org/officeDocument/2006/relationships" xmlns:p="http://schemas.openxmlformats.org/presentationml/2006/main">
  <p:tag name="PA" val="v5.0.2"/>
</p:tagLst>
</file>

<file path=ppt/tags/tag12.xml><?xml version="1.0" encoding="utf-8"?>
<p:tagLst xmlns:a="http://schemas.openxmlformats.org/drawingml/2006/main" xmlns:r="http://schemas.openxmlformats.org/officeDocument/2006/relationships" xmlns:p="http://schemas.openxmlformats.org/presentationml/2006/main">
  <p:tag name="PA" val="v5.0.2"/>
</p:tagLst>
</file>

<file path=ppt/tags/tag13.xml><?xml version="1.0" encoding="utf-8"?>
<p:tagLst xmlns:a="http://schemas.openxmlformats.org/drawingml/2006/main" xmlns:r="http://schemas.openxmlformats.org/officeDocument/2006/relationships" xmlns:p="http://schemas.openxmlformats.org/presentationml/2006/main">
  <p:tag name="PA" val="v5.0.2"/>
</p:tagLst>
</file>

<file path=ppt/tags/tag14.xml><?xml version="1.0" encoding="utf-8"?>
<p:tagLst xmlns:a="http://schemas.openxmlformats.org/drawingml/2006/main" xmlns:r="http://schemas.openxmlformats.org/officeDocument/2006/relationships" xmlns:p="http://schemas.openxmlformats.org/presentationml/2006/main">
  <p:tag name="PA" val="v5.0.2"/>
</p:tagLst>
</file>

<file path=ppt/tags/tag15.xml><?xml version="1.0" encoding="utf-8"?>
<p:tagLst xmlns:a="http://schemas.openxmlformats.org/drawingml/2006/main" xmlns:r="http://schemas.openxmlformats.org/officeDocument/2006/relationships" xmlns:p="http://schemas.openxmlformats.org/presentationml/2006/main">
  <p:tag name="PA" val="v5.0.2"/>
</p:tagLst>
</file>

<file path=ppt/tags/tag16.xml><?xml version="1.0" encoding="utf-8"?>
<p:tagLst xmlns:a="http://schemas.openxmlformats.org/drawingml/2006/main" xmlns:r="http://schemas.openxmlformats.org/officeDocument/2006/relationships" xmlns:p="http://schemas.openxmlformats.org/presentationml/2006/main">
  <p:tag name="PA" val="v5.0.2"/>
</p:tagLst>
</file>

<file path=ppt/tags/tag2.xml><?xml version="1.0" encoding="utf-8"?>
<p:tagLst xmlns:a="http://schemas.openxmlformats.org/drawingml/2006/main" xmlns:r="http://schemas.openxmlformats.org/officeDocument/2006/relationships" xmlns:p="http://schemas.openxmlformats.org/presentationml/2006/main">
  <p:tag name="PA" val="v5.0.2"/>
</p:tagLst>
</file>

<file path=ppt/tags/tag3.xml><?xml version="1.0" encoding="utf-8"?>
<p:tagLst xmlns:a="http://schemas.openxmlformats.org/drawingml/2006/main" xmlns:r="http://schemas.openxmlformats.org/officeDocument/2006/relationships" xmlns:p="http://schemas.openxmlformats.org/presentationml/2006/main">
  <p:tag name="PA" val="v5.0.2"/>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5.0.2"/>
</p:tagLst>
</file>

<file path=ppt/tags/tag7.xml><?xml version="1.0" encoding="utf-8"?>
<p:tagLst xmlns:a="http://schemas.openxmlformats.org/drawingml/2006/main" xmlns:r="http://schemas.openxmlformats.org/officeDocument/2006/relationships" xmlns:p="http://schemas.openxmlformats.org/presentationml/2006/main">
  <p:tag name="PA" val="v5.0.2"/>
</p:tagLst>
</file>

<file path=ppt/tags/tag8.xml><?xml version="1.0" encoding="utf-8"?>
<p:tagLst xmlns:a="http://schemas.openxmlformats.org/drawingml/2006/main" xmlns:r="http://schemas.openxmlformats.org/officeDocument/2006/relationships" xmlns:p="http://schemas.openxmlformats.org/presentationml/2006/main">
  <p:tag name="PA" val="v5.0.2"/>
</p:tagLst>
</file>

<file path=ppt/tags/tag9.xml><?xml version="1.0" encoding="utf-8"?>
<p:tagLst xmlns:a="http://schemas.openxmlformats.org/drawingml/2006/main" xmlns:r="http://schemas.openxmlformats.org/officeDocument/2006/relationships" xmlns:p="http://schemas.openxmlformats.org/presentationml/2006/main">
  <p:tag name="PA" val="v5.0.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0.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2.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4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4.xml><?xml version="1.0" encoding="utf-8"?>
<a:theme xmlns:a="http://schemas.openxmlformats.org/drawingml/2006/main" name="包图主题2">
  <a:themeElements>
    <a:clrScheme name="自定义 229">
      <a:dk1>
        <a:sysClr val="windowText" lastClr="000000"/>
      </a:dk1>
      <a:lt1>
        <a:sysClr val="window" lastClr="FFFFFF"/>
      </a:lt1>
      <a:dk2>
        <a:srgbClr val="44546A"/>
      </a:dk2>
      <a:lt2>
        <a:srgbClr val="E7E6E6"/>
      </a:lt2>
      <a:accent1>
        <a:srgbClr val="95CBA1"/>
      </a:accent1>
      <a:accent2>
        <a:srgbClr val="ED7D31"/>
      </a:accent2>
      <a:accent3>
        <a:srgbClr val="95CBA1"/>
      </a:accent3>
      <a:accent4>
        <a:srgbClr val="ED7D31"/>
      </a:accent4>
      <a:accent5>
        <a:srgbClr val="95CBA1"/>
      </a:accent5>
      <a:accent6>
        <a:srgbClr val="ED7D31"/>
      </a:accent6>
      <a:hlink>
        <a:srgbClr val="95CBA1"/>
      </a:hlink>
      <a:folHlink>
        <a:srgbClr val="ED7D31"/>
      </a:folHlink>
    </a:clrScheme>
    <a:fontScheme name="eszvnlh4">
      <a:majorFont>
        <a:latin typeface="Helvetica"/>
        <a:ea typeface="Helvetica"/>
        <a:cs typeface=""/>
      </a:majorFont>
      <a:minorFont>
        <a:latin typeface="Helvetica"/>
        <a:ea typeface="Helvetica"/>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包图主题2" id="{50CFA792-C506-47E4-B272-6A6183483AB3}" vid="{CC1AE437-2F7F-4319-9F22-408F5F8C346F}"/>
    </a:ext>
  </a:extLst>
</a:theme>
</file>

<file path=ppt/theme/theme15.xml><?xml version="1.0" encoding="utf-8"?>
<a:theme xmlns:a="http://schemas.openxmlformats.org/drawingml/2006/main" name="1_包图主题2">
  <a:themeElements>
    <a:clrScheme name="自定义 229">
      <a:dk1>
        <a:sysClr val="windowText" lastClr="000000"/>
      </a:dk1>
      <a:lt1>
        <a:sysClr val="window" lastClr="FFFFFF"/>
      </a:lt1>
      <a:dk2>
        <a:srgbClr val="44546A"/>
      </a:dk2>
      <a:lt2>
        <a:srgbClr val="E7E6E6"/>
      </a:lt2>
      <a:accent1>
        <a:srgbClr val="95CBA1"/>
      </a:accent1>
      <a:accent2>
        <a:srgbClr val="ED7D31"/>
      </a:accent2>
      <a:accent3>
        <a:srgbClr val="95CBA1"/>
      </a:accent3>
      <a:accent4>
        <a:srgbClr val="ED7D31"/>
      </a:accent4>
      <a:accent5>
        <a:srgbClr val="95CBA1"/>
      </a:accent5>
      <a:accent6>
        <a:srgbClr val="ED7D31"/>
      </a:accent6>
      <a:hlink>
        <a:srgbClr val="95CBA1"/>
      </a:hlink>
      <a:folHlink>
        <a:srgbClr val="ED7D31"/>
      </a:folHlink>
    </a:clrScheme>
    <a:fontScheme name="eszvnlh4">
      <a:majorFont>
        <a:latin typeface="Helvetica"/>
        <a:ea typeface="Helvetica"/>
        <a:cs typeface=""/>
      </a:majorFont>
      <a:minorFont>
        <a:latin typeface="Helvetica"/>
        <a:ea typeface="Helvetica"/>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包图主题2" id="{50CFA792-C506-47E4-B272-6A6183483AB3}" vid="{CC1AE437-2F7F-4319-9F22-408F5F8C346F}"/>
    </a:ext>
  </a:extLst>
</a:theme>
</file>

<file path=ppt/theme/theme16.xml><?xml version="1.0" encoding="utf-8"?>
<a:theme xmlns:a="http://schemas.openxmlformats.org/drawingml/2006/main" name="2_包图主题2">
  <a:themeElements>
    <a:clrScheme name="自定义 229">
      <a:dk1>
        <a:sysClr val="windowText" lastClr="000000"/>
      </a:dk1>
      <a:lt1>
        <a:sysClr val="window" lastClr="FFFFFF"/>
      </a:lt1>
      <a:dk2>
        <a:srgbClr val="44546A"/>
      </a:dk2>
      <a:lt2>
        <a:srgbClr val="E7E6E6"/>
      </a:lt2>
      <a:accent1>
        <a:srgbClr val="95CBA1"/>
      </a:accent1>
      <a:accent2>
        <a:srgbClr val="ED7D31"/>
      </a:accent2>
      <a:accent3>
        <a:srgbClr val="95CBA1"/>
      </a:accent3>
      <a:accent4>
        <a:srgbClr val="ED7D31"/>
      </a:accent4>
      <a:accent5>
        <a:srgbClr val="95CBA1"/>
      </a:accent5>
      <a:accent6>
        <a:srgbClr val="ED7D31"/>
      </a:accent6>
      <a:hlink>
        <a:srgbClr val="95CBA1"/>
      </a:hlink>
      <a:folHlink>
        <a:srgbClr val="ED7D31"/>
      </a:folHlink>
    </a:clrScheme>
    <a:fontScheme name="eszvnlh4">
      <a:majorFont>
        <a:latin typeface="Helvetica"/>
        <a:ea typeface="Helvetica"/>
        <a:cs typeface=""/>
      </a:majorFont>
      <a:minorFont>
        <a:latin typeface="Helvetica"/>
        <a:ea typeface="Helvetica"/>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包图主题2" id="{50CFA792-C506-47E4-B272-6A6183483AB3}" vid="{CC1AE437-2F7F-4319-9F22-408F5F8C346F}"/>
    </a:ext>
  </a:extLst>
</a:theme>
</file>

<file path=ppt/theme/theme1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3. T9,10 Viết</Template>
  <TotalTime>320</TotalTime>
  <Words>2465</Words>
  <Application>Microsoft Office PowerPoint</Application>
  <PresentationFormat>Custom</PresentationFormat>
  <Paragraphs>239</Paragraphs>
  <Slides>49</Slides>
  <Notes>23</Notes>
  <HiddenSlides>0</HiddenSlides>
  <MMClips>41</MMClips>
  <ScaleCrop>false</ScaleCrop>
  <HeadingPairs>
    <vt:vector size="4" baseType="variant">
      <vt:variant>
        <vt:lpstr>Theme</vt:lpstr>
      </vt:variant>
      <vt:variant>
        <vt:i4>16</vt:i4>
      </vt:variant>
      <vt:variant>
        <vt:lpstr>Slide Titles</vt:lpstr>
      </vt:variant>
      <vt:variant>
        <vt:i4>49</vt:i4>
      </vt:variant>
    </vt:vector>
  </HeadingPairs>
  <TitlesOfParts>
    <vt:vector size="65" baseType="lpstr">
      <vt:lpstr>Office 主题​​</vt:lpstr>
      <vt:lpstr>1_Office Theme</vt:lpstr>
      <vt:lpstr>2_Office Theme</vt:lpstr>
      <vt:lpstr>3_Office Theme</vt:lpstr>
      <vt:lpstr>4_Office Theme</vt:lpstr>
      <vt:lpstr>5_Office Theme</vt:lpstr>
      <vt:lpstr>6_Office Theme</vt:lpstr>
      <vt:lpstr>7_Office Theme</vt:lpstr>
      <vt:lpstr>8_Office Theme</vt:lpstr>
      <vt:lpstr>Office Theme</vt:lpstr>
      <vt:lpstr>千图网拥有20W+精美PPT模板 更多PPT模板下载至：www.58pic.com/office/ppt​​</vt:lpstr>
      <vt:lpstr>9_Office Theme</vt:lpstr>
      <vt:lpstr>48_Office Theme</vt:lpstr>
      <vt:lpstr>包图主题2</vt:lpstr>
      <vt:lpstr>1_包图主题2</vt:lpstr>
      <vt:lpstr>2_包图主题2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lg2</cp:lastModifiedBy>
  <cp:revision>57</cp:revision>
  <dcterms:created xsi:type="dcterms:W3CDTF">2022-10-08T14:27:15Z</dcterms:created>
  <dcterms:modified xsi:type="dcterms:W3CDTF">2022-12-28T09:19:46Z</dcterms:modified>
</cp:coreProperties>
</file>