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1" r:id="rId3"/>
  </p:sldMasterIdLst>
  <p:notesMasterIdLst>
    <p:notesMasterId r:id="rId25"/>
  </p:notesMasterIdLst>
  <p:sldIdLst>
    <p:sldId id="258" r:id="rId4"/>
    <p:sldId id="263" r:id="rId5"/>
    <p:sldId id="256" r:id="rId6"/>
    <p:sldId id="282" r:id="rId7"/>
    <p:sldId id="289" r:id="rId8"/>
    <p:sldId id="290" r:id="rId9"/>
    <p:sldId id="300" r:id="rId10"/>
    <p:sldId id="293" r:id="rId11"/>
    <p:sldId id="294" r:id="rId12"/>
    <p:sldId id="295" r:id="rId13"/>
    <p:sldId id="260" r:id="rId14"/>
    <p:sldId id="266" r:id="rId15"/>
    <p:sldId id="284" r:id="rId16"/>
    <p:sldId id="297" r:id="rId17"/>
    <p:sldId id="269" r:id="rId18"/>
    <p:sldId id="271" r:id="rId19"/>
    <p:sldId id="267" r:id="rId20"/>
    <p:sldId id="274" r:id="rId21"/>
    <p:sldId id="298" r:id="rId22"/>
    <p:sldId id="287" r:id="rId23"/>
    <p:sldId id="301" r:id="rId24"/>
  </p:sldIdLst>
  <p:sldSz cx="12192000" cy="6858000"/>
  <p:notesSz cx="6858000" cy="9144000"/>
  <p:embeddedFontLst>
    <p:embeddedFont>
      <p:font typeface="Helvetica" pitchFamily="34" charset="0"/>
      <p:regular r:id="rId26"/>
      <p:bold r:id="rId27"/>
      <p:italic r:id="rId28"/>
      <p:boldItalic r:id="rId29"/>
    </p:embeddedFont>
    <p:embeddedFont>
      <p:font typeface="Calibri" pitchFamily="34" charset="0"/>
      <p:regular r:id="rId30"/>
      <p:bold r:id="rId31"/>
      <p:italic r:id="rId32"/>
      <p:boldItalic r:id="rId33"/>
    </p:embeddedFont>
    <p:embeddedFont>
      <p:font typeface="宋体" pitchFamily="2" charset="-122"/>
      <p:regular r:id="rId34"/>
    </p:embeddedFont>
    <p:embeddedFont>
      <p:font typeface="#9Slide03 Arima Madurai Black" charset="0"/>
      <p:bold r:id="rId35"/>
    </p:embeddedFont>
    <p:embeddedFont>
      <p:font typeface="微软雅黑" pitchFamily="34" charset="-122"/>
      <p:regular r:id="rId36"/>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29" autoAdjust="0"/>
    <p:restoredTop sz="94660"/>
  </p:normalViewPr>
  <p:slideViewPr>
    <p:cSldViewPr snapToGrid="0">
      <p:cViewPr>
        <p:scale>
          <a:sx n="79" d="100"/>
          <a:sy n="79" d="100"/>
        </p:scale>
        <p:origin x="-462" y="-54"/>
      </p:cViewPr>
      <p:guideLst>
        <p:guide orient="horz" pos="2160"/>
        <p:guide pos="3840"/>
      </p:guideLst>
    </p:cSldViewPr>
  </p:slideViewPr>
  <p:notesTextViewPr>
    <p:cViewPr>
      <p:scale>
        <a:sx n="1" d="1"/>
        <a:sy n="1" d="1"/>
      </p:scale>
      <p:origin x="0" y="0"/>
    </p:cViewPr>
  </p:notesTextViewPr>
  <p:sorterViewPr>
    <p:cViewPr>
      <p:scale>
        <a:sx n="150" d="100"/>
        <a:sy n="150" d="100"/>
      </p:scale>
      <p:origin x="0" y="-228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DB34F8-6E84-49CF-87D0-5409EE9578F0}" type="datetimeFigureOut">
              <a:rPr lang="en-US" smtClean="0"/>
              <a:t>12/18/2022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FC0E3A-1C5A-4DF6-88F7-8CD402D558C6}" type="slidenum">
              <a:rPr lang="en-US" smtClean="0"/>
              <a:t>‹#›</a:t>
            </a:fld>
            <a:endParaRPr lang="en-US"/>
          </a:p>
        </p:txBody>
      </p:sp>
    </p:spTree>
    <p:extLst>
      <p:ext uri="{BB962C8B-B14F-4D97-AF65-F5344CB8AC3E}">
        <p14:creationId xmlns:p14="http://schemas.microsoft.com/office/powerpoint/2010/main" val="392007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00CB0DA-B5D0-44F8-90B7-7677CB06AF52}" type="slidenum">
              <a:rPr lang="zh-CN" altLang="en-US" smtClean="0">
                <a:solidFill>
                  <a:prstClr val="black"/>
                </a:solidFill>
                <a:latin typeface="等线" panose="020F0502020204030204"/>
                <a:ea typeface="等线" panose="02010600030101010101" pitchFamily="2" charset="-122"/>
              </a:rPr>
              <a:pPr>
                <a:defRPr/>
              </a:pPr>
              <a:t>21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00208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2BCEADD8-20CD-485A-A3E9-DE11D67B543C}"/>
              </a:ext>
            </a:extLst>
          </p:cNvPr>
          <p:cNvSpPr/>
          <p:nvPr userDrawn="1"/>
        </p:nvSpPr>
        <p:spPr>
          <a:xfrm>
            <a:off x="0" y="0"/>
            <a:ext cx="12192000" cy="6858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5262294"/>
      </p:ext>
    </p:extLst>
  </p:cSld>
  <p:clrMapOvr>
    <a:masterClrMapping/>
  </p:clrMapOvr>
  <p:transition spd="slow"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056637"/>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44883320"/>
      </p:ext>
    </p:extLst>
  </p:cSld>
  <p:clrMapOvr>
    <a:masterClrMapping/>
  </p:clrMapOvr>
  <p:transition spd="slow"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057460739"/>
      </p:ext>
    </p:extLst>
  </p:cSld>
  <p:clrMapOvr>
    <a:masterClrMapping/>
  </p:clrMapOvr>
  <p:transition spd="slow"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542848305"/>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rot="10800000"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75805196"/>
      </p:ext>
    </p:extLst>
  </p:cSld>
  <p:clrMapOvr>
    <a:masterClrMapping/>
  </p:clrMapOvr>
  <p:transition spd="slow"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18725455"/>
      </p:ext>
    </p:extLst>
  </p:cSld>
  <p:clrMapOvr>
    <a:masterClrMapping/>
  </p:clrMapOvr>
  <p:transition spd="slow"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flipH="1" flipV="1">
            <a:off x="2"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821255135"/>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544249"/>
      </p:ext>
    </p:extLst>
  </p:cSld>
  <p:clrMapOvr>
    <a:masterClrMapping/>
  </p:clrMapOvr>
  <p:transition spd="slow" advTm="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089722"/>
      </p:ext>
    </p:extLst>
  </p:cSld>
  <p:clrMapOvr>
    <a:masterClrMapping/>
  </p:clrMapOvr>
  <p:transition spd="slow" advTm="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662973"/>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54037"/>
      </p:ext>
    </p:extLst>
  </p:cSld>
  <p:clrMapOvr>
    <a:masterClrMapping/>
  </p:clrMapOvr>
  <p:transition spd="slow"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3499684977"/>
      </p:ext>
    </p:extLst>
  </p:cSld>
  <p:clrMapOvr>
    <a:masterClrMapping/>
  </p:clrMapOvr>
  <p:transition spd="slow" advTm="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ED488F08-7A69-4B71-8B16-517F0A65D713}"/>
              </a:ext>
            </a:extLst>
          </p:cNvPr>
          <p:cNvSpPr>
            <a:spLocks noGrp="1"/>
          </p:cNvSpPr>
          <p:nvPr>
            <p:ph type="pic" sz="quarter" idx="10"/>
          </p:nvPr>
        </p:nvSpPr>
        <p:spPr>
          <a:xfrm>
            <a:off x="5300828" y="1889825"/>
            <a:ext cx="5265166" cy="2292757"/>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1219197"/>
      </p:ext>
    </p:extLst>
  </p:cSld>
  <p:clrMapOvr>
    <a:masterClrMapping/>
  </p:clrMapOvr>
  <p:transition spd="slow" advTm="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 xmlns:a16="http://schemas.microsoft.com/office/drawing/2014/main" id="{CD7EAD80-58E4-4595-9C46-4844FBBC3ED6}"/>
              </a:ext>
            </a:extLst>
          </p:cNvPr>
          <p:cNvSpPr>
            <a:spLocks noGrp="1"/>
          </p:cNvSpPr>
          <p:nvPr>
            <p:ph type="pic" sz="quarter" idx="10"/>
          </p:nvPr>
        </p:nvSpPr>
        <p:spPr>
          <a:xfrm>
            <a:off x="1389856" y="1376363"/>
            <a:ext cx="1765300" cy="1765300"/>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 xmlns:a16="http://schemas.microsoft.com/office/drawing/2014/main" id="{E54ABDF7-EAC2-48E8-AC4E-4C159EA5BD00}"/>
              </a:ext>
            </a:extLst>
          </p:cNvPr>
          <p:cNvSpPr>
            <a:spLocks noGrp="1"/>
          </p:cNvSpPr>
          <p:nvPr>
            <p:ph type="pic" sz="quarter" idx="11"/>
          </p:nvPr>
        </p:nvSpPr>
        <p:spPr>
          <a:xfrm>
            <a:off x="4354513" y="1970882"/>
            <a:ext cx="1741488" cy="1741488"/>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85934E55-72E5-44BD-8AC7-7DDBF58D9F8D}"/>
              </a:ext>
            </a:extLst>
          </p:cNvPr>
          <p:cNvSpPr>
            <a:spLocks noGrp="1"/>
          </p:cNvSpPr>
          <p:nvPr>
            <p:ph type="pic" sz="quarter" idx="12"/>
          </p:nvPr>
        </p:nvSpPr>
        <p:spPr>
          <a:xfrm>
            <a:off x="2272506" y="3530600"/>
            <a:ext cx="1636714" cy="1636714"/>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7630262"/>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26635974"/>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6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6220681"/>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7102819"/>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rot="10800000"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470519"/>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flipH="1">
            <a:off x="0"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73931709"/>
      </p:ext>
    </p:extLst>
  </p:cSld>
  <p:clrMapOvr>
    <a:masterClrMapping/>
  </p:clrMapOvr>
  <p:transition spd="slow"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accent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t>2022/12/18</a:t>
            </a:fld>
            <a:endParaRPr lang="zh-CN" altLang="en-US"/>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t>‹#›</a:t>
            </a:fld>
            <a:endParaRPr lang="zh-CN" altLang="en-US"/>
          </a:p>
        </p:txBody>
      </p:sp>
      <p:sp>
        <p:nvSpPr>
          <p:cNvPr id="5" name="矩形 4">
            <a:extLst>
              <a:ext uri="{FF2B5EF4-FFF2-40B4-BE49-F238E27FC236}">
                <a16:creationId xmlns:a16="http://schemas.microsoft.com/office/drawing/2014/main" xmlns="" id="{D6279CB6-32FD-46B7-B5AA-4AC695D4D0EA}"/>
              </a:ext>
            </a:extLst>
          </p:cNvPr>
          <p:cNvSpPr/>
          <p:nvPr userDrawn="1"/>
        </p:nvSpPr>
        <p:spPr>
          <a:xfrm>
            <a:off x="0" y="0"/>
            <a:ext cx="12192000" cy="68580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xmlns="" id="{EF909995-EEBE-45F2-9653-8E74A73A96FA}"/>
              </a:ext>
            </a:extLst>
          </p:cNvPr>
          <p:cNvSpPr/>
          <p:nvPr userDrawn="1"/>
        </p:nvSpPr>
        <p:spPr>
          <a:xfrm flipH="1" flipV="1">
            <a:off x="2" y="0"/>
            <a:ext cx="12191998" cy="6858000"/>
          </a:xfrm>
          <a:prstGeom prst="triangle">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9588317"/>
      </p:ext>
    </p:extLst>
  </p:cSld>
  <p:clrMapOvr>
    <a:masterClrMapping/>
  </p:clrMapOvr>
  <p:transition spd="slow"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51C7C25-CB5D-46F6-AFF3-6BEB7C29B818}"/>
              </a:ext>
            </a:extLst>
          </p:cNvPr>
          <p:cNvSpPr>
            <a:spLocks noGrp="1"/>
          </p:cNvSpPr>
          <p:nvPr>
            <p:ph type="dt" sz="half" idx="10"/>
          </p:nvPr>
        </p:nvSpPr>
        <p:spPr/>
        <p:txBody>
          <a:body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xmlns="" id="{CE95110B-A6F4-4A3F-BF0F-A6682AB72DE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xmlns="" id="{5E308437-AA65-436E-95D8-B543F2C72E49}"/>
              </a:ext>
            </a:extLst>
          </p:cNvPr>
          <p:cNvSpPr>
            <a:spLocks noGrp="1"/>
          </p:cNvSpPr>
          <p:nvPr>
            <p:ph type="sldNum" sz="quarter" idx="12"/>
          </p:nvPr>
        </p:nvSpPr>
        <p:spPr/>
        <p:txBody>
          <a:body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
        <p:nvSpPr>
          <p:cNvPr id="5" name="矩形 4">
            <a:extLst>
              <a:ext uri="{FF2B5EF4-FFF2-40B4-BE49-F238E27FC236}">
                <a16:creationId xmlns:a16="http://schemas.microsoft.com/office/drawing/2014/main" xmlns="" id="{2BCEADD8-20CD-485A-A3E9-DE11D67B543C}"/>
              </a:ext>
            </a:extLst>
          </p:cNvPr>
          <p:cNvSpPr/>
          <p:nvPr userDrawn="1"/>
        </p:nvSpPr>
        <p:spPr>
          <a:xfrm>
            <a:off x="0" y="0"/>
            <a:ext cx="12192000" cy="6858000"/>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68749346"/>
      </p:ext>
    </p:extLst>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D43D4F-ACB9-4F40-A25A-44B9121B2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33E436-901D-4CFC-B11B-E8B4C40FD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49AD14-25E2-4C01-9F1B-9BB4FD707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C3BBA-EA33-45B6-9E58-1250F177BF65}" type="datetimeFigureOut">
              <a:rPr lang="zh-CN" altLang="en-US" smtClean="0"/>
              <a:t>2022/12/18</a:t>
            </a:fld>
            <a:endParaRPr lang="zh-CN" altLang="en-US"/>
          </a:p>
        </p:txBody>
      </p:sp>
      <p:sp>
        <p:nvSpPr>
          <p:cNvPr id="5" name="页脚占位符 4">
            <a:extLst>
              <a:ext uri="{FF2B5EF4-FFF2-40B4-BE49-F238E27FC236}">
                <a16:creationId xmlns:a16="http://schemas.microsoft.com/office/drawing/2014/main" xmlns="" id="{085DC643-2AD0-45E6-A69B-EC52EF413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66BAB14-1EFB-455F-B2DC-826AB1C1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DBF0-0789-41DF-9EF0-A02B7F41CDF1}" type="slidenum">
              <a:rPr lang="zh-CN" altLang="en-US" smtClean="0"/>
              <a:t>‹#›</a:t>
            </a:fld>
            <a:endParaRPr lang="zh-CN" altLang="en-US"/>
          </a:p>
        </p:txBody>
      </p:sp>
    </p:spTree>
    <p:extLst>
      <p:ext uri="{BB962C8B-B14F-4D97-AF65-F5344CB8AC3E}">
        <p14:creationId xmlns:p14="http://schemas.microsoft.com/office/powerpoint/2010/main" val="3959440491"/>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56" r:id="rId3"/>
    <p:sldLayoutId id="2147483661" r:id="rId4"/>
    <p:sldLayoutId id="2147483657" r:id="rId5"/>
    <p:sldLayoutId id="2147483658" r:id="rId6"/>
    <p:sldLayoutId id="2147483659" r:id="rId7"/>
    <p:sldLayoutId id="2147483660" r:id="rId8"/>
  </p:sldLayoutIdLst>
  <p:transition spd="slow"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D43D4F-ACB9-4F40-A25A-44B9121B2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33E436-901D-4CFC-B11B-E8B4C40FD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49AD14-25E2-4C01-9F1B-9BB4FD707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C3BBA-EA33-45B6-9E58-1250F177BF65}" type="datetimeFigureOut">
              <a:rPr lang="zh-CN" altLang="en-US" smtClean="0">
                <a:solidFill>
                  <a:srgbClr val="000000">
                    <a:tint val="75000"/>
                  </a:srgbClr>
                </a:solidFill>
              </a:rPr>
              <a:pPr/>
              <a:t>2022/12/18</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xmlns="" id="{085DC643-2AD0-45E6-A69B-EC52EF4137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xmlns="" id="{C66BAB14-1EFB-455F-B2DC-826AB1C1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DBF0-0789-41DF-9EF0-A02B7F41CDF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197151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ransition spd="slow"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943" y="5634596"/>
            <a:ext cx="2656114" cy="1179861"/>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142" y="304800"/>
            <a:ext cx="788196" cy="736145"/>
          </a:xfrm>
          <a:prstGeom prst="rect">
            <a:avLst/>
          </a:prstGeom>
        </p:spPr>
      </p:pic>
    </p:spTree>
    <p:extLst>
      <p:ext uri="{BB962C8B-B14F-4D97-AF65-F5344CB8AC3E}">
        <p14:creationId xmlns:p14="http://schemas.microsoft.com/office/powerpoint/2010/main" val="17214738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5.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5.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5.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g"/><Relationship Id="rId5" Type="http://schemas.microsoft.com/office/2007/relationships/hdphoto" Target="../media/hdphoto6.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41.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67C3DEA6-F582-455C-ABDF-9DD3D89B6054}"/>
              </a:ext>
            </a:extLst>
          </p:cNvPr>
          <p:cNvSpPr/>
          <p:nvPr/>
        </p:nvSpPr>
        <p:spPr>
          <a:xfrm>
            <a:off x="4009294" y="1412084"/>
            <a:ext cx="6424244"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树, 水果&#10;&#10;描述已自动生成">
            <a:extLst>
              <a:ext uri="{FF2B5EF4-FFF2-40B4-BE49-F238E27FC236}">
                <a16:creationId xmlns:a16="http://schemas.microsoft.com/office/drawing/2014/main" xmlns=""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xmlns=""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928718" y="54867"/>
            <a:ext cx="3275635" cy="8618321"/>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xmlns="" id="{60007806-8F91-4E9A-AAB4-5AB8C584E77F}"/>
              </a:ext>
            </a:extLst>
          </p:cNvPr>
          <p:cNvSpPr/>
          <p:nvPr/>
        </p:nvSpPr>
        <p:spPr>
          <a:xfrm>
            <a:off x="4985479" y="2071868"/>
            <a:ext cx="4471874" cy="3022446"/>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xmlns="" id="{6E2F549C-479A-4BE0-BF69-4AE9466D95FE}"/>
              </a:ext>
            </a:extLst>
          </p:cNvPr>
          <p:cNvSpPr txBox="1"/>
          <p:nvPr/>
        </p:nvSpPr>
        <p:spPr>
          <a:xfrm>
            <a:off x="4572000" y="3167592"/>
            <a:ext cx="5739063" cy="1015663"/>
          </a:xfrm>
          <a:prstGeom prst="rect">
            <a:avLst/>
          </a:prstGeom>
          <a:noFill/>
        </p:spPr>
        <p:txBody>
          <a:bodyPr wrap="square" rtlCol="0">
            <a:spAutoFit/>
          </a:bodyPr>
          <a:lstStyle/>
          <a:p>
            <a:r>
              <a:rPr lang="en-US" altLang="zh-CN" sz="6000" b="1" spc="600" dirty="0" smtClean="0">
                <a:solidFill>
                  <a:srgbClr val="0070C0"/>
                </a:solidFill>
                <a:latin typeface="Times New Roman" pitchFamily="18" charset="0"/>
                <a:cs typeface="Times New Roman" pitchFamily="18" charset="0"/>
              </a:rPr>
              <a:t>KHỞI ĐỘNG</a:t>
            </a:r>
            <a:endParaRPr lang="zh-CN" altLang="en-US" sz="6000" b="1" spc="600" dirty="0">
              <a:solidFill>
                <a:srgbClr val="0070C0"/>
              </a:solidFill>
              <a:latin typeface="Times New Roman" pitchFamily="18" charset="0"/>
              <a:cs typeface="Times New Roman" pitchFamily="18" charset="0"/>
            </a:endParaRPr>
          </a:p>
        </p:txBody>
      </p:sp>
      <p:pic>
        <p:nvPicPr>
          <p:cNvPr id="15" name="图片 14" descr="图片包含 地图, 游戏机&#10;&#10;描述已自动生成">
            <a:extLst>
              <a:ext uri="{FF2B5EF4-FFF2-40B4-BE49-F238E27FC236}">
                <a16:creationId xmlns:a16="http://schemas.microsoft.com/office/drawing/2014/main" xmlns=""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xmlns=""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xmlns=""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21" name="文本框 20">
            <a:extLst>
              <a:ext uri="{FF2B5EF4-FFF2-40B4-BE49-F238E27FC236}">
                <a16:creationId xmlns:a16="http://schemas.microsoft.com/office/drawing/2014/main" xmlns=""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gn="l">
              <a:lnSpc>
                <a:spcPct val="130000"/>
              </a:lnSpc>
            </a:pPr>
            <a:r>
              <a:rPr lang="zh-CN" altLang="en-US" sz="1200" dirty="0">
                <a:solidFill>
                  <a:schemeClr val="bg1"/>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xmlns=""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xmlns=""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xmlns=""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420398720"/>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19">
            <a:extLst>
              <a:ext uri="{FF2B5EF4-FFF2-40B4-BE49-F238E27FC236}">
                <a16:creationId xmlns:a16="http://schemas.microsoft.com/office/drawing/2014/main" xmlns="" id="{2DB2E55E-7D81-4D6F-B44C-FC9292AE04A7}"/>
              </a:ext>
            </a:extLst>
          </p:cNvPr>
          <p:cNvSpPr/>
          <p:nvPr/>
        </p:nvSpPr>
        <p:spPr>
          <a:xfrm>
            <a:off x="1503946" y="3958389"/>
            <a:ext cx="10539663" cy="1660358"/>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圆角 19">
            <a:extLst>
              <a:ext uri="{FF2B5EF4-FFF2-40B4-BE49-F238E27FC236}">
                <a16:creationId xmlns:a16="http://schemas.microsoft.com/office/drawing/2014/main" xmlns="" id="{DE301F86-17EC-46E9-A3BF-BE16413514C6}"/>
              </a:ext>
            </a:extLst>
          </p:cNvPr>
          <p:cNvSpPr/>
          <p:nvPr/>
        </p:nvSpPr>
        <p:spPr>
          <a:xfrm>
            <a:off x="1395662" y="2514600"/>
            <a:ext cx="10527629" cy="1034715"/>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a:extLst>
              <a:ext uri="{FF2B5EF4-FFF2-40B4-BE49-F238E27FC236}">
                <a16:creationId xmlns:a16="http://schemas.microsoft.com/office/drawing/2014/main" xmlns="" id="{A6446A65-1A16-4958-9010-69E56A5ACE80}"/>
              </a:ext>
            </a:extLst>
          </p:cNvPr>
          <p:cNvSpPr/>
          <p:nvPr/>
        </p:nvSpPr>
        <p:spPr>
          <a:xfrm>
            <a:off x="1293463" y="312821"/>
            <a:ext cx="10629832" cy="2033337"/>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descr="图片包含 花束, 植物, 室内, 花&#10;&#10;描述已自动生成">
            <a:extLst>
              <a:ext uri="{FF2B5EF4-FFF2-40B4-BE49-F238E27FC236}">
                <a16:creationId xmlns:a16="http://schemas.microsoft.com/office/drawing/2014/main" xmlns="" id="{28050A8C-F2C2-4B69-B7EB-CDA56B9DBA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a:off x="132347" y="2514600"/>
            <a:ext cx="1263315" cy="2833437"/>
          </a:xfrm>
          <a:prstGeom prst="roundRect">
            <a:avLst/>
          </a:prstGeom>
          <a:effectLst>
            <a:outerShdw blurRad="63500" sx="102000" sy="102000" algn="ctr" rotWithShape="0">
              <a:prstClr val="black">
                <a:alpha val="40000"/>
              </a:prstClr>
            </a:outerShdw>
          </a:effectLst>
        </p:spPr>
      </p:pic>
      <p:pic>
        <p:nvPicPr>
          <p:cNvPr id="15" name="图片 14" descr="图片包含 游戏机, 植物, 树, 菠萝&#10;&#10;描述已自动生成">
            <a:extLst>
              <a:ext uri="{FF2B5EF4-FFF2-40B4-BE49-F238E27FC236}">
                <a16:creationId xmlns:a16="http://schemas.microsoft.com/office/drawing/2014/main" xmlns="" id="{CAD9632A-4B5F-4799-9B43-2BA3AA56D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67" b="16666"/>
          <a:stretch/>
        </p:blipFill>
        <p:spPr>
          <a:xfrm>
            <a:off x="132347" y="312821"/>
            <a:ext cx="1161115" cy="1455821"/>
          </a:xfrm>
          <a:prstGeom prst="round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xmlns="" id="{F1975AD5-5C1E-41F4-A3A2-4961720381B2}"/>
              </a:ext>
            </a:extLst>
          </p:cNvPr>
          <p:cNvSpPr txBox="1"/>
          <p:nvPr/>
        </p:nvSpPr>
        <p:spPr>
          <a:xfrm>
            <a:off x="1503946" y="2514600"/>
            <a:ext cx="10419349" cy="3046988"/>
          </a:xfrm>
          <a:prstGeom prst="rect">
            <a:avLst/>
          </a:prstGeom>
          <a:noFill/>
        </p:spPr>
        <p:txBody>
          <a:bodyPr wrap="square" rtlCol="0">
            <a:spAutoFit/>
          </a:bodyPr>
          <a:lstStyle/>
          <a:p>
            <a:pPr algn="just"/>
            <a:r>
              <a:rPr lang="en-US" sz="3200" b="1" dirty="0" smtClean="0">
                <a:solidFill>
                  <a:srgbClr val="000000"/>
                </a:solidFill>
                <a:latin typeface="Times New Roman" pitchFamily="18" charset="0"/>
                <a:cs typeface="Times New Roman" pitchFamily="18" charset="0"/>
              </a:rPr>
              <a:t>-&gt;</a:t>
            </a:r>
            <a:r>
              <a:rPr lang="vi-VN"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Những</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người</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trong</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gia</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đình</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và</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cau</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gắn</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bó</a:t>
            </a:r>
            <a:r>
              <a:rPr lang="en-US" sz="3200" b="1" dirty="0" smtClean="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trong </a:t>
            </a:r>
            <a:r>
              <a:rPr lang="vi-VN" sz="3200" b="1" dirty="0">
                <a:solidFill>
                  <a:srgbClr val="000000"/>
                </a:solidFill>
                <a:latin typeface="Times New Roman" pitchFamily="18" charset="0"/>
                <a:cs typeface="Times New Roman" pitchFamily="18" charset="0"/>
              </a:rPr>
              <a:t>“đời sống và sinh hoạt văn </a:t>
            </a:r>
            <a:r>
              <a:rPr lang="vi-VN" sz="3200" b="1" dirty="0" smtClean="0">
                <a:solidFill>
                  <a:srgbClr val="000000"/>
                </a:solidFill>
                <a:latin typeface="Times New Roman" pitchFamily="18" charset="0"/>
                <a:cs typeface="Times New Roman" pitchFamily="18" charset="0"/>
              </a:rPr>
              <a:t>hóa”</a:t>
            </a:r>
            <a:r>
              <a:rPr lang="en-US" sz="3200" b="1" dirty="0" err="1" smtClean="0">
                <a:solidFill>
                  <a:srgbClr val="000000"/>
                </a:solidFill>
                <a:latin typeface="Times New Roman" pitchFamily="18" charset="0"/>
                <a:cs typeface="Times New Roman" pitchFamily="18" charset="0"/>
              </a:rPr>
              <a:t>một</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cách</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tự</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nhiên</a:t>
            </a:r>
            <a:r>
              <a:rPr lang="vi-VN" sz="3200" b="1" dirty="0" smtClean="0">
                <a:solidFill>
                  <a:srgbClr val="000000"/>
                </a:solidFill>
                <a:latin typeface="Times New Roman" pitchFamily="18" charset="0"/>
                <a:cs typeface="Times New Roman" pitchFamily="18" charset="0"/>
              </a:rPr>
              <a:t>.</a:t>
            </a:r>
            <a:r>
              <a:rPr lang="vi-VN" sz="3200" b="1" dirty="0">
                <a:solidFill>
                  <a:srgbClr val="000000"/>
                </a:solidFill>
                <a:latin typeface="Times New Roman" pitchFamily="18" charset="0"/>
                <a:cs typeface="Times New Roman" pitchFamily="18" charset="0"/>
              </a:rPr>
              <a:t> </a:t>
            </a:r>
          </a:p>
          <a:p>
            <a:pPr algn="just"/>
            <a:endParaRPr lang="en-US" sz="3200" b="1" dirty="0" smtClean="0">
              <a:solidFill>
                <a:srgbClr val="000000"/>
              </a:solidFill>
              <a:latin typeface="Times New Roman" pitchFamily="18" charset="0"/>
              <a:cs typeface="Times New Roman" pitchFamily="18" charset="0"/>
            </a:endParaRPr>
          </a:p>
          <a:p>
            <a:pPr algn="just"/>
            <a:r>
              <a:rPr lang="en-US" sz="3200" b="1" dirty="0" smtClean="0">
                <a:solidFill>
                  <a:srgbClr val="FF0000"/>
                </a:solidFill>
                <a:latin typeface="Times New Roman" pitchFamily="18" charset="0"/>
                <a:cs typeface="Times New Roman" pitchFamily="18" charset="0"/>
              </a:rPr>
              <a:t>=&gt;</a:t>
            </a:r>
            <a:r>
              <a:rPr lang="vi-VN" sz="3200" b="1" dirty="0" smtClean="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Qua </a:t>
            </a: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hỏi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đáp</a:t>
            </a:r>
            <a:r>
              <a:rPr lang="en-US" sz="3200" b="1" dirty="0" smtClean="0">
                <a:solidFill>
                  <a:srgbClr val="FF0000"/>
                </a:solidFill>
                <a:latin typeface="Times New Roman" pitchFamily="18" charset="0"/>
                <a:cs typeface="Times New Roman" pitchFamily="18" charset="0"/>
              </a:rPr>
              <a:t>, ô</a:t>
            </a:r>
            <a:r>
              <a:rPr lang="vi-VN" sz="3200" b="1" dirty="0" smtClean="0">
                <a:solidFill>
                  <a:srgbClr val="FF0000"/>
                </a:solidFill>
                <a:latin typeface="Times New Roman" pitchFamily="18" charset="0"/>
                <a:cs typeface="Times New Roman" pitchFamily="18" charset="0"/>
              </a:rPr>
              <a:t>ng chính là người đã gieo lòng yêu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quý</a:t>
            </a:r>
            <a:r>
              <a:rPr lang="vi-VN" sz="3200" b="1" dirty="0" smtClean="0">
                <a:solidFill>
                  <a:srgbClr val="FF0000"/>
                </a:solidFill>
                <a:latin typeface="Times New Roman" pitchFamily="18" charset="0"/>
                <a:cs typeface="Times New Roman" pitchFamily="18" charset="0"/>
              </a:rPr>
              <a:t> cây cau, yêu quê nhà cho</a:t>
            </a:r>
            <a:r>
              <a:rPr lang="en-US" sz="3200" b="1" dirty="0" smtClean="0">
                <a:solidFill>
                  <a:srgbClr val="FF0000"/>
                </a:solidFill>
                <a:latin typeface="Times New Roman" pitchFamily="18" charset="0"/>
                <a:cs typeface="Times New Roman" pitchFamily="18" charset="0"/>
              </a:rPr>
              <a:t> con </a:t>
            </a:r>
            <a:r>
              <a:rPr lang="en-US" sz="3200" b="1" dirty="0" err="1" smtClean="0">
                <a:solidFill>
                  <a:srgbClr val="FF0000"/>
                </a:solidFill>
                <a:latin typeface="Times New Roman" pitchFamily="18" charset="0"/>
                <a:cs typeface="Times New Roman" pitchFamily="18" charset="0"/>
              </a:rPr>
              <a:t>cháu</a:t>
            </a:r>
            <a:r>
              <a:rPr lang="en-US" sz="3200" b="1" dirty="0" smtClean="0">
                <a:solidFill>
                  <a:srgbClr val="FF0000"/>
                </a:solidFill>
                <a:latin typeface="Times New Roman" pitchFamily="18" charset="0"/>
                <a:cs typeface="Times New Roman" pitchFamily="18" charset="0"/>
              </a:rPr>
              <a:t>.</a:t>
            </a:r>
            <a:endParaRPr lang="vi-VN" sz="3200" dirty="0" smtClean="0">
              <a:solidFill>
                <a:srgbClr val="FF0000"/>
              </a:solidFill>
              <a:latin typeface="Arial"/>
            </a:endParaRPr>
          </a:p>
          <a:p>
            <a:pPr algn="just"/>
            <a:r>
              <a:rPr lang="en-US" altLang="zh-CN" sz="3200" b="1" dirty="0" smtClean="0">
                <a:solidFill>
                  <a:srgbClr val="FF0000"/>
                </a:solidFill>
                <a:latin typeface="Times New Roman" pitchFamily="18" charset="0"/>
                <a:cs typeface="Times New Roman" pitchFamily="18" charset="0"/>
              </a:rPr>
              <a:t> </a:t>
            </a:r>
            <a:endParaRPr lang="en-US" sz="3200" b="1" dirty="0" smtClean="0">
              <a:solidFill>
                <a:srgbClr val="FF0000"/>
              </a:solidFill>
              <a:latin typeface="Times New Roman" pitchFamily="18" charset="0"/>
              <a:cs typeface="Times New Roman" pitchFamily="18" charset="0"/>
            </a:endParaRPr>
          </a:p>
        </p:txBody>
      </p:sp>
      <p:sp>
        <p:nvSpPr>
          <p:cNvPr id="24" name="文本框 23">
            <a:extLst>
              <a:ext uri="{FF2B5EF4-FFF2-40B4-BE49-F238E27FC236}">
                <a16:creationId xmlns:a16="http://schemas.microsoft.com/office/drawing/2014/main" xmlns="" id="{66631885-147C-41B3-8875-1FDD7BBD3EF4}"/>
              </a:ext>
            </a:extLst>
          </p:cNvPr>
          <p:cNvSpPr txBox="1"/>
          <p:nvPr/>
        </p:nvSpPr>
        <p:spPr>
          <a:xfrm>
            <a:off x="1395663" y="312821"/>
            <a:ext cx="10419348" cy="2012859"/>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pPr algn="just"/>
            <a:r>
              <a:rPr lang="en-US" altLang="zh-CN" sz="3200" b="1" dirty="0" smtClean="0">
                <a:solidFill>
                  <a:schemeClr val="tx1"/>
                </a:solidFill>
                <a:latin typeface="Times New Roman" pitchFamily="18" charset="0"/>
                <a:cs typeface="Times New Roman" pitchFamily="18" charset="0"/>
              </a:rPr>
              <a:t>c.</a:t>
            </a:r>
            <a:r>
              <a:rPr lang="vi-VN" sz="3200" dirty="0" smtClean="0">
                <a:solidFill>
                  <a:schemeClr val="tx1"/>
                </a:solidFill>
                <a:latin typeface="Arial"/>
              </a:rPr>
              <a:t> </a:t>
            </a:r>
            <a:r>
              <a:rPr lang="vi-VN" sz="3200" b="1" dirty="0">
                <a:solidFill>
                  <a:schemeClr val="tx1"/>
                </a:solidFill>
                <a:latin typeface="Times New Roman" pitchFamily="18" charset="0"/>
                <a:cs typeface="Times New Roman" pitchFamily="18" charset="0"/>
              </a:rPr>
              <a:t>Giữa cháu với ông:</a:t>
            </a:r>
          </a:p>
          <a:p>
            <a:pPr algn="just"/>
            <a:r>
              <a:rPr lang="vi-VN" sz="3200" b="1" dirty="0" smtClean="0">
                <a:solidFill>
                  <a:srgbClr val="0070C0"/>
                </a:solidFill>
                <a:latin typeface="Times New Roman" pitchFamily="18" charset="0"/>
                <a:cs typeface="Times New Roman" pitchFamily="18" charset="0"/>
              </a:rPr>
              <a:t>+Cháu </a:t>
            </a:r>
            <a:r>
              <a:rPr lang="vi-VN" sz="3200" b="1" dirty="0">
                <a:solidFill>
                  <a:srgbClr val="0070C0"/>
                </a:solidFill>
                <a:latin typeface="Times New Roman" pitchFamily="18" charset="0"/>
                <a:cs typeface="Times New Roman" pitchFamily="18" charset="0"/>
              </a:rPr>
              <a:t>hỏi: “Vậy nhìn lên cây </a:t>
            </a:r>
            <a:r>
              <a:rPr lang="vi-VN" sz="3200" b="1" dirty="0" smtClean="0">
                <a:solidFill>
                  <a:srgbClr val="0070C0"/>
                </a:solidFill>
                <a:latin typeface="Times New Roman" pitchFamily="18" charset="0"/>
                <a:cs typeface="Times New Roman" pitchFamily="18" charset="0"/>
              </a:rPr>
              <a:t>cau</a:t>
            </a:r>
            <a:r>
              <a:rPr lang="en-US" sz="3200" b="1" dirty="0" smtClean="0">
                <a:solidFill>
                  <a:srgbClr val="0070C0"/>
                </a:solidFill>
                <a:latin typeface="Times New Roman" pitchFamily="18" charset="0"/>
                <a:cs typeface="Times New Roman" pitchFamily="18" charset="0"/>
              </a:rPr>
              <a:t>,</a:t>
            </a:r>
            <a:r>
              <a:rPr lang="vi-VN" sz="3200" b="1" dirty="0" smtClean="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ông đã thấy gì ạ</a:t>
            </a:r>
            <a:r>
              <a:rPr lang="vi-VN" sz="3200" b="1" dirty="0" smtClean="0">
                <a:solidFill>
                  <a:srgbClr val="0070C0"/>
                </a:solidFill>
                <a:latin typeface="Times New Roman" pitchFamily="18" charset="0"/>
                <a:cs typeface="Times New Roman" pitchFamily="18" charset="0"/>
              </a:rPr>
              <a:t>?”</a:t>
            </a:r>
            <a:endParaRPr lang="en-US" sz="3200" b="1" dirty="0" smtClean="0">
              <a:solidFill>
                <a:srgbClr val="0070C0"/>
              </a:solidFill>
              <a:latin typeface="Times New Roman" pitchFamily="18" charset="0"/>
              <a:cs typeface="Times New Roman" pitchFamily="18" charset="0"/>
            </a:endParaRPr>
          </a:p>
          <a:p>
            <a:pPr algn="just"/>
            <a:r>
              <a:rPr lang="en-US" sz="3200" b="1" dirty="0" smtClean="0">
                <a:solidFill>
                  <a:srgbClr val="0070C0"/>
                </a:solidFill>
                <a:latin typeface="Times New Roman" pitchFamily="18" charset="0"/>
                <a:cs typeface="Times New Roman" pitchFamily="18" charset="0"/>
              </a:rPr>
              <a:t>+</a:t>
            </a:r>
            <a:r>
              <a:rPr lang="vi-VN" sz="2800" b="1" dirty="0" smtClean="0">
                <a:solidFill>
                  <a:srgbClr val="0070C0"/>
                </a:solidFill>
                <a:latin typeface="Times New Roman" pitchFamily="18" charset="0"/>
                <a:cs typeface="Times New Roman" pitchFamily="18" charset="0"/>
              </a:rPr>
              <a:t>Ông </a:t>
            </a:r>
            <a:r>
              <a:rPr lang="en-US" sz="2800" b="1" dirty="0" err="1" smtClean="0">
                <a:solidFill>
                  <a:srgbClr val="0070C0"/>
                </a:solidFill>
                <a:latin typeface="Times New Roman" pitchFamily="18" charset="0"/>
                <a:cs typeface="Times New Roman" pitchFamily="18" charset="0"/>
              </a:rPr>
              <a:t>trả</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lời</a:t>
            </a:r>
            <a:r>
              <a:rPr lang="vi-VN" sz="2800" b="1" dirty="0" smtClean="0">
                <a:solidFill>
                  <a:srgbClr val="0070C0"/>
                </a:solidFill>
                <a:latin typeface="Times New Roman" pitchFamily="18" charset="0"/>
                <a:cs typeface="Times New Roman" pitchFamily="18" charset="0"/>
              </a:rPr>
              <a:t>:</a:t>
            </a:r>
            <a:r>
              <a:rPr lang="en-US" sz="2800" b="1" dirty="0" smtClean="0">
                <a:solidFill>
                  <a:srgbClr val="0070C0"/>
                </a:solidFill>
                <a:latin typeface="Times New Roman" pitchFamily="18" charset="0"/>
                <a:cs typeface="Times New Roman" pitchFamily="18" charset="0"/>
              </a:rPr>
              <a:t> </a:t>
            </a:r>
            <a:r>
              <a:rPr lang="vi-VN" sz="2800" b="1" dirty="0" smtClean="0">
                <a:solidFill>
                  <a:srgbClr val="0070C0"/>
                </a:solidFill>
                <a:latin typeface="Times New Roman" pitchFamily="18" charset="0"/>
                <a:cs typeface="Times New Roman" pitchFamily="18" charset="0"/>
              </a:rPr>
              <a:t>“</a:t>
            </a:r>
            <a:r>
              <a:rPr lang="vi-VN" sz="2800" b="1" dirty="0">
                <a:solidFill>
                  <a:srgbClr val="0070C0"/>
                </a:solidFill>
                <a:latin typeface="Times New Roman" pitchFamily="18" charset="0"/>
                <a:cs typeface="Times New Roman" pitchFamily="18" charset="0"/>
              </a:rPr>
              <a:t>Ông thấy tương lai tươi đẹp của dòng họ ta</a:t>
            </a:r>
            <a:r>
              <a:rPr lang="vi-VN" sz="2800" b="1" dirty="0" smtClean="0">
                <a:solidFill>
                  <a:srgbClr val="0070C0"/>
                </a:solidFill>
                <a:latin typeface="Times New Roman" pitchFamily="18" charset="0"/>
                <a:cs typeface="Times New Roman" pitchFamily="18" charset="0"/>
              </a:rPr>
              <a:t>.”</a:t>
            </a:r>
            <a:endParaRPr lang="en-US" sz="2800" b="1" dirty="0" smtClean="0">
              <a:solidFill>
                <a:srgbClr val="0070C0"/>
              </a:solidFill>
              <a:latin typeface="Times New Roman" pitchFamily="18" charset="0"/>
              <a:cs typeface="Times New Roman" pitchFamily="18" charset="0"/>
            </a:endParaRPr>
          </a:p>
        </p:txBody>
      </p:sp>
      <p:sp>
        <p:nvSpPr>
          <p:cNvPr id="26" name="矩形 25">
            <a:extLst>
              <a:ext uri="{FF2B5EF4-FFF2-40B4-BE49-F238E27FC236}">
                <a16:creationId xmlns:a16="http://schemas.microsoft.com/office/drawing/2014/main" xmlns="" id="{0E67C051-E9A0-429A-A198-E1F2C30A32BF}"/>
              </a:ext>
            </a:extLst>
          </p:cNvPr>
          <p:cNvSpPr/>
          <p:nvPr/>
        </p:nvSpPr>
        <p:spPr>
          <a:xfrm rot="14133727">
            <a:off x="32477150" y="-12834549"/>
            <a:ext cx="412685" cy="376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 name="图片 27" descr="图片包含 绿色, 桌子&#10;&#10;描述已自动生成">
            <a:extLst>
              <a:ext uri="{FF2B5EF4-FFF2-40B4-BE49-F238E27FC236}">
                <a16:creationId xmlns:a16="http://schemas.microsoft.com/office/drawing/2014/main" xmlns="" id="{C5DD2EB1-AA92-44BF-AACB-403350F840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7" r="16667"/>
          <a:stretch/>
        </p:blipFill>
        <p:spPr>
          <a:xfrm rot="14133727">
            <a:off x="31804685" y="-12467080"/>
            <a:ext cx="1205815" cy="1205815"/>
          </a:xfrm>
          <a:prstGeom prst="ellipse">
            <a:avLst/>
          </a:prstGeom>
          <a:effectLst>
            <a:outerShdw blurRad="63500" sx="102000" sy="102000" algn="ctr" rotWithShape="0">
              <a:prstClr val="black">
                <a:alpha val="40000"/>
              </a:prstClr>
            </a:outerShdw>
          </a:effectLst>
        </p:spPr>
      </p:pic>
      <p:pic>
        <p:nvPicPr>
          <p:cNvPr id="30" name="图片 29" descr="图片包含 室内, 花瓶, 花, 小&#10;&#10;描述已自动生成">
            <a:extLst>
              <a:ext uri="{FF2B5EF4-FFF2-40B4-BE49-F238E27FC236}">
                <a16:creationId xmlns:a16="http://schemas.microsoft.com/office/drawing/2014/main" xmlns="" id="{C793492C-E27E-4562-A328-3EAAF8DF5B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248" r="26086"/>
          <a:stretch/>
        </p:blipFill>
        <p:spPr>
          <a:xfrm rot="14133727" flipH="1">
            <a:off x="25606845" y="-12620155"/>
            <a:ext cx="2053755" cy="2053755"/>
          </a:xfrm>
          <a:prstGeom prst="ellipse">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xmlns="" id="{BB3F1EA4-E34F-4F8C-8CB4-BAD7766D30E0}"/>
              </a:ext>
            </a:extLst>
          </p:cNvPr>
          <p:cNvSpPr txBox="1"/>
          <p:nvPr/>
        </p:nvSpPr>
        <p:spPr>
          <a:xfrm rot="14133727">
            <a:off x="25234644" y="-12680783"/>
            <a:ext cx="2705356" cy="1631783"/>
          </a:xfrm>
          <a:prstGeom prst="rect">
            <a:avLst/>
          </a:prstGeom>
          <a:noFill/>
        </p:spPr>
        <p:txBody>
          <a:bodyPr vert="eaVert" wrap="square" rtlCol="0">
            <a:spAutoFit/>
          </a:bodyPr>
          <a:lstStyle/>
          <a:p>
            <a:pPr>
              <a:lnSpc>
                <a:spcPct val="130000"/>
              </a:lnSpc>
            </a:pPr>
            <a:r>
              <a:rPr lang="en-US" altLang="zh-CN" sz="1400" dirty="0">
                <a:solidFill>
                  <a:prstClr val="white"/>
                </a:solidFill>
              </a:rPr>
              <a:t>10</a:t>
            </a:r>
            <a:r>
              <a:rPr lang="zh-CN" altLang="en-US" sz="1400" dirty="0">
                <a:solidFill>
                  <a:prstClr val="white"/>
                </a:solidFill>
              </a:rPr>
              <a:t>、八月的雨，依然倾泻如注，疯狂地滴落在脸颊，有如恋人*的亲吻，让人感觉冲动；八月的人，依然孤独寂寞，带着伤感的思绪，百般无聊的生活着。</a:t>
            </a:r>
          </a:p>
        </p:txBody>
      </p:sp>
      <p:sp>
        <p:nvSpPr>
          <p:cNvPr id="34" name="文本框 33">
            <a:extLst>
              <a:ext uri="{FF2B5EF4-FFF2-40B4-BE49-F238E27FC236}">
                <a16:creationId xmlns:a16="http://schemas.microsoft.com/office/drawing/2014/main" xmlns="" id="{B749A12B-FAD6-4BB6-822A-8D99DC650864}"/>
              </a:ext>
            </a:extLst>
          </p:cNvPr>
          <p:cNvSpPr txBox="1"/>
          <p:nvPr/>
        </p:nvSpPr>
        <p:spPr>
          <a:xfrm rot="14133727">
            <a:off x="29436178" y="-10258120"/>
            <a:ext cx="3139321" cy="1152220"/>
          </a:xfrm>
          <a:prstGeom prst="rect">
            <a:avLst/>
          </a:prstGeom>
          <a:noFill/>
        </p:spPr>
        <p:txBody>
          <a:bodyPr vert="eaVert" wrap="square" rtlCol="0">
            <a:spAutoFit/>
          </a:bodyPr>
          <a:lstStyle/>
          <a:p>
            <a:r>
              <a:rPr lang="zh-CN" altLang="en-US" sz="4800" spc="600" dirty="0">
                <a:solidFill>
                  <a:prstClr val="white"/>
                </a:solidFill>
              </a:rPr>
              <a:t>七月再见</a:t>
            </a:r>
          </a:p>
        </p:txBody>
      </p:sp>
    </p:spTree>
    <p:extLst>
      <p:ext uri="{BB962C8B-B14F-4D97-AF65-F5344CB8AC3E}">
        <p14:creationId xmlns:p14="http://schemas.microsoft.com/office/powerpoint/2010/main" val="313766074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3" grpId="0" animBg="1"/>
      <p:bldP spid="22"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xmlns="" id="{B99DB92E-3F8E-4F6B-AA07-2112248F4B4C}"/>
              </a:ext>
            </a:extLst>
          </p:cNvPr>
          <p:cNvSpPr txBox="1"/>
          <p:nvPr/>
        </p:nvSpPr>
        <p:spPr>
          <a:xfrm>
            <a:off x="697832" y="601306"/>
            <a:ext cx="9348536" cy="1077218"/>
          </a:xfrm>
          <a:prstGeom prst="rect">
            <a:avLst/>
          </a:prstGeom>
          <a:noFill/>
        </p:spPr>
        <p:txBody>
          <a:bodyPr wrap="square" rtlCol="0">
            <a:spAutoFit/>
          </a:bodyPr>
          <a:lstStyle/>
          <a:p>
            <a:pPr lvl="0" algn="just"/>
            <a:r>
              <a:rPr lang="en-US" sz="3200" u="sng" dirty="0" smtClean="0">
                <a:solidFill>
                  <a:srgbClr val="FF0000"/>
                </a:solidFill>
                <a:latin typeface="Times New Roman" pitchFamily="18" charset="0"/>
                <a:cs typeface="Times New Roman" pitchFamily="18" charset="0"/>
              </a:rPr>
              <a:t>2.</a:t>
            </a:r>
            <a:r>
              <a:rPr lang="en-US" sz="3200" u="sng" dirty="0" smtClean="0">
                <a:solidFill>
                  <a:srgbClr val="FF0000"/>
                </a:solidFill>
                <a:latin typeface="Times New Roman" pitchFamily="18" charset="0"/>
                <a:cs typeface="Times New Roman" pitchFamily="18" charset="0"/>
              </a:rPr>
              <a:t> </a:t>
            </a:r>
            <a:r>
              <a:rPr lang="vi-VN" sz="3200" b="1" u="sng" dirty="0">
                <a:solidFill>
                  <a:srgbClr val="FF0000"/>
                </a:solidFill>
                <a:latin typeface="Times New Roman" pitchFamily="18" charset="0"/>
                <a:cs typeface="Times New Roman" pitchFamily="18" charset="0"/>
              </a:rPr>
              <a:t>Tình cảm yêu mến và bài học từ cây cau của nhân vật “tôi</a:t>
            </a:r>
            <a:r>
              <a:rPr lang="vi-VN" sz="3200" b="1" u="sng" dirty="0" smtClean="0">
                <a:solidFill>
                  <a:srgbClr val="FF0000"/>
                </a:solidFill>
                <a:latin typeface="Times New Roman" pitchFamily="18" charset="0"/>
                <a:cs typeface="Times New Roman" pitchFamily="18" charset="0"/>
              </a:rPr>
              <a:t>”</a:t>
            </a:r>
            <a:endParaRPr lang="vi-VN" sz="3200" u="sng" dirty="0">
              <a:solidFill>
                <a:srgbClr val="FF0000"/>
              </a:solidFill>
              <a:latin typeface="Times New Roman" pitchFamily="18" charset="0"/>
              <a:cs typeface="Times New Roman" pitchFamily="18" charset="0"/>
            </a:endParaRPr>
          </a:p>
        </p:txBody>
      </p:sp>
      <p:sp>
        <p:nvSpPr>
          <p:cNvPr id="20" name="矩形: 圆角 19">
            <a:extLst>
              <a:ext uri="{FF2B5EF4-FFF2-40B4-BE49-F238E27FC236}">
                <a16:creationId xmlns:a16="http://schemas.microsoft.com/office/drawing/2014/main" xmlns="" id="{FAA8C2F5-44BA-4237-AABA-7C7B676F8BB0}"/>
              </a:ext>
            </a:extLst>
          </p:cNvPr>
          <p:cNvSpPr/>
          <p:nvPr/>
        </p:nvSpPr>
        <p:spPr>
          <a:xfrm rot="8928589" flipV="1">
            <a:off x="-13004774" y="4729574"/>
            <a:ext cx="3865340"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xmlns="" id="{D86E2FDC-0E83-40DD-96FC-F225930ED7DF}"/>
              </a:ext>
            </a:extLst>
          </p:cNvPr>
          <p:cNvSpPr/>
          <p:nvPr/>
        </p:nvSpPr>
        <p:spPr>
          <a:xfrm rot="8928589" flipV="1">
            <a:off x="-9798363" y="5121130"/>
            <a:ext cx="3106218"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xmlns="" id="{C822F484-2168-4263-A467-E6D98BA84FC3}"/>
              </a:ext>
            </a:extLst>
          </p:cNvPr>
          <p:cNvSpPr/>
          <p:nvPr/>
        </p:nvSpPr>
        <p:spPr>
          <a:xfrm rot="8928589" flipV="1">
            <a:off x="-14606948" y="5801715"/>
            <a:ext cx="3106218" cy="94740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图片包含 花束, 植物, 室内, 花&#10;&#10;描述已自动生成">
            <a:extLst>
              <a:ext uri="{FF2B5EF4-FFF2-40B4-BE49-F238E27FC236}">
                <a16:creationId xmlns:a16="http://schemas.microsoft.com/office/drawing/2014/main" xmlns="" id="{B20A7811-9073-4C8B-BB8D-EB9D875A80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rot="8928589" flipV="1">
            <a:off x="-15814168" y="6435901"/>
            <a:ext cx="1342279" cy="1342279"/>
          </a:xfrm>
          <a:prstGeom prst="roundRect">
            <a:avLst/>
          </a:prstGeom>
          <a:effectLst>
            <a:outerShdw blurRad="63500" sx="102000" sy="102000" algn="ctr" rotWithShape="0">
              <a:prstClr val="black">
                <a:alpha val="40000"/>
              </a:prstClr>
            </a:outerShdw>
          </a:effectLst>
        </p:spPr>
      </p:pic>
      <p:pic>
        <p:nvPicPr>
          <p:cNvPr id="28" name="图片 27" descr="图片包含 花, 小, 桌子, 站&#10;&#10;描述已自动生成">
            <a:extLst>
              <a:ext uri="{FF2B5EF4-FFF2-40B4-BE49-F238E27FC236}">
                <a16:creationId xmlns:a16="http://schemas.microsoft.com/office/drawing/2014/main" xmlns="" id="{524DE7B1-1D21-44D7-BD0D-512EC1ACD6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27" b="16627"/>
          <a:stretch/>
        </p:blipFill>
        <p:spPr>
          <a:xfrm rot="8928589" flipV="1">
            <a:off x="-10876745" y="5428440"/>
            <a:ext cx="1343996" cy="1343996"/>
          </a:xfrm>
          <a:prstGeom prst="roundRect">
            <a:avLst/>
          </a:prstGeom>
          <a:effectLst>
            <a:outerShdw blurRad="63500" sx="102000" sy="102000" algn="ctr" rotWithShape="0">
              <a:prstClr val="black">
                <a:alpha val="40000"/>
              </a:prstClr>
            </a:outerShdw>
          </a:effectLst>
        </p:spPr>
      </p:pic>
      <p:pic>
        <p:nvPicPr>
          <p:cNvPr id="30" name="图片 29" descr="图片包含 游戏机, 植物, 树, 菠萝&#10;&#10;描述已自动生成">
            <a:extLst>
              <a:ext uri="{FF2B5EF4-FFF2-40B4-BE49-F238E27FC236}">
                <a16:creationId xmlns:a16="http://schemas.microsoft.com/office/drawing/2014/main" xmlns="" id="{7B456E70-151E-458B-A426-C6CECBA5B4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6667" b="16666"/>
          <a:stretch/>
        </p:blipFill>
        <p:spPr>
          <a:xfrm rot="8928589" flipV="1">
            <a:off x="-14518978" y="5229098"/>
            <a:ext cx="1342405" cy="1342405"/>
          </a:xfrm>
          <a:prstGeom prst="roundRect">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xmlns="" id="{09592960-7917-411C-9025-8ED54CEE2976}"/>
              </a:ext>
            </a:extLst>
          </p:cNvPr>
          <p:cNvSpPr txBox="1"/>
          <p:nvPr/>
        </p:nvSpPr>
        <p:spPr>
          <a:xfrm rot="8928589" flipV="1">
            <a:off x="-9967622" y="7885976"/>
            <a:ext cx="2283078" cy="1516056"/>
          </a:xfrm>
          <a:prstGeom prst="rect">
            <a:avLst/>
          </a:prstGeom>
          <a:noFill/>
        </p:spPr>
        <p:txBody>
          <a:bodyPr wrap="square" rtlCol="0">
            <a:spAutoFit/>
          </a:bodyPr>
          <a:lstStyle/>
          <a:p>
            <a:pPr>
              <a:lnSpc>
                <a:spcPct val="130000"/>
              </a:lnSpc>
            </a:pPr>
            <a:r>
              <a:rPr lang="zh-CN" altLang="en-US" sz="1200" dirty="0">
                <a:solidFill>
                  <a:schemeClr val="tx1">
                    <a:lumMod val="85000"/>
                    <a:lumOff val="15000"/>
                  </a:schemeClr>
                </a:solidFill>
              </a:rPr>
              <a:t>八月的秋日，还是炎热得吓人，望着天空，想像着这一次次的离开，这一次一个人的旅行，但愿路途上依然精彩，繁花依旧眼汨是心里无法诉说的言辞，是我们沉默的歌颂</a:t>
            </a:r>
          </a:p>
        </p:txBody>
      </p:sp>
      <p:sp>
        <p:nvSpPr>
          <p:cNvPr id="34" name="文本框 33">
            <a:extLst>
              <a:ext uri="{FF2B5EF4-FFF2-40B4-BE49-F238E27FC236}">
                <a16:creationId xmlns:a16="http://schemas.microsoft.com/office/drawing/2014/main" xmlns="" id="{1FF72C19-97CC-4C85-92DB-E01A8A62CD30}"/>
              </a:ext>
            </a:extLst>
          </p:cNvPr>
          <p:cNvSpPr txBox="1"/>
          <p:nvPr/>
        </p:nvSpPr>
        <p:spPr>
          <a:xfrm rot="8928589" flipV="1">
            <a:off x="-8052634" y="5744082"/>
            <a:ext cx="1640812" cy="1275990"/>
          </a:xfrm>
          <a:prstGeom prst="rect">
            <a:avLst/>
          </a:prstGeom>
          <a:noFill/>
        </p:spPr>
        <p:txBody>
          <a:bodyPr wrap="square" rtlCol="0">
            <a:spAutoFit/>
          </a:bodyPr>
          <a:lstStyle/>
          <a:p>
            <a:pPr>
              <a:lnSpc>
                <a:spcPct val="130000"/>
              </a:lnSpc>
            </a:pPr>
            <a:r>
              <a:rPr lang="zh-CN" altLang="en-US" sz="1200" dirty="0">
                <a:solidFill>
                  <a:schemeClr val="tx1">
                    <a:lumMod val="85000"/>
                    <a:lumOff val="15000"/>
                  </a:schemeClr>
                </a:solidFill>
              </a:rPr>
              <a:t>尽量减少与性格孤僻、搬弄是非、怨言多多、心态负面的人妾触我们要惜福，要珍惜每一份友情</a:t>
            </a:r>
          </a:p>
        </p:txBody>
      </p:sp>
      <p:sp>
        <p:nvSpPr>
          <p:cNvPr id="36" name="文本框 35">
            <a:extLst>
              <a:ext uri="{FF2B5EF4-FFF2-40B4-BE49-F238E27FC236}">
                <a16:creationId xmlns:a16="http://schemas.microsoft.com/office/drawing/2014/main" xmlns="" id="{CC3AA550-5215-4CBA-AC6E-BB608B936942}"/>
              </a:ext>
            </a:extLst>
          </p:cNvPr>
          <p:cNvSpPr txBox="1"/>
          <p:nvPr/>
        </p:nvSpPr>
        <p:spPr>
          <a:xfrm rot="8928589" flipV="1">
            <a:off x="-15012102" y="8173905"/>
            <a:ext cx="1593445" cy="1035925"/>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r>
              <a:rPr lang="zh-CN" altLang="en-US" dirty="0"/>
              <a:t>爱情，还有更为重要的亲情什么事情都可以拖一拖，没必要那么着急，事缓则圆</a:t>
            </a:r>
          </a:p>
        </p:txBody>
      </p:sp>
      <p:pic>
        <p:nvPicPr>
          <p:cNvPr id="1026" name="Picture 2" descr="Cây Cau: Tác Dụng, Cách Trồng Và Ý Nghĩa Phong Thủy">
            <a:extLst>
              <a:ext uri="{FF2B5EF4-FFF2-40B4-BE49-F238E27FC236}">
                <a16:creationId xmlns:a16="http://schemas.microsoft.com/office/drawing/2014/main" xmlns="" id="{5991FF3D-B7DC-4CF4-88C7-AF24568B24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33" y="1812951"/>
            <a:ext cx="2791325" cy="4991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8D90CAD2-5127-488E-8C9E-F78EC823B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664" y="1323474"/>
            <a:ext cx="2743200" cy="54809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4253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624C12C-FDE4-4DE5-A4F3-F710E27FBFED}"/>
              </a:ext>
            </a:extLst>
          </p:cNvPr>
          <p:cNvSpPr/>
          <p:nvPr/>
        </p:nvSpPr>
        <p:spPr>
          <a:xfrm>
            <a:off x="914400" y="192505"/>
            <a:ext cx="10363200" cy="6010175"/>
          </a:xfrm>
          <a:prstGeom prst="roundRect">
            <a:avLst>
              <a:gd name="adj" fmla="val 0"/>
            </a:avLst>
          </a:prstGeom>
          <a:solidFill>
            <a:schemeClr val="bg1"/>
          </a:solidFill>
          <a:ln w="0">
            <a:noFill/>
          </a:ln>
          <a:effectLst>
            <a:outerShdw blurRad="2413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xmlns="" id="{47F7DA97-35B3-407B-87E8-44ABCE42145A}"/>
              </a:ext>
            </a:extLst>
          </p:cNvPr>
          <p:cNvSpPr txBox="1"/>
          <p:nvPr/>
        </p:nvSpPr>
        <p:spPr>
          <a:xfrm>
            <a:off x="1173720" y="336885"/>
            <a:ext cx="7669491" cy="1936428"/>
          </a:xfrm>
          <a:prstGeom prst="rect">
            <a:avLst/>
          </a:prstGeom>
          <a:noFill/>
        </p:spPr>
        <p:txBody>
          <a:bodyPr wrap="square" rtlCol="0">
            <a:spAutoFit/>
          </a:bodyPr>
          <a:lstStyle/>
          <a:p>
            <a:pPr lvl="0" algn="just">
              <a:lnSpc>
                <a:spcPct val="107000"/>
              </a:lnSpc>
              <a:spcBef>
                <a:spcPts val="600"/>
              </a:spcBef>
              <a:spcAft>
                <a:spcPts val="600"/>
              </a:spcAft>
            </a:pPr>
            <a:r>
              <a:rPr lang="en-US" sz="2800" b="1" i="1" dirty="0" smtClean="0">
                <a:solidFill>
                  <a:srgbClr val="002060"/>
                </a:solidFill>
                <a:latin typeface="Times New Roman" pitchFamily="18" charset="0"/>
                <a:ea typeface="Times New Roman" pitchFamily="18" charset="0"/>
                <a:cs typeface="Times New Roman" pitchFamily="18" charset="0"/>
              </a:rPr>
              <a:t>2. Theo </a:t>
            </a:r>
            <a:r>
              <a:rPr lang="en-US" sz="2800" b="1" i="1" dirty="0" err="1" smtClean="0">
                <a:solidFill>
                  <a:srgbClr val="002060"/>
                </a:solidFill>
                <a:latin typeface="Times New Roman" pitchFamily="18" charset="0"/>
                <a:ea typeface="Times New Roman" pitchFamily="18" charset="0"/>
                <a:cs typeface="Times New Roman" pitchFamily="18" charset="0"/>
              </a:rPr>
              <a:t>em</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những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cây</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cau</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có</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gì</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đặc</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biệt</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mà</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khơi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gợi</a:t>
            </a:r>
            <a:r>
              <a:rPr lang="en-US" sz="2800" b="1" i="1" dirty="0" smtClean="0">
                <a:solidFill>
                  <a:srgbClr val="002060"/>
                </a:solidFill>
                <a:latin typeface="Times New Roman" pitchFamily="18" charset="0"/>
                <a:ea typeface="Times New Roman" pitchFamily="18" charset="0"/>
                <a:cs typeface="Times New Roman" pitchFamily="18" charset="0"/>
              </a:rPr>
              <a:t> ở </a:t>
            </a:r>
            <a:r>
              <a:rPr lang="en-US" sz="2800" b="1" i="1" dirty="0" err="1" smtClean="0">
                <a:solidFill>
                  <a:srgbClr val="002060"/>
                </a:solidFill>
                <a:latin typeface="Times New Roman" pitchFamily="18" charset="0"/>
                <a:ea typeface="Times New Roman" pitchFamily="18" charset="0"/>
                <a:cs typeface="Times New Roman" pitchFamily="18" charset="0"/>
              </a:rPr>
              <a:t>mỗi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người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trong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gia</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đình</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của</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nhân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vật</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tôi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một</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cách</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nghĩ</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một</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cách</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sáng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tạo</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cách</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sống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và</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làm</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việc</a:t>
            </a:r>
            <a:r>
              <a:rPr lang="en-US" sz="2800" b="1" i="1" dirty="0" smtClean="0">
                <a:solidFill>
                  <a:srgbClr val="002060"/>
                </a:solidFill>
                <a:latin typeface="Times New Roman" pitchFamily="18" charset="0"/>
                <a:ea typeface="Times New Roman" pitchFamily="18" charset="0"/>
                <a:cs typeface="Times New Roman" pitchFamily="18" charset="0"/>
              </a:rPr>
              <a:t>,..."?</a:t>
            </a:r>
            <a:endParaRPr lang="en-US" sz="2800" b="1" i="1" dirty="0">
              <a:solidFill>
                <a:srgbClr val="002060"/>
              </a:solidFill>
              <a:latin typeface="Times New Roman" pitchFamily="18" charset="0"/>
              <a:ea typeface="Calibri" panose="020F0502020204030204" pitchFamily="34" charset="0"/>
              <a:cs typeface="Times New Roman" pitchFamily="18" charset="0"/>
            </a:endParaRPr>
          </a:p>
        </p:txBody>
      </p:sp>
      <p:pic>
        <p:nvPicPr>
          <p:cNvPr id="20" name="图片 19" descr="图片包含 绿色, 桌子&#10;&#10;描述已自动生成">
            <a:extLst>
              <a:ext uri="{FF2B5EF4-FFF2-40B4-BE49-F238E27FC236}">
                <a16:creationId xmlns:a16="http://schemas.microsoft.com/office/drawing/2014/main" xmlns="" id="{FAF92AB7-2A5E-42A4-9FD7-01E1ED1FA3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518" r="21407"/>
          <a:stretch/>
        </p:blipFill>
        <p:spPr>
          <a:xfrm rot="7281367">
            <a:off x="-10537529" y="4427710"/>
            <a:ext cx="1220220" cy="1310499"/>
          </a:xfrm>
          <a:prstGeom prst="rect">
            <a:avLst/>
          </a:prstGeom>
          <a:effectLst>
            <a:outerShdw blurRad="63500" sx="102000" sy="102000" algn="ctr" rotWithShape="0">
              <a:prstClr val="black">
                <a:alpha val="40000"/>
              </a:prstClr>
            </a:outerShdw>
          </a:effectLst>
        </p:spPr>
      </p:pic>
      <p:sp>
        <p:nvSpPr>
          <p:cNvPr id="21" name="矩形: 圆角 20">
            <a:extLst>
              <a:ext uri="{FF2B5EF4-FFF2-40B4-BE49-F238E27FC236}">
                <a16:creationId xmlns:a16="http://schemas.microsoft.com/office/drawing/2014/main" xmlns="" id="{49ACB4C2-4BF6-4E05-8D38-5954E1D6DB63}"/>
              </a:ext>
            </a:extLst>
          </p:cNvPr>
          <p:cNvSpPr/>
          <p:nvPr/>
        </p:nvSpPr>
        <p:spPr>
          <a:xfrm rot="7281367">
            <a:off x="-15544800" y="7262350"/>
            <a:ext cx="719482" cy="111965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xmlns="" id="{37165284-409C-436B-94E9-7896CFD52B4F}"/>
              </a:ext>
            </a:extLst>
          </p:cNvPr>
          <p:cNvSpPr txBox="1"/>
          <p:nvPr/>
        </p:nvSpPr>
        <p:spPr>
          <a:xfrm rot="7281367">
            <a:off x="-15730652" y="8505873"/>
            <a:ext cx="628697" cy="12233414"/>
          </a:xfrm>
          <a:prstGeom prst="rect">
            <a:avLst/>
          </a:prstGeom>
          <a:noFill/>
        </p:spPr>
        <p:txBody>
          <a:bodyPr wrap="square" rtlCol="0">
            <a:spAutoFit/>
          </a:bodyPr>
          <a:lstStyle/>
          <a:p>
            <a:pPr algn="l">
              <a:lnSpc>
                <a:spcPct val="130000"/>
              </a:lnSpc>
            </a:pPr>
            <a:r>
              <a:rPr lang="zh-CN" altLang="en-US" sz="1600" dirty="0">
                <a:solidFill>
                  <a:schemeClr val="tx1">
                    <a:lumMod val="85000"/>
                    <a:lumOff val="15000"/>
                  </a:schemeClr>
                </a:solidFill>
              </a:rPr>
              <a:t>用理想去成就人生，不要蹉跎了岁月永不言败是追究者的最佳品格目标的实现建立在我要成功的强烈愿望上失败的定义：什么都要做，什么都在做，却从未做完过，也未做好过</a:t>
            </a:r>
          </a:p>
        </p:txBody>
      </p:sp>
      <p:sp>
        <p:nvSpPr>
          <p:cNvPr id="23" name="矩形: 圆角 22">
            <a:extLst>
              <a:ext uri="{FF2B5EF4-FFF2-40B4-BE49-F238E27FC236}">
                <a16:creationId xmlns:a16="http://schemas.microsoft.com/office/drawing/2014/main" xmlns="" id="{1CAF7F81-95C9-4B49-B23E-907BBC5C3A22}"/>
              </a:ext>
            </a:extLst>
          </p:cNvPr>
          <p:cNvSpPr/>
          <p:nvPr/>
        </p:nvSpPr>
        <p:spPr>
          <a:xfrm rot="7281367">
            <a:off x="-15844746" y="6784380"/>
            <a:ext cx="572965" cy="255673"/>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xmlns="" id="{EF9DA8B1-B398-4E65-829D-8C8DE2FAEA2D}"/>
              </a:ext>
            </a:extLst>
          </p:cNvPr>
          <p:cNvPicPr>
            <a:picLocks noChangeAspect="1"/>
          </p:cNvPicPr>
          <p:nvPr/>
        </p:nvPicPr>
        <p:blipFill>
          <a:blip r:embed="rId3" cstate="hqprint">
            <a:alphaModFix amt="65000"/>
            <a:extLst>
              <a:ext uri="{BEBA8EAE-BF5A-486C-A8C5-ECC9F3942E4B}">
                <a14:imgProps xmlns:a14="http://schemas.microsoft.com/office/drawing/2010/main">
                  <a14:imgLayer r:embed="rId4">
                    <a14:imgEffect>
                      <a14:artisticBlur radius="42"/>
                    </a14:imgEffect>
                    <a14:imgEffect>
                      <a14:saturation sat="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7860930">
            <a:off x="-7905881" y="8004142"/>
            <a:ext cx="1773889" cy="1593493"/>
          </a:xfrm>
          <a:prstGeom prst="rect">
            <a:avLst/>
          </a:prstGeom>
          <a:effectLst/>
        </p:spPr>
      </p:pic>
      <p:sp>
        <p:nvSpPr>
          <p:cNvPr id="25" name="文本框 24">
            <a:extLst>
              <a:ext uri="{FF2B5EF4-FFF2-40B4-BE49-F238E27FC236}">
                <a16:creationId xmlns:a16="http://schemas.microsoft.com/office/drawing/2014/main" xmlns="" id="{DDE90B8F-832A-485A-A07B-1FD1D7E35DBB}"/>
              </a:ext>
            </a:extLst>
          </p:cNvPr>
          <p:cNvSpPr txBox="1"/>
          <p:nvPr/>
        </p:nvSpPr>
        <p:spPr>
          <a:xfrm rot="7281367">
            <a:off x="-16038113" y="6858001"/>
            <a:ext cx="478509" cy="3046988"/>
          </a:xfrm>
          <a:prstGeom prst="rect">
            <a:avLst/>
          </a:prstGeom>
          <a:noFill/>
        </p:spPr>
        <p:txBody>
          <a:bodyPr wrap="square" rtlCol="0">
            <a:spAutoFit/>
          </a:bodyPr>
          <a:lstStyle/>
          <a:p>
            <a:r>
              <a:rPr lang="zh-CN" altLang="en-US" sz="4800" spc="600" dirty="0">
                <a:solidFill>
                  <a:schemeClr val="bg1"/>
                </a:solidFill>
              </a:rPr>
              <a:t>你好八月</a:t>
            </a:r>
          </a:p>
        </p:txBody>
      </p:sp>
      <p:pic>
        <p:nvPicPr>
          <p:cNvPr id="14" name="Picture 4">
            <a:extLst>
              <a:ext uri="{FF2B5EF4-FFF2-40B4-BE49-F238E27FC236}">
                <a16:creationId xmlns:a16="http://schemas.microsoft.com/office/drawing/2014/main" xmlns="" id="{7927F123-F771-4D6E-92EF-060A33B15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459" y="336886"/>
            <a:ext cx="2489239" cy="5765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7C7C9A7-84C5-4FBD-820A-B2D17E573565}"/>
              </a:ext>
            </a:extLst>
          </p:cNvPr>
          <p:cNvSpPr txBox="1"/>
          <p:nvPr/>
        </p:nvSpPr>
        <p:spPr>
          <a:xfrm>
            <a:off x="1287378" y="1708484"/>
            <a:ext cx="7431112" cy="3170099"/>
          </a:xfrm>
          <a:prstGeom prst="rect">
            <a:avLst/>
          </a:prstGeom>
          <a:noFill/>
        </p:spPr>
        <p:txBody>
          <a:bodyPr wrap="square" rtlCol="0">
            <a:spAutoFit/>
          </a:bodyPr>
          <a:lstStyle/>
          <a:p>
            <a:pPr lvl="0"/>
            <a:endParaRPr lang="en-US" sz="2000" dirty="0" smtClean="0">
              <a:solidFill>
                <a:srgbClr val="000000"/>
              </a:solidFill>
              <a:latin typeface="#9Slide03 Arima Madurai Black" panose="00000A00000000000000" pitchFamily="2" charset="0"/>
              <a:cs typeface="#9Slide03 Arima Madurai Black" panose="00000A00000000000000" pitchFamily="2" charset="0"/>
            </a:endParaRPr>
          </a:p>
          <a:p>
            <a:pPr lvl="0"/>
            <a:endParaRPr lang="en-US" sz="2000" dirty="0" smtClean="0">
              <a:solidFill>
                <a:srgbClr val="000000"/>
              </a:solidFill>
              <a:latin typeface="#9Slide03 Arima Madurai Black" panose="00000A00000000000000" pitchFamily="2" charset="0"/>
              <a:cs typeface="#9Slide03 Arima Madurai Black" panose="00000A00000000000000" pitchFamily="2" charset="0"/>
            </a:endParaRPr>
          </a:p>
          <a:p>
            <a:pPr lvl="0"/>
            <a:endParaRPr lang="en-US" sz="2000" dirty="0" smtClean="0">
              <a:solidFill>
                <a:srgbClr val="000000"/>
              </a:solidFill>
              <a:latin typeface="#9Slide03 Arima Madurai Black" panose="00000A00000000000000" pitchFamily="2" charset="0"/>
              <a:cs typeface="#9Slide03 Arima Madurai Black" panose="00000A00000000000000" pitchFamily="2" charset="0"/>
            </a:endParaRPr>
          </a:p>
          <a:p>
            <a:pPr lvl="0"/>
            <a:endParaRPr lang="en-US" sz="2800" dirty="0" smtClean="0">
              <a:solidFill>
                <a:srgbClr val="000000"/>
              </a:solidFill>
              <a:latin typeface="#9Slide03 Arima Madurai Black" panose="00000A00000000000000" pitchFamily="2" charset="0"/>
              <a:cs typeface="#9Slide03 Arima Madurai Black" panose="00000A00000000000000" pitchFamily="2" charset="0"/>
            </a:endParaRPr>
          </a:p>
          <a:p>
            <a:pPr lvl="0"/>
            <a:r>
              <a:rPr lang="en-US" sz="2800" b="1" dirty="0" smtClean="0">
                <a:solidFill>
                  <a:srgbClr val="000000"/>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thẳng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tắp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vút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trời</a:t>
            </a:r>
            <a:r>
              <a:rPr lang="en-US" sz="2800" b="1" dirty="0" smtClean="0">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đã</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khơi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gợi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mỗi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người</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trong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gia</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đình"một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cách</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nghĩ</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một</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cách</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sáng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tạo</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cách</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sống</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và</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làm</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0000"/>
                </a:solidFill>
                <a:latin typeface="Times New Roman" pitchFamily="18" charset="0"/>
                <a:cs typeface="Times New Roman" pitchFamily="18" charset="0"/>
              </a:rPr>
              <a:t>việc</a:t>
            </a:r>
            <a:r>
              <a:rPr lang="en-US" sz="2800" b="1" dirty="0" smtClean="0">
                <a:solidFill>
                  <a:srgbClr val="000000"/>
                </a:solidFill>
                <a:latin typeface="Times New Roman" pitchFamily="18" charset="0"/>
                <a:cs typeface="Times New Roman" pitchFamily="18" charset="0"/>
              </a:rPr>
              <a:t>…”</a:t>
            </a:r>
            <a:endParaRPr lang="en-US" sz="2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06737515"/>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14:bounceEnd="33000">
                                          <p:cBhvr additive="base">
                                            <p:cTn id="7" dur="1000" fill="hold"/>
                                            <p:tgtEl>
                                              <p:spTgt spid="19"/>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3000">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14:bounceEnd="33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33000">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624C12C-FDE4-4DE5-A4F3-F710E27FBFED}"/>
              </a:ext>
            </a:extLst>
          </p:cNvPr>
          <p:cNvSpPr/>
          <p:nvPr/>
        </p:nvSpPr>
        <p:spPr>
          <a:xfrm>
            <a:off x="914400" y="655320"/>
            <a:ext cx="10363200" cy="5547360"/>
          </a:xfrm>
          <a:prstGeom prst="roundRect">
            <a:avLst>
              <a:gd name="adj" fmla="val 0"/>
            </a:avLst>
          </a:prstGeom>
          <a:solidFill>
            <a:schemeClr val="bg1"/>
          </a:solidFill>
          <a:ln w="0">
            <a:noFill/>
          </a:ln>
          <a:effectLst>
            <a:outerShdw blurRad="2413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xmlns="" id="{47F7DA97-35B3-407B-87E8-44ABCE42145A}"/>
              </a:ext>
            </a:extLst>
          </p:cNvPr>
          <p:cNvSpPr txBox="1"/>
          <p:nvPr/>
        </p:nvSpPr>
        <p:spPr>
          <a:xfrm>
            <a:off x="1203158" y="756007"/>
            <a:ext cx="7603958" cy="2397451"/>
          </a:xfrm>
          <a:prstGeom prst="rect">
            <a:avLst/>
          </a:prstGeom>
          <a:noFill/>
        </p:spPr>
        <p:txBody>
          <a:bodyPr wrap="square" rtlCol="0">
            <a:spAutoFit/>
          </a:bodyPr>
          <a:lstStyle/>
          <a:p>
            <a:pPr lvl="0" algn="just">
              <a:lnSpc>
                <a:spcPct val="107000"/>
              </a:lnSpc>
              <a:spcBef>
                <a:spcPts val="600"/>
              </a:spcBef>
              <a:spcAft>
                <a:spcPts val="600"/>
              </a:spcAft>
            </a:pPr>
            <a:r>
              <a:rPr lang="en-US" sz="2800" b="1" i="1" dirty="0" smtClean="0">
                <a:solidFill>
                  <a:srgbClr val="002060"/>
                </a:solidFill>
                <a:latin typeface="Times New Roman" pitchFamily="18" charset="0"/>
                <a:ea typeface="Times New Roman" pitchFamily="18" charset="0"/>
                <a:cs typeface="Times New Roman" pitchFamily="18" charset="0"/>
              </a:rPr>
              <a:t>3. </a:t>
            </a:r>
            <a:r>
              <a:rPr lang="en-US" sz="2800" b="1" i="1" dirty="0" err="1" smtClean="0">
                <a:solidFill>
                  <a:srgbClr val="002060"/>
                </a:solidFill>
                <a:latin typeface="Times New Roman" pitchFamily="18" charset="0"/>
                <a:ea typeface="Times New Roman" pitchFamily="18" charset="0"/>
                <a:cs typeface="Times New Roman" pitchFamily="18" charset="0"/>
              </a:rPr>
              <a:t>Trong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đoạn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văn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cuối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từ</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câu</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Một</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ngày</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bình</a:t>
            </a:r>
            <a:r>
              <a:rPr lang="en-US" sz="2800" b="1" i="1" dirty="0">
                <a:solidFill>
                  <a:srgbClr val="002060"/>
                </a:solidFill>
                <a:latin typeface="Times New Roman" pitchFamily="18" charset="0"/>
                <a:ea typeface="Times New Roman" pitchFamily="18" charset="0"/>
                <a:cs typeface="Times New Roman" pitchFamily="18" charset="0"/>
              </a:rPr>
              <a:t> an, </a:t>
            </a:r>
            <a:r>
              <a:rPr lang="en-US" sz="2800" b="1" i="1" dirty="0" err="1">
                <a:solidFill>
                  <a:srgbClr val="002060"/>
                </a:solidFill>
                <a:latin typeface="Times New Roman" pitchFamily="18" charset="0"/>
                <a:ea typeface="Times New Roman" pitchFamily="18" charset="0"/>
                <a:cs typeface="Times New Roman" pitchFamily="18" charset="0"/>
              </a:rPr>
              <a:t>tôi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ngước</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lên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hàng</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cau</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và</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hỏi</a:t>
            </a:r>
            <a:r>
              <a:rPr lang="en-US" sz="2800" b="1" i="1" dirty="0">
                <a:solidFill>
                  <a:srgbClr val="002060"/>
                </a:solidFill>
                <a:latin typeface="Times New Roman" pitchFamily="18" charset="0"/>
                <a:ea typeface="Times New Roman" pitchFamily="18" charset="0"/>
                <a:cs typeface="Times New Roman" pitchFamily="18" charset="0"/>
              </a:rPr>
              <a:t>: "Ở </a:t>
            </a:r>
            <a:r>
              <a:rPr lang="en-US" sz="2800" b="1" i="1" dirty="0" err="1">
                <a:solidFill>
                  <a:srgbClr val="002060"/>
                </a:solidFill>
                <a:latin typeface="Times New Roman" pitchFamily="18" charset="0"/>
                <a:ea typeface="Times New Roman" pitchFamily="18" charset="0"/>
                <a:cs typeface="Times New Roman" pitchFamily="18" charset="0"/>
              </a:rPr>
              <a:t>trên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đó</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cau</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có</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vui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đến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hết</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văn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bản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nhân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vật</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xưng</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tôi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trò</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chuyện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với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hàng</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cau</a:t>
            </a:r>
            <a:r>
              <a:rPr lang="en-US" sz="2800" b="1" i="1" dirty="0">
                <a:solidFill>
                  <a:srgbClr val="002060"/>
                </a:solidFill>
                <a:latin typeface="Times New Roman" pitchFamily="18" charset="0"/>
                <a:ea typeface="Times New Roman" pitchFamily="18" charset="0"/>
                <a:cs typeface="Times New Roman" pitchFamily="18" charset="0"/>
              </a:rPr>
              <a:t> hay </a:t>
            </a:r>
            <a:r>
              <a:rPr lang="en-US" sz="2800" b="1" i="1" dirty="0" err="1">
                <a:solidFill>
                  <a:srgbClr val="002060"/>
                </a:solidFill>
                <a:latin typeface="Times New Roman" pitchFamily="18" charset="0"/>
                <a:ea typeface="Times New Roman" pitchFamily="18" charset="0"/>
                <a:cs typeface="Times New Roman" pitchFamily="18" charset="0"/>
              </a:rPr>
              <a:t>trò</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chuyện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với</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chính</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mình</a:t>
            </a:r>
            <a:r>
              <a:rPr lang="en-US" sz="2800" b="1" i="1" dirty="0" smtClean="0">
                <a:solidFill>
                  <a:srgbClr val="002060"/>
                </a:solidFill>
                <a:latin typeface="Times New Roman" pitchFamily="18" charset="0"/>
                <a:ea typeface="Times New Roman" pitchFamily="18" charset="0"/>
                <a:cs typeface="Times New Roman" pitchFamily="18" charset="0"/>
              </a:rPr>
              <a:t> ? </a:t>
            </a:r>
            <a:r>
              <a:rPr lang="en-US" sz="2800" b="1" i="1" dirty="0" err="1">
                <a:solidFill>
                  <a:srgbClr val="002060"/>
                </a:solidFill>
                <a:latin typeface="Times New Roman" pitchFamily="18" charset="0"/>
                <a:ea typeface="Times New Roman" pitchFamily="18" charset="0"/>
                <a:cs typeface="Times New Roman" pitchFamily="18" charset="0"/>
              </a:rPr>
              <a:t>Vì</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sao</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em</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kết</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luận</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a:solidFill>
                  <a:srgbClr val="002060"/>
                </a:solidFill>
                <a:latin typeface="Times New Roman" pitchFamily="18" charset="0"/>
                <a:ea typeface="Times New Roman" pitchFamily="18" charset="0"/>
                <a:cs typeface="Times New Roman" pitchFamily="18" charset="0"/>
              </a:rPr>
              <a:t>như</a:t>
            </a:r>
            <a:r>
              <a:rPr lang="en-US" sz="2800" b="1" i="1" dirty="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vậy</a:t>
            </a:r>
            <a:r>
              <a:rPr lang="en-US" sz="2800" b="1" i="1" dirty="0" smtClean="0">
                <a:solidFill>
                  <a:srgbClr val="002060"/>
                </a:solidFill>
                <a:latin typeface="Times New Roman" pitchFamily="18" charset="0"/>
                <a:ea typeface="Times New Roman" pitchFamily="18" charset="0"/>
                <a:cs typeface="Times New Roman" pitchFamily="18" charset="0"/>
              </a:rPr>
              <a:t> ?</a:t>
            </a:r>
            <a:endParaRPr lang="en-US" sz="2800" b="1" i="1" dirty="0">
              <a:solidFill>
                <a:srgbClr val="002060"/>
              </a:solidFill>
              <a:latin typeface="Times New Roman" pitchFamily="18" charset="0"/>
              <a:ea typeface="Calibri" panose="020F0502020204030204" pitchFamily="34" charset="0"/>
              <a:cs typeface="Times New Roman" pitchFamily="18" charset="0"/>
            </a:endParaRPr>
          </a:p>
        </p:txBody>
      </p:sp>
      <p:pic>
        <p:nvPicPr>
          <p:cNvPr id="20" name="图片 19" descr="图片包含 绿色, 桌子&#10;&#10;描述已自动生成">
            <a:extLst>
              <a:ext uri="{FF2B5EF4-FFF2-40B4-BE49-F238E27FC236}">
                <a16:creationId xmlns:a16="http://schemas.microsoft.com/office/drawing/2014/main" xmlns="" id="{FAF92AB7-2A5E-42A4-9FD7-01E1ED1FA3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518" r="21407"/>
          <a:stretch/>
        </p:blipFill>
        <p:spPr>
          <a:xfrm rot="7281367">
            <a:off x="-10537529" y="4427710"/>
            <a:ext cx="1220220" cy="1310499"/>
          </a:xfrm>
          <a:prstGeom prst="rect">
            <a:avLst/>
          </a:prstGeom>
          <a:effectLst>
            <a:outerShdw blurRad="63500" sx="102000" sy="102000" algn="ctr" rotWithShape="0">
              <a:prstClr val="black">
                <a:alpha val="40000"/>
              </a:prstClr>
            </a:outerShdw>
          </a:effectLst>
        </p:spPr>
      </p:pic>
      <p:sp>
        <p:nvSpPr>
          <p:cNvPr id="21" name="矩形: 圆角 20">
            <a:extLst>
              <a:ext uri="{FF2B5EF4-FFF2-40B4-BE49-F238E27FC236}">
                <a16:creationId xmlns:a16="http://schemas.microsoft.com/office/drawing/2014/main" xmlns="" id="{49ACB4C2-4BF6-4E05-8D38-5954E1D6DB63}"/>
              </a:ext>
            </a:extLst>
          </p:cNvPr>
          <p:cNvSpPr/>
          <p:nvPr/>
        </p:nvSpPr>
        <p:spPr>
          <a:xfrm rot="7281367">
            <a:off x="-15544800" y="7262350"/>
            <a:ext cx="719482" cy="111965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xmlns="" id="{37165284-409C-436B-94E9-7896CFD52B4F}"/>
              </a:ext>
            </a:extLst>
          </p:cNvPr>
          <p:cNvSpPr txBox="1"/>
          <p:nvPr/>
        </p:nvSpPr>
        <p:spPr>
          <a:xfrm rot="7281367">
            <a:off x="-15730652" y="8505873"/>
            <a:ext cx="628697" cy="12233414"/>
          </a:xfrm>
          <a:prstGeom prst="rect">
            <a:avLst/>
          </a:prstGeom>
          <a:noFill/>
        </p:spPr>
        <p:txBody>
          <a:bodyPr wrap="square" rtlCol="0">
            <a:spAutoFit/>
          </a:bodyPr>
          <a:lstStyle/>
          <a:p>
            <a:pPr algn="l">
              <a:lnSpc>
                <a:spcPct val="130000"/>
              </a:lnSpc>
            </a:pPr>
            <a:r>
              <a:rPr lang="zh-CN" altLang="en-US" sz="1600" dirty="0">
                <a:solidFill>
                  <a:schemeClr val="tx1">
                    <a:lumMod val="85000"/>
                    <a:lumOff val="15000"/>
                  </a:schemeClr>
                </a:solidFill>
              </a:rPr>
              <a:t>用理想去成就人生，不要蹉跎了岁月永不言败是追究者的最佳品格目标的实现建立在我要成功的强烈愿望上失败的定义：什么都要做，什么都在做，却从未做完过，也未做好过</a:t>
            </a:r>
          </a:p>
        </p:txBody>
      </p:sp>
      <p:sp>
        <p:nvSpPr>
          <p:cNvPr id="23" name="矩形: 圆角 22">
            <a:extLst>
              <a:ext uri="{FF2B5EF4-FFF2-40B4-BE49-F238E27FC236}">
                <a16:creationId xmlns:a16="http://schemas.microsoft.com/office/drawing/2014/main" xmlns="" id="{1CAF7F81-95C9-4B49-B23E-907BBC5C3A22}"/>
              </a:ext>
            </a:extLst>
          </p:cNvPr>
          <p:cNvSpPr/>
          <p:nvPr/>
        </p:nvSpPr>
        <p:spPr>
          <a:xfrm rot="7281367">
            <a:off x="-15844746" y="6784380"/>
            <a:ext cx="572965" cy="255673"/>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xmlns="" id="{EF9DA8B1-B398-4E65-829D-8C8DE2FAEA2D}"/>
              </a:ext>
            </a:extLst>
          </p:cNvPr>
          <p:cNvPicPr>
            <a:picLocks noChangeAspect="1"/>
          </p:cNvPicPr>
          <p:nvPr/>
        </p:nvPicPr>
        <p:blipFill>
          <a:blip r:embed="rId3" cstate="hqprint">
            <a:alphaModFix amt="65000"/>
            <a:extLst>
              <a:ext uri="{BEBA8EAE-BF5A-486C-A8C5-ECC9F3942E4B}">
                <a14:imgProps xmlns:a14="http://schemas.microsoft.com/office/drawing/2010/main">
                  <a14:imgLayer r:embed="rId4">
                    <a14:imgEffect>
                      <a14:artisticBlur radius="42"/>
                    </a14:imgEffect>
                    <a14:imgEffect>
                      <a14:saturation sat="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7860930">
            <a:off x="-7905881" y="8004142"/>
            <a:ext cx="1773889" cy="1593493"/>
          </a:xfrm>
          <a:prstGeom prst="rect">
            <a:avLst/>
          </a:prstGeom>
          <a:effectLst/>
        </p:spPr>
      </p:pic>
      <p:sp>
        <p:nvSpPr>
          <p:cNvPr id="25" name="文本框 24">
            <a:extLst>
              <a:ext uri="{FF2B5EF4-FFF2-40B4-BE49-F238E27FC236}">
                <a16:creationId xmlns:a16="http://schemas.microsoft.com/office/drawing/2014/main" xmlns="" id="{DDE90B8F-832A-485A-A07B-1FD1D7E35DBB}"/>
              </a:ext>
            </a:extLst>
          </p:cNvPr>
          <p:cNvSpPr txBox="1"/>
          <p:nvPr/>
        </p:nvSpPr>
        <p:spPr>
          <a:xfrm rot="7281367">
            <a:off x="-16038113" y="6858001"/>
            <a:ext cx="478509" cy="3046988"/>
          </a:xfrm>
          <a:prstGeom prst="rect">
            <a:avLst/>
          </a:prstGeom>
          <a:noFill/>
        </p:spPr>
        <p:txBody>
          <a:bodyPr wrap="square" rtlCol="0">
            <a:spAutoFit/>
          </a:bodyPr>
          <a:lstStyle/>
          <a:p>
            <a:r>
              <a:rPr lang="zh-CN" altLang="en-US" sz="4800" spc="600" dirty="0">
                <a:solidFill>
                  <a:schemeClr val="bg1"/>
                </a:solidFill>
              </a:rPr>
              <a:t>你好八月</a:t>
            </a:r>
          </a:p>
        </p:txBody>
      </p:sp>
      <p:pic>
        <p:nvPicPr>
          <p:cNvPr id="14" name="Picture 4">
            <a:extLst>
              <a:ext uri="{FF2B5EF4-FFF2-40B4-BE49-F238E27FC236}">
                <a16:creationId xmlns:a16="http://schemas.microsoft.com/office/drawing/2014/main" xmlns="" id="{7927F123-F771-4D6E-92EF-060A33B15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459" y="756008"/>
            <a:ext cx="2489239" cy="5345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7C7C9A7-84C5-4FBD-820A-B2D17E573565}"/>
              </a:ext>
            </a:extLst>
          </p:cNvPr>
          <p:cNvSpPr txBox="1"/>
          <p:nvPr/>
        </p:nvSpPr>
        <p:spPr>
          <a:xfrm>
            <a:off x="1203158" y="2923674"/>
            <a:ext cx="7603958" cy="2985433"/>
          </a:xfrm>
          <a:prstGeom prst="rect">
            <a:avLst/>
          </a:prstGeom>
          <a:noFill/>
        </p:spPr>
        <p:txBody>
          <a:bodyPr wrap="square" rtlCol="0">
            <a:spAutoFit/>
          </a:bodyPr>
          <a:lstStyle/>
          <a:p>
            <a:endParaRPr lang="en-US" sz="2000" dirty="0" smtClean="0">
              <a:latin typeface="#9Slide03 Arima Madurai Black" panose="00000A00000000000000" pitchFamily="2" charset="0"/>
              <a:cs typeface="#9Slide03 Arima Madurai Black" panose="00000A00000000000000" pitchFamily="2" charset="0"/>
            </a:endParaRPr>
          </a:p>
          <a:p>
            <a:pPr algn="just"/>
            <a:endParaRPr lang="en-US" sz="2800" b="1" dirty="0" smtClean="0">
              <a:latin typeface="Times New Roman" pitchFamily="18" charset="0"/>
              <a:cs typeface="Times New Roman" pitchFamily="18" charset="0"/>
            </a:endParaRPr>
          </a:p>
          <a:p>
            <a:pPr algn="just"/>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a:t>
            </a:r>
            <a:r>
              <a:rPr lang="en-US" sz="2800" b="1" dirty="0" err="1" smtClean="0">
                <a:latin typeface="Times New Roman" pitchFamily="18" charset="0"/>
                <a:cs typeface="Times New Roman" pitchFamily="18" charset="0"/>
              </a:rPr>
              <a:t>tôi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mình</a:t>
            </a:r>
            <a:r>
              <a:rPr lang="en-US" sz="2800" b="1" dirty="0">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vì</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mặc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hỏi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hàng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nhưng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vật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tôi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thoại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cảm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nhận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câu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mình</a:t>
            </a:r>
            <a:r>
              <a:rPr lang="en-US" sz="2800" b="1" dirty="0">
                <a:solidFill>
                  <a:srgbClr val="0070C0"/>
                </a:solidFill>
                <a:latin typeface="Times New Roman" pitchFamily="18" charset="0"/>
                <a:cs typeface="Times New Roman" pitchFamily="18" charset="0"/>
              </a:rPr>
              <a:t>.</a:t>
            </a:r>
          </a:p>
          <a:p>
            <a:pPr algn="just"/>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20074898"/>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14:bounceEnd="33000">
                                          <p:cBhvr additive="base">
                                            <p:cTn id="7" dur="1000" fill="hold"/>
                                            <p:tgtEl>
                                              <p:spTgt spid="19"/>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3000">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14:bounceEnd="33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33000">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624C12C-FDE4-4DE5-A4F3-F710E27FBFED}"/>
              </a:ext>
            </a:extLst>
          </p:cNvPr>
          <p:cNvSpPr/>
          <p:nvPr/>
        </p:nvSpPr>
        <p:spPr>
          <a:xfrm>
            <a:off x="914400" y="655320"/>
            <a:ext cx="10363200" cy="5547360"/>
          </a:xfrm>
          <a:prstGeom prst="roundRect">
            <a:avLst>
              <a:gd name="adj" fmla="val 0"/>
            </a:avLst>
          </a:prstGeom>
          <a:solidFill>
            <a:schemeClr val="bg1"/>
          </a:solidFill>
          <a:ln w="0">
            <a:noFill/>
          </a:ln>
          <a:effectLst>
            <a:outerShdw blurRad="2413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a:extLst>
              <a:ext uri="{FF2B5EF4-FFF2-40B4-BE49-F238E27FC236}">
                <a16:creationId xmlns:a16="http://schemas.microsoft.com/office/drawing/2014/main" xmlns="" id="{47F7DA97-35B3-407B-87E8-44ABCE42145A}"/>
              </a:ext>
            </a:extLst>
          </p:cNvPr>
          <p:cNvSpPr txBox="1"/>
          <p:nvPr/>
        </p:nvSpPr>
        <p:spPr>
          <a:xfrm>
            <a:off x="1203158" y="756007"/>
            <a:ext cx="7503301" cy="1444306"/>
          </a:xfrm>
          <a:prstGeom prst="rect">
            <a:avLst/>
          </a:prstGeom>
          <a:noFill/>
        </p:spPr>
        <p:txBody>
          <a:bodyPr wrap="square" rtlCol="0">
            <a:spAutoFit/>
          </a:bodyPr>
          <a:lstStyle/>
          <a:p>
            <a:pPr algn="just">
              <a:lnSpc>
                <a:spcPct val="107000"/>
              </a:lnSpc>
              <a:spcBef>
                <a:spcPts val="600"/>
              </a:spcBef>
              <a:spcAft>
                <a:spcPts val="600"/>
              </a:spcAft>
            </a:pPr>
            <a:r>
              <a:rPr lang="en-US" sz="2800" b="1" i="1" dirty="0" smtClean="0">
                <a:solidFill>
                  <a:srgbClr val="002060"/>
                </a:solidFill>
                <a:latin typeface="Times New Roman" pitchFamily="18" charset="0"/>
                <a:ea typeface="Times New Roman" pitchFamily="18" charset="0"/>
                <a:cs typeface="Times New Roman" pitchFamily="18" charset="0"/>
              </a:rPr>
              <a:t>4. </a:t>
            </a:r>
            <a:r>
              <a:rPr lang="en-US" sz="2800" b="1" i="1" dirty="0" err="1" smtClean="0">
                <a:solidFill>
                  <a:srgbClr val="002060"/>
                </a:solidFill>
                <a:latin typeface="Times New Roman" pitchFamily="18" charset="0"/>
                <a:ea typeface="Times New Roman" pitchFamily="18" charset="0"/>
                <a:cs typeface="Times New Roman" pitchFamily="18" charset="0"/>
              </a:rPr>
              <a:t>Tại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sao</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có</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thể</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nói</a:t>
            </a:r>
            <a:r>
              <a:rPr lang="en-US" sz="2800" b="1" i="1" dirty="0" smtClean="0">
                <a:solidFill>
                  <a:srgbClr val="002060"/>
                </a:solidFill>
                <a:latin typeface="Times New Roman" pitchFamily="18" charset="0"/>
                <a:ea typeface="Times New Roman" pitchFamily="18" charset="0"/>
                <a:cs typeface="Times New Roman" pitchFamily="18" charset="0"/>
              </a:rPr>
              <a:t> : </a:t>
            </a:r>
            <a:r>
              <a:rPr lang="en-US" sz="2800" b="1" i="1" dirty="0" err="1" smtClean="0">
                <a:solidFill>
                  <a:srgbClr val="002060"/>
                </a:solidFill>
                <a:latin typeface="Times New Roman" pitchFamily="18" charset="0"/>
                <a:ea typeface="Times New Roman" pitchFamily="18" charset="0"/>
                <a:cs typeface="Times New Roman" pitchFamily="18" charset="0"/>
              </a:rPr>
              <a:t>Trò</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chuyện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về</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cây</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cau</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với</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cây</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cau</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cũng</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là</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cách</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giúp</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các</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nhân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vật</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tự</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hoàn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thiện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bản</a:t>
            </a:r>
            <a:r>
              <a:rPr lang="en-US" sz="2800" b="1" i="1" dirty="0" smtClean="0">
                <a:solidFill>
                  <a:srgbClr val="002060"/>
                </a:solidFill>
                <a:latin typeface="Times New Roman" pitchFamily="18" charset="0"/>
                <a:ea typeface="Times New Roman" pitchFamily="18" charset="0"/>
                <a:cs typeface="Times New Roman" pitchFamily="18" charset="0"/>
              </a:rPr>
              <a:t> </a:t>
            </a:r>
            <a:r>
              <a:rPr lang="en-US" sz="2800" b="1" i="1" dirty="0" err="1" smtClean="0">
                <a:solidFill>
                  <a:srgbClr val="002060"/>
                </a:solidFill>
                <a:latin typeface="Times New Roman" pitchFamily="18" charset="0"/>
                <a:ea typeface="Times New Roman" pitchFamily="18" charset="0"/>
                <a:cs typeface="Times New Roman" pitchFamily="18" charset="0"/>
              </a:rPr>
              <a:t>thân</a:t>
            </a:r>
            <a:r>
              <a:rPr lang="en-US" sz="2800" b="1" i="1" dirty="0" smtClean="0">
                <a:solidFill>
                  <a:srgbClr val="002060"/>
                </a:solidFill>
                <a:latin typeface="Times New Roman" pitchFamily="18" charset="0"/>
                <a:ea typeface="Times New Roman" pitchFamily="18" charset="0"/>
                <a:cs typeface="Times New Roman" pitchFamily="18" charset="0"/>
              </a:rPr>
              <a:t> ?</a:t>
            </a:r>
            <a:endParaRPr lang="en-US" sz="2800" b="1" i="1" dirty="0">
              <a:solidFill>
                <a:srgbClr val="002060"/>
              </a:solidFill>
              <a:latin typeface="Times New Roman" pitchFamily="18" charset="0"/>
              <a:ea typeface="Calibri" panose="020F0502020204030204" pitchFamily="34" charset="0"/>
              <a:cs typeface="Times New Roman" pitchFamily="18" charset="0"/>
            </a:endParaRPr>
          </a:p>
        </p:txBody>
      </p:sp>
      <p:pic>
        <p:nvPicPr>
          <p:cNvPr id="20" name="图片 19" descr="图片包含 绿色, 桌子&#10;&#10;描述已自动生成">
            <a:extLst>
              <a:ext uri="{FF2B5EF4-FFF2-40B4-BE49-F238E27FC236}">
                <a16:creationId xmlns:a16="http://schemas.microsoft.com/office/drawing/2014/main" xmlns="" id="{FAF92AB7-2A5E-42A4-9FD7-01E1ED1FA3E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518" r="21407"/>
          <a:stretch/>
        </p:blipFill>
        <p:spPr>
          <a:xfrm rot="7281367">
            <a:off x="-10537529" y="4427710"/>
            <a:ext cx="1220220" cy="1310499"/>
          </a:xfrm>
          <a:prstGeom prst="rect">
            <a:avLst/>
          </a:prstGeom>
          <a:effectLst>
            <a:outerShdw blurRad="63500" sx="102000" sy="102000" algn="ctr" rotWithShape="0">
              <a:prstClr val="black">
                <a:alpha val="40000"/>
              </a:prstClr>
            </a:outerShdw>
          </a:effectLst>
        </p:spPr>
      </p:pic>
      <p:sp>
        <p:nvSpPr>
          <p:cNvPr id="21" name="矩形: 圆角 20">
            <a:extLst>
              <a:ext uri="{FF2B5EF4-FFF2-40B4-BE49-F238E27FC236}">
                <a16:creationId xmlns:a16="http://schemas.microsoft.com/office/drawing/2014/main" xmlns="" id="{49ACB4C2-4BF6-4E05-8D38-5954E1D6DB63}"/>
              </a:ext>
            </a:extLst>
          </p:cNvPr>
          <p:cNvSpPr/>
          <p:nvPr/>
        </p:nvSpPr>
        <p:spPr>
          <a:xfrm rot="7281367">
            <a:off x="-15544800" y="7262350"/>
            <a:ext cx="719482" cy="111965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文本框 21">
            <a:extLst>
              <a:ext uri="{FF2B5EF4-FFF2-40B4-BE49-F238E27FC236}">
                <a16:creationId xmlns:a16="http://schemas.microsoft.com/office/drawing/2014/main" xmlns="" id="{37165284-409C-436B-94E9-7896CFD52B4F}"/>
              </a:ext>
            </a:extLst>
          </p:cNvPr>
          <p:cNvSpPr txBox="1"/>
          <p:nvPr/>
        </p:nvSpPr>
        <p:spPr>
          <a:xfrm rot="7281367">
            <a:off x="-15730652" y="8505873"/>
            <a:ext cx="628697" cy="12233414"/>
          </a:xfrm>
          <a:prstGeom prst="rect">
            <a:avLst/>
          </a:prstGeom>
          <a:noFill/>
        </p:spPr>
        <p:txBody>
          <a:bodyPr wrap="square" rtlCol="0">
            <a:spAutoFit/>
          </a:bodyPr>
          <a:lstStyle/>
          <a:p>
            <a:pPr>
              <a:lnSpc>
                <a:spcPct val="130000"/>
              </a:lnSpc>
            </a:pPr>
            <a:r>
              <a:rPr lang="zh-CN" altLang="en-US" sz="1600" dirty="0">
                <a:solidFill>
                  <a:srgbClr val="000000">
                    <a:lumMod val="85000"/>
                    <a:lumOff val="15000"/>
                  </a:srgbClr>
                </a:solidFill>
              </a:rPr>
              <a:t>用理想去成就人生，不要蹉跎了岁月永不言败是追究者的最佳品格目标的实现建立在我要成功的强烈愿望上失败的定义：什么都要做，什么都在做，却从未做完过，也未做好过</a:t>
            </a:r>
          </a:p>
        </p:txBody>
      </p:sp>
      <p:sp>
        <p:nvSpPr>
          <p:cNvPr id="23" name="矩形: 圆角 22">
            <a:extLst>
              <a:ext uri="{FF2B5EF4-FFF2-40B4-BE49-F238E27FC236}">
                <a16:creationId xmlns:a16="http://schemas.microsoft.com/office/drawing/2014/main" xmlns="" id="{1CAF7F81-95C9-4B49-B23E-907BBC5C3A22}"/>
              </a:ext>
            </a:extLst>
          </p:cNvPr>
          <p:cNvSpPr/>
          <p:nvPr/>
        </p:nvSpPr>
        <p:spPr>
          <a:xfrm rot="7281367">
            <a:off x="-15844746" y="6784380"/>
            <a:ext cx="572965" cy="255673"/>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a:extLst>
              <a:ext uri="{FF2B5EF4-FFF2-40B4-BE49-F238E27FC236}">
                <a16:creationId xmlns:a16="http://schemas.microsoft.com/office/drawing/2014/main" xmlns="" id="{EF9DA8B1-B398-4E65-829D-8C8DE2FAEA2D}"/>
              </a:ext>
            </a:extLst>
          </p:cNvPr>
          <p:cNvPicPr>
            <a:picLocks noChangeAspect="1"/>
          </p:cNvPicPr>
          <p:nvPr/>
        </p:nvPicPr>
        <p:blipFill>
          <a:blip r:embed="rId3" cstate="hqprint">
            <a:alphaModFix amt="65000"/>
            <a:extLst>
              <a:ext uri="{BEBA8EAE-BF5A-486C-A8C5-ECC9F3942E4B}">
                <a14:imgProps xmlns:a14="http://schemas.microsoft.com/office/drawing/2010/main">
                  <a14:imgLayer r:embed="rId4">
                    <a14:imgEffect>
                      <a14:artisticBlur radius="42"/>
                    </a14:imgEffect>
                    <a14:imgEffect>
                      <a14:saturation sat="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rot="7860930">
            <a:off x="-7905881" y="8004142"/>
            <a:ext cx="1773889" cy="1593493"/>
          </a:xfrm>
          <a:prstGeom prst="rect">
            <a:avLst/>
          </a:prstGeom>
          <a:effectLst/>
        </p:spPr>
      </p:pic>
      <p:sp>
        <p:nvSpPr>
          <p:cNvPr id="25" name="文本框 24">
            <a:extLst>
              <a:ext uri="{FF2B5EF4-FFF2-40B4-BE49-F238E27FC236}">
                <a16:creationId xmlns:a16="http://schemas.microsoft.com/office/drawing/2014/main" xmlns="" id="{DDE90B8F-832A-485A-A07B-1FD1D7E35DBB}"/>
              </a:ext>
            </a:extLst>
          </p:cNvPr>
          <p:cNvSpPr txBox="1"/>
          <p:nvPr/>
        </p:nvSpPr>
        <p:spPr>
          <a:xfrm rot="7281367">
            <a:off x="-16038113" y="6858001"/>
            <a:ext cx="478509" cy="3046988"/>
          </a:xfrm>
          <a:prstGeom prst="rect">
            <a:avLst/>
          </a:prstGeom>
          <a:noFill/>
        </p:spPr>
        <p:txBody>
          <a:bodyPr wrap="square" rtlCol="0">
            <a:spAutoFit/>
          </a:bodyPr>
          <a:lstStyle/>
          <a:p>
            <a:r>
              <a:rPr lang="zh-CN" altLang="en-US" sz="4800" spc="600" dirty="0">
                <a:solidFill>
                  <a:prstClr val="white"/>
                </a:solidFill>
              </a:rPr>
              <a:t>你好八月</a:t>
            </a:r>
          </a:p>
        </p:txBody>
      </p:sp>
      <p:pic>
        <p:nvPicPr>
          <p:cNvPr id="14" name="Picture 4">
            <a:extLst>
              <a:ext uri="{FF2B5EF4-FFF2-40B4-BE49-F238E27FC236}">
                <a16:creationId xmlns:a16="http://schemas.microsoft.com/office/drawing/2014/main" xmlns="" id="{7927F123-F771-4D6E-92EF-060A33B15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6459" y="756008"/>
            <a:ext cx="2489239" cy="5345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7C7C9A7-84C5-4FBD-820A-B2D17E573565}"/>
              </a:ext>
            </a:extLst>
          </p:cNvPr>
          <p:cNvSpPr txBox="1"/>
          <p:nvPr/>
        </p:nvSpPr>
        <p:spPr>
          <a:xfrm>
            <a:off x="1203158" y="2923674"/>
            <a:ext cx="7603958" cy="2677656"/>
          </a:xfrm>
          <a:prstGeom prst="rect">
            <a:avLst/>
          </a:prstGeom>
          <a:noFill/>
        </p:spPr>
        <p:txBody>
          <a:bodyPr wrap="square" rtlCol="0">
            <a:spAutoFit/>
          </a:bodyPr>
          <a:lstStyle/>
          <a:p>
            <a:pPr algn="just"/>
            <a:r>
              <a:rPr lang="en-US" sz="2000" b="1" dirty="0" smtClean="0">
                <a:solidFill>
                  <a:srgbClr val="00000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Hàng</a:t>
            </a: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cau</a:t>
            </a:r>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cây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đối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tượng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vật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truyện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rút</a:t>
            </a:r>
            <a:r>
              <a:rPr lang="en-US" sz="2800" b="1" dirty="0">
                <a:solidFill>
                  <a:srgbClr val="0070C0"/>
                </a:solidFill>
                <a:latin typeface="Times New Roman" pitchFamily="18" charset="0"/>
                <a:cs typeface="Times New Roman" pitchFamily="18" charset="0"/>
              </a:rPr>
              <a:t> ra </a:t>
            </a:r>
            <a:r>
              <a:rPr lang="en-US" sz="2800" b="1" dirty="0" err="1">
                <a:solidFill>
                  <a:srgbClr val="0070C0"/>
                </a:solidFill>
                <a:latin typeface="Times New Roman" pitchFamily="18" charset="0"/>
                <a:cs typeface="Times New Roman" pitchFamily="18" charset="0"/>
              </a:rPr>
              <a:t>những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chiêm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nghiệm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những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góp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phần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nổi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bật</a:t>
            </a:r>
            <a:r>
              <a:rPr lang="en-US" sz="2800" b="1" dirty="0">
                <a:solidFill>
                  <a:srgbClr val="0070C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Chủ</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truyện</a:t>
            </a:r>
            <a:r>
              <a:rPr lang="en-US" sz="2800" b="1" dirty="0">
                <a:solidFill>
                  <a:srgbClr val="FF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Mỗi</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người</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một</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cách</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nghĩ</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một</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sự</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thấy</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khác</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nhau</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Điều</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đó</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làm</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nên</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sự</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đa</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tính</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cách</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khác</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biệt</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của</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mỗi</a:t>
            </a:r>
            <a:r>
              <a:rPr lang="en-US" sz="2800" b="1" i="1" dirty="0">
                <a:solidFill>
                  <a:srgbClr val="000000"/>
                </a:solidFill>
                <a:latin typeface="Times New Roman" pitchFamily="18" charset="0"/>
                <a:cs typeface="Times New Roman" pitchFamily="18" charset="0"/>
              </a:rPr>
              <a:t> </a:t>
            </a:r>
            <a:r>
              <a:rPr lang="en-US" sz="2800" b="1" i="1" dirty="0" err="1">
                <a:solidFill>
                  <a:srgbClr val="000000"/>
                </a:solidFill>
                <a:latin typeface="Times New Roman" pitchFamily="18" charset="0"/>
                <a:cs typeface="Times New Roman" pitchFamily="18" charset="0"/>
              </a:rPr>
              <a:t>người</a:t>
            </a:r>
            <a:r>
              <a:rPr lang="en-US" sz="2800" b="1" i="1" dirty="0">
                <a:solidFill>
                  <a:srgbClr val="000000"/>
                </a:solidFill>
                <a:latin typeface="Times New Roman" pitchFamily="18" charset="0"/>
                <a:cs typeface="Times New Roman" pitchFamily="18" charset="0"/>
              </a:rPr>
              <a:t> ...</a:t>
            </a:r>
            <a:endParaRPr lang="en-US" sz="28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70839380"/>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14:bounceEnd="33000">
                                          <p:cBhvr additive="base">
                                            <p:cTn id="7" dur="1000" fill="hold"/>
                                            <p:tgtEl>
                                              <p:spTgt spid="19"/>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33000">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14:bounceEnd="33000">
                                          <p:cBhvr additive="base">
                                            <p:cTn id="11" dur="1000" fill="hold"/>
                                            <p:tgtEl>
                                              <p:spTgt spid="25"/>
                                            </p:tgtEl>
                                            <p:attrNameLst>
                                              <p:attrName>ppt_x</p:attrName>
                                            </p:attrNameLst>
                                          </p:cBhvr>
                                          <p:tavLst>
                                            <p:tav tm="0">
                                              <p:val>
                                                <p:strVal val="1+#ppt_w/2"/>
                                              </p:val>
                                            </p:tav>
                                            <p:tav tm="100000">
                                              <p:val>
                                                <p:strVal val="#ppt_x"/>
                                              </p:val>
                                            </p:tav>
                                          </p:tavLst>
                                        </p:anim>
                                        <p:anim calcmode="lin" valueType="num" p14:bounceEnd="33000">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iterate type="lt">
                                        <p:tmPct val="3000"/>
                                      </p:iterate>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BDD84A75-D02C-4730-A0DA-ED97F2060124}"/>
              </a:ext>
            </a:extLst>
          </p:cNvPr>
          <p:cNvSpPr/>
          <p:nvPr/>
        </p:nvSpPr>
        <p:spPr>
          <a:xfrm>
            <a:off x="372719" y="2387946"/>
            <a:ext cx="9357174" cy="4337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植物, 游戏机, 草, 树&#10;&#10;描述已自动生成">
            <a:extLst>
              <a:ext uri="{FF2B5EF4-FFF2-40B4-BE49-F238E27FC236}">
                <a16:creationId xmlns:a16="http://schemas.microsoft.com/office/drawing/2014/main" xmlns="" id="{0822126E-81B1-4559-A822-3E4561F25D5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51458"/>
          <a:stretch/>
        </p:blipFill>
        <p:spPr>
          <a:xfrm>
            <a:off x="7110663" y="-1"/>
            <a:ext cx="4993105" cy="6858001"/>
          </a:xfrm>
          <a:prstGeom prst="rect">
            <a:avLst/>
          </a:prstGeom>
          <a:effectLst>
            <a:outerShdw blurRad="63500" sx="102000" sy="102000" algn="ctr" rotWithShape="0">
              <a:prstClr val="black">
                <a:alpha val="40000"/>
              </a:prstClr>
            </a:outerShdw>
          </a:effectLst>
        </p:spPr>
      </p:pic>
      <p:sp>
        <p:nvSpPr>
          <p:cNvPr id="21" name="文本框 20">
            <a:extLst>
              <a:ext uri="{FF2B5EF4-FFF2-40B4-BE49-F238E27FC236}">
                <a16:creationId xmlns:a16="http://schemas.microsoft.com/office/drawing/2014/main" xmlns="" id="{54603556-2A1E-482B-ABFA-BFAE0B7C4D5A}"/>
              </a:ext>
            </a:extLst>
          </p:cNvPr>
          <p:cNvSpPr txBox="1"/>
          <p:nvPr/>
        </p:nvSpPr>
        <p:spPr>
          <a:xfrm>
            <a:off x="228600" y="1191127"/>
            <a:ext cx="6882063" cy="5534526"/>
          </a:xfrm>
          <a:prstGeom prst="rect">
            <a:avLst/>
          </a:prstGeom>
          <a:solidFill>
            <a:schemeClr val="bg1"/>
          </a:solidFill>
        </p:spPr>
        <p:txBody>
          <a:bodyPr wrap="square" rtlCol="0">
            <a:spAutoFit/>
          </a:bodyPr>
          <a:lstStyle/>
          <a:p>
            <a:pPr algn="just"/>
            <a:r>
              <a:rPr lang="en-US" sz="3200" b="1" dirty="0" smtClean="0">
                <a:solidFill>
                  <a:srgbClr val="FF0000"/>
                </a:solidFill>
                <a:latin typeface="Times New Roman" pitchFamily="18" charset="0"/>
                <a:cs typeface="Times New Roman" pitchFamily="18" charset="0"/>
              </a:rPr>
              <a:t>1. </a:t>
            </a:r>
            <a:r>
              <a:rPr lang="vi-VN" sz="3200" b="1" dirty="0" smtClean="0">
                <a:solidFill>
                  <a:srgbClr val="FF0000"/>
                </a:solidFill>
                <a:latin typeface="Times New Roman" pitchFamily="18" charset="0"/>
                <a:cs typeface="Times New Roman" pitchFamily="18" charset="0"/>
              </a:rPr>
              <a:t>Giá </a:t>
            </a:r>
            <a:r>
              <a:rPr lang="vi-VN" sz="3200" b="1" dirty="0">
                <a:solidFill>
                  <a:srgbClr val="FF0000"/>
                </a:solidFill>
                <a:latin typeface="Times New Roman" pitchFamily="18" charset="0"/>
                <a:cs typeface="Times New Roman" pitchFamily="18" charset="0"/>
              </a:rPr>
              <a:t>trị nội dung:</a:t>
            </a:r>
            <a:r>
              <a:rPr lang="vi-VN" sz="3200" b="1" dirty="0">
                <a:solidFill>
                  <a:srgbClr val="000000"/>
                </a:solidFill>
                <a:latin typeface="Times New Roman" pitchFamily="18" charset="0"/>
                <a:cs typeface="Times New Roman" pitchFamily="18" charset="0"/>
              </a:rPr>
              <a:t> </a:t>
            </a:r>
            <a:endParaRPr lang="vi-VN" sz="3200" dirty="0">
              <a:solidFill>
                <a:srgbClr val="000000"/>
              </a:solidFill>
              <a:latin typeface="Times New Roman" pitchFamily="18" charset="0"/>
              <a:cs typeface="Times New Roman" pitchFamily="18" charset="0"/>
            </a:endParaRPr>
          </a:p>
          <a:p>
            <a:pPr marL="457200" indent="-457200" algn="just">
              <a:buFontTx/>
              <a:buChar char="-"/>
            </a:pPr>
            <a:r>
              <a:rPr lang="en-US" sz="3200" b="1" dirty="0" smtClean="0">
                <a:solidFill>
                  <a:srgbClr val="000000"/>
                </a:solidFill>
                <a:latin typeface="Times New Roman" pitchFamily="18" charset="0"/>
                <a:cs typeface="Times New Roman" pitchFamily="18" charset="0"/>
              </a:rPr>
              <a:t>V</a:t>
            </a:r>
            <a:r>
              <a:rPr lang="vi-VN" sz="3200" b="1" dirty="0" smtClean="0">
                <a:solidFill>
                  <a:srgbClr val="000000"/>
                </a:solidFill>
                <a:latin typeface="Times New Roman" pitchFamily="18" charset="0"/>
                <a:cs typeface="Times New Roman" pitchFamily="18" charset="0"/>
              </a:rPr>
              <a:t>ăn bản</a:t>
            </a:r>
            <a:r>
              <a:rPr lang="en-US" sz="3200" b="1" dirty="0" smtClean="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Bài </a:t>
            </a:r>
            <a:r>
              <a:rPr lang="vi-VN" sz="3200" b="1" dirty="0">
                <a:solidFill>
                  <a:srgbClr val="000000"/>
                </a:solidFill>
                <a:latin typeface="Times New Roman" pitchFamily="18" charset="0"/>
                <a:cs typeface="Times New Roman" pitchFamily="18" charset="0"/>
              </a:rPr>
              <a:t>học từ cây </a:t>
            </a:r>
            <a:r>
              <a:rPr lang="vi-VN" sz="3200" b="1" dirty="0" smtClean="0">
                <a:solidFill>
                  <a:srgbClr val="000000"/>
                </a:solidFill>
                <a:latin typeface="Times New Roman" pitchFamily="18" charset="0"/>
                <a:cs typeface="Times New Roman" pitchFamily="18" charset="0"/>
              </a:rPr>
              <a:t>cau</a:t>
            </a:r>
            <a:r>
              <a:rPr lang="en-US" sz="3200" b="1" dirty="0" smtClean="0">
                <a:solidFill>
                  <a:srgbClr val="000000"/>
                </a:solidFill>
                <a:latin typeface="Times New Roman" pitchFamily="18" charset="0"/>
                <a:cs typeface="Times New Roman" pitchFamily="18" charset="0"/>
              </a:rPr>
              <a:t>”</a:t>
            </a:r>
            <a:r>
              <a:rPr lang="vi-VN" sz="3200" b="1" dirty="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thể</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hiện</a:t>
            </a:r>
            <a:r>
              <a:rPr lang="vi-VN" sz="3200" b="1" dirty="0" smtClean="0">
                <a:solidFill>
                  <a:srgbClr val="000000"/>
                </a:solidFill>
                <a:latin typeface="Times New Roman" pitchFamily="18" charset="0"/>
                <a:cs typeface="Times New Roman" pitchFamily="18" charset="0"/>
              </a:rPr>
              <a:t> </a:t>
            </a:r>
            <a:r>
              <a:rPr lang="vi-VN" sz="3200" b="1" dirty="0">
                <a:solidFill>
                  <a:srgbClr val="000000"/>
                </a:solidFill>
                <a:latin typeface="Times New Roman" pitchFamily="18" charset="0"/>
                <a:cs typeface="Times New Roman" pitchFamily="18" charset="0"/>
              </a:rPr>
              <a:t>sự trân trọng, yêu mến cây cau của nhân vật “tôi”. Cây cau </a:t>
            </a:r>
            <a:r>
              <a:rPr lang="en-US" sz="3200" b="1" dirty="0" err="1" smtClean="0">
                <a:solidFill>
                  <a:srgbClr val="000000"/>
                </a:solidFill>
                <a:latin typeface="Times New Roman" pitchFamily="18" charset="0"/>
                <a:cs typeface="Times New Roman" pitchFamily="18" charset="0"/>
              </a:rPr>
              <a:t>gắn</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bó</a:t>
            </a:r>
            <a:r>
              <a:rPr lang="en-US" sz="3200" b="1" dirty="0" smtClean="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kỉ </a:t>
            </a:r>
            <a:r>
              <a:rPr lang="vi-VN" sz="3200" b="1" dirty="0">
                <a:solidFill>
                  <a:srgbClr val="000000"/>
                </a:solidFill>
                <a:latin typeface="Times New Roman" pitchFamily="18" charset="0"/>
                <a:cs typeface="Times New Roman" pitchFamily="18" charset="0"/>
              </a:rPr>
              <a:t>niệm tuổi </a:t>
            </a:r>
            <a:r>
              <a:rPr lang="vi-VN" sz="3200" b="1" dirty="0" smtClean="0">
                <a:solidFill>
                  <a:srgbClr val="000000"/>
                </a:solidFill>
                <a:latin typeface="Times New Roman" pitchFamily="18" charset="0"/>
                <a:cs typeface="Times New Roman" pitchFamily="18" charset="0"/>
              </a:rPr>
              <a:t>thơ</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và</a:t>
            </a:r>
            <a:r>
              <a:rPr lang="en-US" sz="3200" b="1" dirty="0" smtClean="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giúp </a:t>
            </a:r>
            <a:r>
              <a:rPr lang="vi-VN" sz="3200" b="1" dirty="0">
                <a:solidFill>
                  <a:srgbClr val="000000"/>
                </a:solidFill>
                <a:latin typeface="Times New Roman" pitchFamily="18" charset="0"/>
                <a:cs typeface="Times New Roman" pitchFamily="18" charset="0"/>
              </a:rPr>
              <a:t>tác giả có những bài học trong cuộc sống</a:t>
            </a:r>
            <a:r>
              <a:rPr lang="vi-VN" sz="3200" b="1" dirty="0" smtClean="0">
                <a:solidFill>
                  <a:srgbClr val="000000"/>
                </a:solidFill>
                <a:latin typeface="Times New Roman" pitchFamily="18" charset="0"/>
                <a:cs typeface="Times New Roman" pitchFamily="18" charset="0"/>
              </a:rPr>
              <a:t>.</a:t>
            </a:r>
            <a:endParaRPr lang="en-US" sz="3200" b="1" dirty="0" smtClean="0">
              <a:solidFill>
                <a:srgbClr val="000000"/>
              </a:solidFill>
              <a:latin typeface="Times New Roman" pitchFamily="18" charset="0"/>
              <a:cs typeface="Times New Roman" pitchFamily="18" charset="0"/>
            </a:endParaRPr>
          </a:p>
          <a:p>
            <a:pPr algn="just"/>
            <a:r>
              <a:rPr lang="en-US" sz="3200" b="1" dirty="0" smtClean="0">
                <a:solidFill>
                  <a:srgbClr val="FF0000"/>
                </a:solidFill>
                <a:latin typeface="Times New Roman" pitchFamily="18" charset="0"/>
                <a:cs typeface="Times New Roman" pitchFamily="18" charset="0"/>
              </a:rPr>
              <a:t>2. </a:t>
            </a:r>
            <a:r>
              <a:rPr lang="vi-VN" sz="3200" b="1" dirty="0" smtClean="0">
                <a:solidFill>
                  <a:srgbClr val="FF0000"/>
                </a:solidFill>
                <a:latin typeface="Times New Roman" pitchFamily="18" charset="0"/>
                <a:cs typeface="Times New Roman" pitchFamily="18" charset="0"/>
              </a:rPr>
              <a:t>Giá </a:t>
            </a:r>
            <a:r>
              <a:rPr lang="vi-VN" sz="3200" b="1" dirty="0">
                <a:solidFill>
                  <a:srgbClr val="FF0000"/>
                </a:solidFill>
                <a:latin typeface="Times New Roman" pitchFamily="18" charset="0"/>
                <a:cs typeface="Times New Roman" pitchFamily="18" charset="0"/>
              </a:rPr>
              <a:t>trị nghệ thuật: </a:t>
            </a:r>
          </a:p>
          <a:p>
            <a:pPr algn="just"/>
            <a:r>
              <a:rPr lang="vi-VN" sz="3200" b="1" dirty="0">
                <a:solidFill>
                  <a:srgbClr val="000000"/>
                </a:solidFill>
                <a:latin typeface="Times New Roman" pitchFamily="18" charset="0"/>
                <a:cs typeface="Times New Roman" pitchFamily="18" charset="0"/>
              </a:rPr>
              <a:t>- Giọng văn </a:t>
            </a:r>
            <a:r>
              <a:rPr lang="vi-VN" sz="3200" b="1" dirty="0" smtClean="0">
                <a:solidFill>
                  <a:srgbClr val="000000"/>
                </a:solidFill>
                <a:latin typeface="Times New Roman" pitchFamily="18" charset="0"/>
                <a:cs typeface="Times New Roman" pitchFamily="18" charset="0"/>
              </a:rPr>
              <a:t>nhẹ </a:t>
            </a:r>
            <a:r>
              <a:rPr lang="vi-VN" sz="3200" b="1" dirty="0">
                <a:solidFill>
                  <a:srgbClr val="000000"/>
                </a:solidFill>
                <a:latin typeface="Times New Roman" pitchFamily="18" charset="0"/>
                <a:cs typeface="Times New Roman" pitchFamily="18" charset="0"/>
              </a:rPr>
              <a:t>nhàng, sâu </a:t>
            </a:r>
            <a:r>
              <a:rPr lang="vi-VN" sz="3200" b="1" dirty="0" smtClean="0">
                <a:solidFill>
                  <a:srgbClr val="000000"/>
                </a:solidFill>
                <a:latin typeface="Times New Roman" pitchFamily="18" charset="0"/>
                <a:cs typeface="Times New Roman" pitchFamily="18" charset="0"/>
              </a:rPr>
              <a:t>lắng</a:t>
            </a:r>
            <a:r>
              <a:rPr lang="en-US" sz="3200" b="1" dirty="0" smtClean="0">
                <a:solidFill>
                  <a:srgbClr val="000000"/>
                </a:solidFill>
                <a:latin typeface="Times New Roman" pitchFamily="18" charset="0"/>
                <a:cs typeface="Times New Roman" pitchFamily="18" charset="0"/>
              </a:rPr>
              <a:t>.</a:t>
            </a:r>
            <a:endParaRPr lang="vi-VN" sz="3200" b="1" dirty="0">
              <a:solidFill>
                <a:srgbClr val="000000"/>
              </a:solidFill>
              <a:latin typeface="Times New Roman" pitchFamily="18" charset="0"/>
              <a:cs typeface="Times New Roman" pitchFamily="18" charset="0"/>
            </a:endParaRPr>
          </a:p>
          <a:p>
            <a:pPr algn="just"/>
            <a:r>
              <a:rPr lang="vi-VN" sz="3200" b="1" dirty="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T</a:t>
            </a:r>
            <a:r>
              <a:rPr lang="en-US" sz="3200" b="1" dirty="0" err="1" smtClean="0">
                <a:solidFill>
                  <a:srgbClr val="000000"/>
                </a:solidFill>
                <a:latin typeface="Times New Roman" pitchFamily="18" charset="0"/>
                <a:cs typeface="Times New Roman" pitchFamily="18" charset="0"/>
              </a:rPr>
              <a:t>ác</a:t>
            </a:r>
            <a:r>
              <a:rPr lang="en-US" sz="3200" b="1" dirty="0" smtClean="0">
                <a:solidFill>
                  <a:srgbClr val="000000"/>
                </a:solidFill>
                <a:latin typeface="Times New Roman" pitchFamily="18" charset="0"/>
                <a:cs typeface="Times New Roman" pitchFamily="18" charset="0"/>
              </a:rPr>
              <a:t> </a:t>
            </a:r>
            <a:r>
              <a:rPr lang="en-US" sz="3200" b="1" dirty="0" err="1" smtClean="0">
                <a:solidFill>
                  <a:srgbClr val="000000"/>
                </a:solidFill>
                <a:latin typeface="Times New Roman" pitchFamily="18" charset="0"/>
                <a:cs typeface="Times New Roman" pitchFamily="18" charset="0"/>
              </a:rPr>
              <a:t>giả</a:t>
            </a:r>
            <a:r>
              <a:rPr lang="en-US" sz="3200" b="1" dirty="0" smtClean="0">
                <a:solidFill>
                  <a:srgbClr val="000000"/>
                </a:solidFill>
                <a:latin typeface="Times New Roman" pitchFamily="18" charset="0"/>
                <a:cs typeface="Times New Roman" pitchFamily="18" charset="0"/>
              </a:rPr>
              <a:t> t</a:t>
            </a:r>
            <a:r>
              <a:rPr lang="vi-VN" sz="3200" b="1" dirty="0" smtClean="0">
                <a:solidFill>
                  <a:srgbClr val="000000"/>
                </a:solidFill>
                <a:latin typeface="Times New Roman" pitchFamily="18" charset="0"/>
                <a:cs typeface="Times New Roman" pitchFamily="18" charset="0"/>
              </a:rPr>
              <a:t>hể </a:t>
            </a:r>
            <a:r>
              <a:rPr lang="vi-VN" sz="3200" b="1" dirty="0">
                <a:solidFill>
                  <a:srgbClr val="000000"/>
                </a:solidFill>
                <a:latin typeface="Times New Roman" pitchFamily="18" charset="0"/>
                <a:cs typeface="Times New Roman" pitchFamily="18" charset="0"/>
              </a:rPr>
              <a:t>hiện cái “tôi” trữ </a:t>
            </a:r>
            <a:r>
              <a:rPr lang="vi-VN" sz="3200" b="1" dirty="0" smtClean="0">
                <a:solidFill>
                  <a:srgbClr val="000000"/>
                </a:solidFill>
                <a:latin typeface="Times New Roman" pitchFamily="18" charset="0"/>
                <a:cs typeface="Times New Roman" pitchFamily="18" charset="0"/>
              </a:rPr>
              <a:t>tình</a:t>
            </a:r>
            <a:r>
              <a:rPr lang="en-US" sz="3200" b="1" dirty="0" smtClean="0">
                <a:solidFill>
                  <a:srgbClr val="000000"/>
                </a:solidFill>
                <a:latin typeface="Times New Roman" pitchFamily="18" charset="0"/>
                <a:cs typeface="Times New Roman" pitchFamily="18" charset="0"/>
              </a:rPr>
              <a:t>.</a:t>
            </a:r>
            <a:r>
              <a:rPr lang="vi-VN" sz="3200" b="1" dirty="0">
                <a:solidFill>
                  <a:srgbClr val="000000"/>
                </a:solidFill>
                <a:latin typeface="Times New Roman" pitchFamily="18" charset="0"/>
                <a:cs typeface="Times New Roman" pitchFamily="18" charset="0"/>
              </a:rPr>
              <a:t> </a:t>
            </a:r>
          </a:p>
          <a:p>
            <a:pPr algn="just"/>
            <a:r>
              <a:rPr lang="vi-VN" sz="3200" b="1" dirty="0">
                <a:solidFill>
                  <a:srgbClr val="000000"/>
                </a:solidFill>
                <a:latin typeface="Times New Roman" pitchFamily="18" charset="0"/>
                <a:cs typeface="Times New Roman" pitchFamily="18" charset="0"/>
              </a:rPr>
              <a:t>- Hình ảnh gợi </a:t>
            </a:r>
            <a:r>
              <a:rPr lang="vi-VN" sz="3200" b="1" dirty="0" smtClean="0">
                <a:solidFill>
                  <a:srgbClr val="000000"/>
                </a:solidFill>
                <a:latin typeface="Times New Roman" pitchFamily="18" charset="0"/>
                <a:cs typeface="Times New Roman" pitchFamily="18" charset="0"/>
              </a:rPr>
              <a:t>cảm</a:t>
            </a:r>
            <a:r>
              <a:rPr lang="en-US" sz="3200" b="1" dirty="0">
                <a:solidFill>
                  <a:srgbClr val="000000"/>
                </a:solidFill>
                <a:latin typeface="Times New Roman" pitchFamily="18" charset="0"/>
                <a:cs typeface="Times New Roman" pitchFamily="18" charset="0"/>
              </a:rPr>
              <a:t>.</a:t>
            </a:r>
            <a:endParaRPr lang="vi-VN" sz="3200" b="1" dirty="0">
              <a:solidFill>
                <a:srgbClr val="000000"/>
              </a:solidFill>
              <a:latin typeface="Times New Roman" pitchFamily="18" charset="0"/>
              <a:cs typeface="Times New Roman" pitchFamily="18" charset="0"/>
            </a:endParaRPr>
          </a:p>
          <a:p>
            <a:pPr marL="457200" indent="-457200" algn="just">
              <a:buFontTx/>
              <a:buChar char="-"/>
            </a:pPr>
            <a:endParaRPr lang="vi-VN" sz="3200" b="1" dirty="0">
              <a:solidFill>
                <a:srgbClr val="000000"/>
              </a:solidFill>
              <a:latin typeface="Times New Roman" pitchFamily="18" charset="0"/>
              <a:cs typeface="Times New Roman" pitchFamily="18" charset="0"/>
            </a:endParaRPr>
          </a:p>
        </p:txBody>
      </p:sp>
      <p:sp>
        <p:nvSpPr>
          <p:cNvPr id="7" name="文本框 17">
            <a:extLst>
              <a:ext uri="{FF2B5EF4-FFF2-40B4-BE49-F238E27FC236}">
                <a16:creationId xmlns:a16="http://schemas.microsoft.com/office/drawing/2014/main" xmlns="" id="{03C7956C-76FD-4B77-BE45-6C5FAD0426EE}"/>
              </a:ext>
            </a:extLst>
          </p:cNvPr>
          <p:cNvSpPr txBox="1"/>
          <p:nvPr/>
        </p:nvSpPr>
        <p:spPr>
          <a:xfrm>
            <a:off x="703385" y="204536"/>
            <a:ext cx="5348498" cy="846386"/>
          </a:xfrm>
          <a:prstGeom prst="rect">
            <a:avLst/>
          </a:prstGeom>
          <a:noFill/>
        </p:spPr>
        <p:txBody>
          <a:bodyPr wrap="square" rtlCol="0">
            <a:spAutoFit/>
          </a:bodyPr>
          <a:lstStyle/>
          <a:p>
            <a:pPr algn="l">
              <a:lnSpc>
                <a:spcPct val="130000"/>
              </a:lnSpc>
            </a:pPr>
            <a:r>
              <a:rPr lang="en-US" sz="4000" b="1" dirty="0" smtClean="0">
                <a:solidFill>
                  <a:srgbClr val="FF0000"/>
                </a:solidFill>
                <a:latin typeface="Times New Roman" pitchFamily="18" charset="0"/>
                <a:cs typeface="Times New Roman" pitchFamily="18" charset="0"/>
              </a:rPr>
              <a:t>III. </a:t>
            </a:r>
            <a:r>
              <a:rPr lang="en-US" sz="4000" b="1" u="sng" dirty="0" smtClean="0">
                <a:solidFill>
                  <a:srgbClr val="FF0000"/>
                </a:solidFill>
                <a:latin typeface="Times New Roman" pitchFamily="18" charset="0"/>
                <a:cs typeface="Times New Roman" pitchFamily="18" charset="0"/>
              </a:rPr>
              <a:t>TỔNG KẾT </a:t>
            </a:r>
            <a:r>
              <a:rPr lang="en-US" sz="4000" dirty="0" smtClean="0">
                <a:solidFill>
                  <a:srgbClr val="FF0000"/>
                </a:solidFill>
                <a:latin typeface="#9Slide03 Arima Madurai Black" panose="00000A00000000000000" pitchFamily="2" charset="0"/>
                <a:cs typeface="#9Slide03 Arima Madurai Black" panose="00000A00000000000000" pitchFamily="2" charset="0"/>
              </a:rPr>
              <a:t>:</a:t>
            </a:r>
            <a:endParaRPr lang="en-US" sz="4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904610364"/>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绿色, 室内, 桌子, 西兰花&#10;&#10;描述已自动生成">
            <a:extLst>
              <a:ext uri="{FF2B5EF4-FFF2-40B4-BE49-F238E27FC236}">
                <a16:creationId xmlns:a16="http://schemas.microsoft.com/office/drawing/2014/main" xmlns="" id="{BDE0248E-8037-404E-86F1-D67A3AABF20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774" b="1770"/>
          <a:stretch/>
        </p:blipFill>
        <p:spPr>
          <a:xfrm>
            <a:off x="6096000" y="4211053"/>
            <a:ext cx="5598694" cy="1832474"/>
          </a:xfrm>
          <a:prstGeom prst="rect">
            <a:avLst/>
          </a:prstGeom>
          <a:effectLst>
            <a:outerShdw blurRad="63500" sx="102000" sy="102000" algn="ctr" rotWithShape="0">
              <a:prstClr val="black">
                <a:alpha val="40000"/>
              </a:prstClr>
            </a:outerShdw>
          </a:effectLst>
        </p:spPr>
      </p:pic>
      <p:pic>
        <p:nvPicPr>
          <p:cNvPr id="3" name="图片 2" descr="图片包含 游戏机&#10;&#10;描述已自动生成">
            <a:extLst>
              <a:ext uri="{FF2B5EF4-FFF2-40B4-BE49-F238E27FC236}">
                <a16:creationId xmlns:a16="http://schemas.microsoft.com/office/drawing/2014/main" xmlns="" id="{7396E1B9-3B34-447A-A161-B9DC1CBADA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5011" y="814473"/>
            <a:ext cx="3729790" cy="1796379"/>
          </a:xfrm>
          <a:prstGeom prst="rect">
            <a:avLst/>
          </a:prstGeom>
          <a:effectLst>
            <a:outerShdw blurRad="63500" sx="102000" sy="102000" algn="ctr" rotWithShape="0">
              <a:prstClr val="black">
                <a:alpha val="40000"/>
              </a:prstClr>
            </a:outerShdw>
          </a:effectLst>
        </p:spPr>
      </p:pic>
      <p:sp>
        <p:nvSpPr>
          <p:cNvPr id="23" name="文本框 22">
            <a:extLst>
              <a:ext uri="{FF2B5EF4-FFF2-40B4-BE49-F238E27FC236}">
                <a16:creationId xmlns:a16="http://schemas.microsoft.com/office/drawing/2014/main" xmlns="" id="{AE94880E-A080-41D5-9CB9-4AC8A38E5F1E}"/>
              </a:ext>
            </a:extLst>
          </p:cNvPr>
          <p:cNvSpPr txBox="1"/>
          <p:nvPr/>
        </p:nvSpPr>
        <p:spPr>
          <a:xfrm>
            <a:off x="6521115" y="3196244"/>
            <a:ext cx="5173579" cy="707886"/>
          </a:xfrm>
          <a:prstGeom prst="rect">
            <a:avLst/>
          </a:prstGeom>
          <a:noFill/>
        </p:spPr>
        <p:txBody>
          <a:bodyPr wrap="square" rtlCol="0">
            <a:spAutoFit/>
          </a:bodyPr>
          <a:lstStyle/>
          <a:p>
            <a:r>
              <a:rPr lang="en-US" sz="4000" b="1" dirty="0" smtClean="0">
                <a:solidFill>
                  <a:srgbClr val="FF0000"/>
                </a:solidFill>
                <a:effectLst/>
                <a:latin typeface="Times New Roman" pitchFamily="18" charset="0"/>
                <a:ea typeface="Calibri" panose="020F0502020204030204" pitchFamily="34" charset="0"/>
                <a:cs typeface="Times New Roman" pitchFamily="18" charset="0"/>
              </a:rPr>
              <a:t>III. </a:t>
            </a:r>
            <a:r>
              <a:rPr lang="vi-VN" sz="4000" b="1" u="sng" dirty="0" smtClean="0">
                <a:solidFill>
                  <a:srgbClr val="FF0000"/>
                </a:solidFill>
                <a:effectLst/>
                <a:latin typeface="Times New Roman" pitchFamily="18" charset="0"/>
                <a:ea typeface="Calibri" panose="020F0502020204030204" pitchFamily="34" charset="0"/>
                <a:cs typeface="Times New Roman" pitchFamily="18" charset="0"/>
              </a:rPr>
              <a:t>LUYỆN </a:t>
            </a:r>
            <a:r>
              <a:rPr lang="vi-VN" sz="4000" b="1" u="sng" dirty="0">
                <a:solidFill>
                  <a:srgbClr val="FF0000"/>
                </a:solidFill>
                <a:effectLst/>
                <a:latin typeface="Times New Roman" pitchFamily="18" charset="0"/>
                <a:ea typeface="Calibri" panose="020F0502020204030204" pitchFamily="34" charset="0"/>
                <a:cs typeface="Times New Roman" pitchFamily="18" charset="0"/>
              </a:rPr>
              <a:t>TẬP</a:t>
            </a:r>
            <a:r>
              <a:rPr lang="en-US" sz="4000" b="1" dirty="0" smtClean="0">
                <a:solidFill>
                  <a:srgbClr val="FF0000"/>
                </a:solidFill>
                <a:effectLst/>
                <a:latin typeface="Times New Roman" pitchFamily="18" charset="0"/>
                <a:ea typeface="Calibri" panose="020F0502020204030204" pitchFamily="34" charset="0"/>
                <a:cs typeface="Times New Roman" pitchFamily="18" charset="0"/>
              </a:rPr>
              <a:t>:</a:t>
            </a:r>
            <a:endParaRPr lang="zh-CN" altLang="en-US" sz="4000" spc="600" dirty="0">
              <a:solidFill>
                <a:srgbClr val="FF0000"/>
              </a:solidFill>
              <a:latin typeface="Times New Roman" pitchFamily="18" charset="0"/>
              <a:cs typeface="Times New Roman" pitchFamily="18" charset="0"/>
            </a:endParaRPr>
          </a:p>
        </p:txBody>
      </p:sp>
      <p:pic>
        <p:nvPicPr>
          <p:cNvPr id="25" name="图片 24" descr="图片包含 绿色, 桌子&#10;&#10;描述已自动生成">
            <a:extLst>
              <a:ext uri="{FF2B5EF4-FFF2-40B4-BE49-F238E27FC236}">
                <a16:creationId xmlns:a16="http://schemas.microsoft.com/office/drawing/2014/main" xmlns="" id="{C5A4E98F-750A-4771-9BFB-89699D65376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838752">
            <a:off x="-13456639" y="13914307"/>
            <a:ext cx="4350740" cy="2900493"/>
          </a:xfrm>
          <a:prstGeom prst="rect">
            <a:avLst/>
          </a:prstGeom>
          <a:effectLst>
            <a:outerShdw blurRad="254000" dist="901700" dir="13500000" algn="br" rotWithShape="0">
              <a:prstClr val="black">
                <a:alpha val="26000"/>
              </a:prstClr>
            </a:outerShdw>
          </a:effectLst>
        </p:spPr>
      </p:pic>
      <p:pic>
        <p:nvPicPr>
          <p:cNvPr id="27" name="图片 26" descr="图片包含 花瓶, 室内, 花, 桌子&#10;&#10;描述已自动生成">
            <a:extLst>
              <a:ext uri="{FF2B5EF4-FFF2-40B4-BE49-F238E27FC236}">
                <a16:creationId xmlns:a16="http://schemas.microsoft.com/office/drawing/2014/main" xmlns="" id="{A5ED66D3-A70A-4F47-887A-8C28AAF1ACA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7776" r="6446"/>
          <a:stretch/>
        </p:blipFill>
        <p:spPr>
          <a:xfrm rot="1838752" flipH="1">
            <a:off x="-13596137" y="11759128"/>
            <a:ext cx="3337539" cy="5073962"/>
          </a:xfrm>
          <a:prstGeom prst="rect">
            <a:avLst/>
          </a:prstGeom>
        </p:spPr>
      </p:pic>
      <p:sp>
        <p:nvSpPr>
          <p:cNvPr id="29" name="textcount">
            <a:extLst>
              <a:ext uri="{FF2B5EF4-FFF2-40B4-BE49-F238E27FC236}">
                <a16:creationId xmlns:a16="http://schemas.microsoft.com/office/drawing/2014/main" xmlns="" id="{80B8F192-7C9E-4EFC-9FFD-9D94A57AAE6C}"/>
              </a:ext>
            </a:extLst>
          </p:cNvPr>
          <p:cNvSpPr txBox="1"/>
          <p:nvPr/>
        </p:nvSpPr>
        <p:spPr>
          <a:xfrm rot="1838752">
            <a:off x="-8442435" y="12904751"/>
            <a:ext cx="3051646" cy="3196516"/>
          </a:xfrm>
          <a:prstGeom prst="rect">
            <a:avLst/>
          </a:prstGeom>
          <a:noFill/>
        </p:spPr>
        <p:txBody>
          <a:bodyPr vert="horz" wrap="square" rtlCol="0">
            <a:spAutoFit/>
          </a:bodyPr>
          <a:lstStyle/>
          <a:p>
            <a:pPr algn="l">
              <a:lnSpc>
                <a:spcPct val="130000"/>
              </a:lnSpc>
            </a:pPr>
            <a:endParaRPr lang="zh-CN" altLang="en-US" sz="1200" dirty="0">
              <a:solidFill>
                <a:schemeClr val="bg1"/>
              </a:solidFill>
            </a:endParaRPr>
          </a:p>
          <a:p>
            <a:pPr algn="l">
              <a:lnSpc>
                <a:spcPct val="130000"/>
              </a:lnSpc>
            </a:pPr>
            <a:r>
              <a:rPr lang="zh-CN" altLang="en-US" sz="1200" dirty="0">
                <a:solidFill>
                  <a:schemeClr val="bg1"/>
                </a:solidFill>
              </a:rPr>
              <a:t>进则安居以行其志，退则安居以修其所未能，则进亦有为，退亦有为也有智者立长志，无志者长立志。</a:t>
            </a:r>
          </a:p>
          <a:p>
            <a:pPr algn="l">
              <a:lnSpc>
                <a:spcPct val="130000"/>
              </a:lnSpc>
            </a:pPr>
            <a:r>
              <a:rPr lang="zh-CN" altLang="en-US" sz="1200" dirty="0">
                <a:solidFill>
                  <a:schemeClr val="bg1"/>
                </a:solidFill>
              </a:rPr>
              <a:t>在生命里寻觅快乐的方法，就是了解你被赋予生命是为了奉献。</a:t>
            </a:r>
          </a:p>
          <a:p>
            <a:pPr algn="l">
              <a:lnSpc>
                <a:spcPct val="130000"/>
              </a:lnSpc>
            </a:pPr>
            <a:r>
              <a:rPr lang="zh-CN" altLang="en-US" sz="1200" dirty="0">
                <a:solidFill>
                  <a:schemeClr val="bg1"/>
                </a:solidFill>
              </a:rPr>
              <a:t>纯洁的思想，可使最微小的行动高贵起来</a:t>
            </a:r>
            <a:r>
              <a:rPr lang="en-US" altLang="zh-CN" sz="1200" dirty="0">
                <a:solidFill>
                  <a:schemeClr val="bg1"/>
                </a:solidFill>
              </a:rPr>
              <a:t>34</a:t>
            </a:r>
            <a:r>
              <a:rPr lang="zh-CN" altLang="en-US" sz="1200" dirty="0">
                <a:solidFill>
                  <a:schemeClr val="bg1"/>
                </a:solidFill>
              </a:rPr>
              <a:t>、心作良田耕不尽，善为至宝用无穷。我们应有纯洁的心灵，去积善为大众。就会获福无边。</a:t>
            </a:r>
          </a:p>
          <a:p>
            <a:pPr algn="l">
              <a:lnSpc>
                <a:spcPct val="130000"/>
              </a:lnSpc>
            </a:pPr>
            <a:r>
              <a:rPr lang="zh-CN" altLang="en-US" sz="1200" dirty="0">
                <a:solidFill>
                  <a:schemeClr val="bg1"/>
                </a:solidFill>
              </a:rPr>
              <a:t>坚强并不只是在大是大非中不屈服，而也是在挫折前不改变自己。</a:t>
            </a:r>
          </a:p>
          <a:p>
            <a:pPr algn="l">
              <a:lnSpc>
                <a:spcPct val="130000"/>
              </a:lnSpc>
            </a:pPr>
            <a:r>
              <a:rPr lang="zh-CN" altLang="en-US" sz="1200" dirty="0">
                <a:solidFill>
                  <a:schemeClr val="bg1"/>
                </a:solidFill>
              </a:rPr>
              <a:t>希望是厄运的忠实的姐妹。</a:t>
            </a:r>
          </a:p>
        </p:txBody>
      </p:sp>
      <p:sp>
        <p:nvSpPr>
          <p:cNvPr id="31" name="矩形 30">
            <a:extLst>
              <a:ext uri="{FF2B5EF4-FFF2-40B4-BE49-F238E27FC236}">
                <a16:creationId xmlns:a16="http://schemas.microsoft.com/office/drawing/2014/main" xmlns="" id="{C93FF3FA-C5E3-465D-A17B-634E4FC93DC0}"/>
              </a:ext>
            </a:extLst>
          </p:cNvPr>
          <p:cNvSpPr/>
          <p:nvPr/>
        </p:nvSpPr>
        <p:spPr>
          <a:xfrm rot="1838752">
            <a:off x="-14144507" y="17294532"/>
            <a:ext cx="2778007" cy="72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xmlns="" id="{360221FD-159F-4F79-B66C-583F814AA133}"/>
              </a:ext>
            </a:extLst>
          </p:cNvPr>
          <p:cNvSpPr txBox="1"/>
          <p:nvPr/>
        </p:nvSpPr>
        <p:spPr>
          <a:xfrm rot="1838752">
            <a:off x="-6259761" y="14170442"/>
            <a:ext cx="2398961" cy="2123658"/>
          </a:xfrm>
          <a:prstGeom prst="rect">
            <a:avLst/>
          </a:prstGeom>
          <a:noFill/>
        </p:spPr>
        <p:txBody>
          <a:bodyPr wrap="square" rtlCol="0">
            <a:spAutoFit/>
          </a:bodyPr>
          <a:lstStyle/>
          <a:p>
            <a:r>
              <a:rPr lang="zh-CN" altLang="en-US" sz="6600" spc="600" dirty="0">
                <a:solidFill>
                  <a:schemeClr val="accent1"/>
                </a:solidFill>
              </a:rPr>
              <a:t>时光相册</a:t>
            </a:r>
          </a:p>
        </p:txBody>
      </p:sp>
      <p:sp>
        <p:nvSpPr>
          <p:cNvPr id="11" name="TextBox 10"/>
          <p:cNvSpPr txBox="1"/>
          <p:nvPr/>
        </p:nvSpPr>
        <p:spPr>
          <a:xfrm>
            <a:off x="2077453" y="1511968"/>
            <a:ext cx="1832810" cy="412421"/>
          </a:xfrm>
          <a:prstGeom prst="rect">
            <a:avLst/>
          </a:prstGeom>
          <a:noFill/>
        </p:spPr>
        <p:txBody>
          <a:bodyPr wrap="square" rtlCol="0">
            <a:spAutoFit/>
          </a:bodyPr>
          <a:lstStyle/>
          <a:p>
            <a:pPr algn="l">
              <a:lnSpc>
                <a:spcPct val="130000"/>
              </a:lnSpc>
            </a:pPr>
            <a:endParaRPr lang="en-US" sz="1600" dirty="0" smtClean="0">
              <a:solidFill>
                <a:schemeClr val="bg1"/>
              </a:solidFill>
            </a:endParaRPr>
          </a:p>
        </p:txBody>
      </p:sp>
    </p:spTree>
    <p:extLst>
      <p:ext uri="{BB962C8B-B14F-4D97-AF65-F5344CB8AC3E}">
        <p14:creationId xmlns:p14="http://schemas.microsoft.com/office/powerpoint/2010/main" val="262476087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80909CEB-E2A8-4205-B6D3-8AFFD740DF15}"/>
              </a:ext>
            </a:extLst>
          </p:cNvPr>
          <p:cNvSpPr/>
          <p:nvPr/>
        </p:nvSpPr>
        <p:spPr>
          <a:xfrm>
            <a:off x="445169" y="2377440"/>
            <a:ext cx="5835316" cy="402336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xmlns="" id="{B75532BF-E233-4346-B95E-64EBDEBAA69C}"/>
              </a:ext>
            </a:extLst>
          </p:cNvPr>
          <p:cNvSpPr txBox="1"/>
          <p:nvPr/>
        </p:nvSpPr>
        <p:spPr>
          <a:xfrm>
            <a:off x="757989" y="2767263"/>
            <a:ext cx="5245769" cy="2062103"/>
          </a:xfrm>
          <a:prstGeom prst="rect">
            <a:avLst/>
          </a:prstGeom>
          <a:noFill/>
        </p:spPr>
        <p:txBody>
          <a:bodyPr wrap="square" rtlCol="0">
            <a:spAutoFit/>
          </a:bodyPr>
          <a:lstStyle/>
          <a:p>
            <a:pPr algn="just"/>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nghiệm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văn</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10" name="矩形: 圆角 9">
            <a:extLst>
              <a:ext uri="{FF2B5EF4-FFF2-40B4-BE49-F238E27FC236}">
                <a16:creationId xmlns:a16="http://schemas.microsoft.com/office/drawing/2014/main" xmlns="" id="{5F846900-AB38-419A-8618-19C3AC583EA4}"/>
              </a:ext>
            </a:extLst>
          </p:cNvPr>
          <p:cNvSpPr/>
          <p:nvPr/>
        </p:nvSpPr>
        <p:spPr>
          <a:xfrm>
            <a:off x="445169" y="649705"/>
            <a:ext cx="5835316" cy="1312851"/>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Arima Madurai Black" panose="00000A00000000000000" pitchFamily="2" charset="0"/>
              <a:cs typeface="#9Slide03 Arima Madurai Black" panose="00000A00000000000000" pitchFamily="2" charset="0"/>
            </a:endParaRPr>
          </a:p>
        </p:txBody>
      </p:sp>
      <p:pic>
        <p:nvPicPr>
          <p:cNvPr id="11" name="图片 10">
            <a:extLst>
              <a:ext uri="{FF2B5EF4-FFF2-40B4-BE49-F238E27FC236}">
                <a16:creationId xmlns:a16="http://schemas.microsoft.com/office/drawing/2014/main" xmlns="" id="{758E74D5-9384-4965-B135-2B2E49EDD24F}"/>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artisticBlur radius="42"/>
                    </a14:imgEffect>
                    <a14:imgEffect>
                      <a14:saturation sat="0"/>
                    </a14:imgEffect>
                    <a14:imgEffect>
                      <a14:brightnessContrast bright="-40000"/>
                    </a14:imgEffect>
                  </a14:imgLayer>
                </a14:imgProps>
              </a:ext>
            </a:extLst>
          </a:blip>
          <a:stretch>
            <a:fillRect/>
          </a:stretch>
        </p:blipFill>
        <p:spPr>
          <a:xfrm rot="579563">
            <a:off x="7602508" y="3161184"/>
            <a:ext cx="6374307" cy="5726072"/>
          </a:xfrm>
          <a:prstGeom prst="rect">
            <a:avLst/>
          </a:prstGeom>
          <a:effectLst/>
        </p:spPr>
      </p:pic>
      <p:sp>
        <p:nvSpPr>
          <p:cNvPr id="21" name="文本框 20">
            <a:extLst>
              <a:ext uri="{FF2B5EF4-FFF2-40B4-BE49-F238E27FC236}">
                <a16:creationId xmlns:a16="http://schemas.microsoft.com/office/drawing/2014/main" xmlns="" id="{668767AC-2781-44B9-B8B3-ECD9308DE7F8}"/>
              </a:ext>
            </a:extLst>
          </p:cNvPr>
          <p:cNvSpPr txBox="1"/>
          <p:nvPr/>
        </p:nvSpPr>
        <p:spPr>
          <a:xfrm>
            <a:off x="661737" y="757990"/>
            <a:ext cx="5438274" cy="707886"/>
          </a:xfrm>
          <a:prstGeom prst="rect">
            <a:avLst/>
          </a:prstGeom>
          <a:noFill/>
        </p:spPr>
        <p:txBody>
          <a:bodyPr wrap="square" rtlCol="0">
            <a:spAutoFit/>
          </a:bodyPr>
          <a:lstStyle/>
          <a:p>
            <a:r>
              <a:rPr lang="en-US" altLang="zh-CN" sz="4000" b="1" spc="600" dirty="0" smtClean="0">
                <a:solidFill>
                  <a:srgbClr val="FF0000"/>
                </a:solidFill>
                <a:latin typeface="Times New Roman" pitchFamily="18" charset="0"/>
                <a:cs typeface="Times New Roman" pitchFamily="18" charset="0"/>
              </a:rPr>
              <a:t>IV. </a:t>
            </a:r>
            <a:r>
              <a:rPr lang="en-US" altLang="zh-CN" sz="4000" b="1" u="sng" spc="600" dirty="0" smtClean="0">
                <a:solidFill>
                  <a:srgbClr val="FF0000"/>
                </a:solidFill>
                <a:latin typeface="Times New Roman" pitchFamily="18" charset="0"/>
                <a:cs typeface="Times New Roman" pitchFamily="18" charset="0"/>
              </a:rPr>
              <a:t>LUYỆN </a:t>
            </a:r>
            <a:r>
              <a:rPr lang="en-US" altLang="zh-CN" sz="4000" b="1" u="sng" spc="600" dirty="0">
                <a:solidFill>
                  <a:srgbClr val="FF0000"/>
                </a:solidFill>
                <a:latin typeface="Times New Roman" pitchFamily="18" charset="0"/>
                <a:cs typeface="Times New Roman" pitchFamily="18" charset="0"/>
              </a:rPr>
              <a:t>TẬP</a:t>
            </a:r>
            <a:endParaRPr lang="zh-CN" altLang="en-US" sz="4000" b="1" u="sng" spc="600" dirty="0">
              <a:solidFill>
                <a:srgbClr val="FF0000"/>
              </a:solidFill>
              <a:latin typeface="Times New Roman" pitchFamily="18" charset="0"/>
              <a:cs typeface="Times New Roman" pitchFamily="18" charset="0"/>
            </a:endParaRPr>
          </a:p>
        </p:txBody>
      </p:sp>
      <p:pic>
        <p:nvPicPr>
          <p:cNvPr id="3074" name="Picture 2" descr="Cây Cau&quot; trong Tiếng Anh là gì: Định Nghĩa, Ví Dụ Anh Việt">
            <a:extLst>
              <a:ext uri="{FF2B5EF4-FFF2-40B4-BE49-F238E27FC236}">
                <a16:creationId xmlns:a16="http://schemas.microsoft.com/office/drawing/2014/main" xmlns="" id="{324B1F8D-3EFE-4896-84B3-07A1390F3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951" y="0"/>
            <a:ext cx="4161218" cy="4113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01936438"/>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植物, 叶子, 绿色, 棕榈&#10;&#10;描述已自动生成">
            <a:extLst>
              <a:ext uri="{FF2B5EF4-FFF2-40B4-BE49-F238E27FC236}">
                <a16:creationId xmlns:a16="http://schemas.microsoft.com/office/drawing/2014/main" xmlns="" id="{9745A9B7-7CE6-4296-BBB9-F4FFEA28E6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2926" r="22971"/>
          <a:stretch/>
        </p:blipFill>
        <p:spPr>
          <a:xfrm>
            <a:off x="8265849" y="3968261"/>
            <a:ext cx="2563975" cy="3159369"/>
          </a:xfrm>
          <a:prstGeom prst="rect">
            <a:avLst/>
          </a:prstGeom>
          <a:ln>
            <a:solidFill>
              <a:schemeClr val="accent1"/>
            </a:solidFill>
          </a:ln>
          <a:effectLst>
            <a:outerShdw blurRad="63500" sx="102000" sy="102000" algn="ctr" rotWithShape="0">
              <a:prstClr val="black">
                <a:alpha val="40000"/>
              </a:prstClr>
            </a:outerShdw>
          </a:effectLst>
        </p:spPr>
      </p:pic>
      <p:pic>
        <p:nvPicPr>
          <p:cNvPr id="8" name="图片 7" descr="图片包含 游戏机, 花, 绿色, 水果&#10;&#10;描述已自动生成">
            <a:extLst>
              <a:ext uri="{FF2B5EF4-FFF2-40B4-BE49-F238E27FC236}">
                <a16:creationId xmlns:a16="http://schemas.microsoft.com/office/drawing/2014/main" xmlns="" id="{1216282B-5BCC-4019-A458-7D0D7802D9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926" r="22971"/>
          <a:stretch/>
        </p:blipFill>
        <p:spPr>
          <a:xfrm>
            <a:off x="8265849" y="606670"/>
            <a:ext cx="2563975" cy="3159369"/>
          </a:xfrm>
          <a:prstGeom prst="rect">
            <a:avLst/>
          </a:prstGeom>
          <a:ln>
            <a:solidFill>
              <a:schemeClr val="accent1"/>
            </a:solidFill>
          </a:ln>
          <a:effectLst>
            <a:outerShdw blurRad="63500" sx="102000" sy="102000" algn="ctr" rotWithShape="0">
              <a:prstClr val="black">
                <a:alpha val="40000"/>
              </a:prstClr>
            </a:outerShdw>
          </a:effectLst>
        </p:spPr>
      </p:pic>
      <p:pic>
        <p:nvPicPr>
          <p:cNvPr id="10" name="图片 9" descr="图片包含 植物, 游戏机, 草, 树&#10;&#10;描述已自动生成">
            <a:extLst>
              <a:ext uri="{FF2B5EF4-FFF2-40B4-BE49-F238E27FC236}">
                <a16:creationId xmlns:a16="http://schemas.microsoft.com/office/drawing/2014/main" xmlns="" id="{88C13C34-0090-4A1D-ABA9-B931FA0BE6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45897"/>
          <a:stretch/>
        </p:blipFill>
        <p:spPr>
          <a:xfrm>
            <a:off x="5408946" y="3431931"/>
            <a:ext cx="2563975" cy="3159369"/>
          </a:xfrm>
          <a:prstGeom prst="rect">
            <a:avLst/>
          </a:prstGeom>
          <a:ln>
            <a:solidFill>
              <a:schemeClr val="accent1"/>
            </a:solidFill>
          </a:ln>
          <a:effectLst>
            <a:outerShdw blurRad="63500" sx="102000" sy="102000" algn="ctr" rotWithShape="0">
              <a:prstClr val="black">
                <a:alpha val="40000"/>
              </a:prstClr>
            </a:outerShdw>
          </a:effectLst>
        </p:spPr>
      </p:pic>
      <p:sp>
        <p:nvSpPr>
          <p:cNvPr id="11" name="textcount">
            <a:extLst>
              <a:ext uri="{FF2B5EF4-FFF2-40B4-BE49-F238E27FC236}">
                <a16:creationId xmlns:a16="http://schemas.microsoft.com/office/drawing/2014/main" xmlns="" id="{056E47C3-BC4A-44A0-9D8F-3E6F76244083}"/>
              </a:ext>
            </a:extLst>
          </p:cNvPr>
          <p:cNvSpPr txBox="1"/>
          <p:nvPr/>
        </p:nvSpPr>
        <p:spPr>
          <a:xfrm>
            <a:off x="63644" y="523958"/>
            <a:ext cx="7468123" cy="3933384"/>
          </a:xfrm>
          <a:prstGeom prst="rect">
            <a:avLst/>
          </a:prstGeom>
          <a:noFill/>
        </p:spPr>
        <p:txBody>
          <a:bodyPr vert="horz" wrap="square" rtlCol="0">
            <a:spAutoFit/>
          </a:bodyPr>
          <a:lstStyle/>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1/ </a:t>
            </a:r>
            <a:r>
              <a:rPr lang="en-US" altLang="zh-CN" sz="2400" dirty="0" err="1" smtClean="0">
                <a:latin typeface="#9Slide03 Arima Madurai Black" panose="00000A00000000000000" pitchFamily="2" charset="0"/>
                <a:cs typeface="#9Slide03 Arima Madurai Black" panose="00000A00000000000000" pitchFamily="2" charset="0"/>
              </a:rPr>
              <a:t>Tự</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phát</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huy</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điểm</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mạnh</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khắc</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phục</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điểm</a:t>
            </a:r>
            <a:r>
              <a:rPr lang="en-US" altLang="zh-CN" sz="2400" dirty="0" smtClean="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yếu</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smtClean="0">
                <a:latin typeface="#9Slide03 Arima Madurai Black" panose="00000A00000000000000" pitchFamily="2" charset="0"/>
                <a:cs typeface="#9Slide03 Arima Madurai Black" panose="00000A00000000000000" pitchFamily="2" charset="0"/>
              </a:rPr>
              <a:t>.</a:t>
            </a:r>
            <a:endParaRPr lang="en-US" altLang="zh-CN" sz="2400" dirty="0">
              <a:latin typeface="#9Slide03 Arima Madurai Black" panose="00000A00000000000000" pitchFamily="2" charset="0"/>
              <a:cs typeface="#9Slide03 Arima Madurai Black" panose="00000A00000000000000" pitchFamily="2" charset="0"/>
            </a:endParaRPr>
          </a:p>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2/ </a:t>
            </a:r>
            <a:r>
              <a:rPr lang="en-US" altLang="zh-CN" sz="2400" dirty="0" err="1">
                <a:latin typeface="#9Slide03 Arima Madurai Black" panose="00000A00000000000000" pitchFamily="2" charset="0"/>
                <a:cs typeface="#9Slide03 Arima Madurai Black" panose="00000A00000000000000" pitchFamily="2" charset="0"/>
              </a:rPr>
              <a:t>Không</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ngừng</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học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hỏi</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lắng</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nghe</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trau</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dồi</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kiến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thức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và</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kỹ</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smtClean="0">
                <a:latin typeface="#9Slide03 Arima Madurai Black" panose="00000A00000000000000" pitchFamily="2" charset="0"/>
                <a:cs typeface="#9Slide03 Arima Madurai Black" panose="00000A00000000000000" pitchFamily="2" charset="0"/>
              </a:rPr>
              <a:t>năng</a:t>
            </a:r>
            <a:r>
              <a:rPr lang="en-US" altLang="zh-CN" sz="2400" dirty="0" smtClean="0">
                <a:latin typeface="#9Slide03 Arima Madurai Black" panose="00000A00000000000000" pitchFamily="2" charset="0"/>
                <a:cs typeface="#9Slide03 Arima Madurai Black" panose="00000A00000000000000" pitchFamily="2" charset="0"/>
              </a:rPr>
              <a:t>.</a:t>
            </a:r>
            <a:endParaRPr lang="en-US" altLang="zh-CN" sz="2400" dirty="0">
              <a:latin typeface="#9Slide03 Arima Madurai Black" panose="00000A00000000000000" pitchFamily="2" charset="0"/>
              <a:cs typeface="#9Slide03 Arima Madurai Black" panose="00000A00000000000000" pitchFamily="2" charset="0"/>
            </a:endParaRPr>
          </a:p>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3/ </a:t>
            </a:r>
            <a:r>
              <a:rPr lang="en-US" altLang="zh-CN" sz="2400" dirty="0" err="1">
                <a:latin typeface="#9Slide03 Arima Madurai Black" panose="00000A00000000000000" pitchFamily="2" charset="0"/>
                <a:cs typeface="#9Slide03 Arima Madurai Black" panose="00000A00000000000000" pitchFamily="2" charset="0"/>
              </a:rPr>
              <a:t>Lập</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kế</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hoạch</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biết</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xác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định</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mục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tiêu</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smtClean="0">
                <a:latin typeface="#9Slide03 Arima Madurai Black" panose="00000A00000000000000" pitchFamily="2" charset="0"/>
                <a:cs typeface="#9Slide03 Arima Madurai Black" panose="00000A00000000000000" pitchFamily="2" charset="0"/>
              </a:rPr>
              <a:t>.</a:t>
            </a:r>
            <a:endParaRPr lang="en-US" altLang="zh-CN" sz="2400" dirty="0">
              <a:latin typeface="#9Slide03 Arima Madurai Black" panose="00000A00000000000000" pitchFamily="2" charset="0"/>
              <a:cs typeface="#9Slide03 Arima Madurai Black" panose="00000A00000000000000" pitchFamily="2" charset="0"/>
            </a:endParaRPr>
          </a:p>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4/ </a:t>
            </a:r>
            <a:r>
              <a:rPr lang="en-US" altLang="zh-CN" sz="2400" dirty="0" err="1">
                <a:latin typeface="#9Slide03 Arima Madurai Black" panose="00000A00000000000000" pitchFamily="2" charset="0"/>
                <a:cs typeface="#9Slide03 Arima Madurai Black" panose="00000A00000000000000" pitchFamily="2" charset="0"/>
              </a:rPr>
              <a:t>Sử</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dụng</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quỹ</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thời</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gian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phù</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hợp</a:t>
            </a:r>
            <a:r>
              <a:rPr lang="en-US" altLang="zh-CN" sz="2400" dirty="0">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5/ </a:t>
            </a:r>
            <a:r>
              <a:rPr lang="en-US" altLang="zh-CN" sz="2400" dirty="0" err="1">
                <a:latin typeface="#9Slide03 Arima Madurai Black" panose="00000A00000000000000" pitchFamily="2" charset="0"/>
                <a:cs typeface="#9Slide03 Arima Madurai Black" panose="00000A00000000000000" pitchFamily="2" charset="0"/>
              </a:rPr>
              <a:t>Nhờ</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sự</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giúp</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đỡ</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của</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người</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thân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bạn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bè</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xung</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quanh</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để</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khắc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phục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điểm</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yếu</a:t>
            </a:r>
            <a:r>
              <a:rPr lang="en-US" altLang="zh-CN" sz="2400" dirty="0">
                <a:latin typeface="#9Slide03 Arima Madurai Black" panose="00000A00000000000000" pitchFamily="2" charset="0"/>
                <a:cs typeface="#9Slide03 Arima Madurai Black" panose="00000A00000000000000" pitchFamily="2" charset="0"/>
              </a:rPr>
              <a:t>.</a:t>
            </a:r>
          </a:p>
          <a:p>
            <a:pPr algn="l">
              <a:lnSpc>
                <a:spcPct val="130000"/>
              </a:lnSpc>
            </a:pPr>
            <a:r>
              <a:rPr lang="en-US" altLang="zh-CN" sz="2400" dirty="0">
                <a:latin typeface="#9Slide03 Arima Madurai Black" panose="00000A00000000000000" pitchFamily="2" charset="0"/>
                <a:cs typeface="#9Slide03 Arima Madurai Black" panose="00000A00000000000000" pitchFamily="2" charset="0"/>
              </a:rPr>
              <a:t>6/ </a:t>
            </a:r>
            <a:r>
              <a:rPr lang="en-US" altLang="zh-CN" sz="2400" dirty="0" err="1">
                <a:latin typeface="#9Slide03 Arima Madurai Black" panose="00000A00000000000000" pitchFamily="2" charset="0"/>
                <a:cs typeface="#9Slide03 Arima Madurai Black" panose="00000A00000000000000" pitchFamily="2" charset="0"/>
              </a:rPr>
              <a:t>Kiên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trì</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thực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hiện</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mục</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tiêu</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đã</a:t>
            </a:r>
            <a:r>
              <a:rPr lang="en-US" altLang="zh-CN" sz="2400" dirty="0">
                <a:latin typeface="#9Slide03 Arima Madurai Black" panose="00000A00000000000000" pitchFamily="2" charset="0"/>
                <a:cs typeface="#9Slide03 Arima Madurai Black" panose="00000A00000000000000" pitchFamily="2" charset="0"/>
              </a:rPr>
              <a:t> </a:t>
            </a:r>
            <a:r>
              <a:rPr lang="en-US" altLang="zh-CN" sz="2400" dirty="0" err="1">
                <a:latin typeface="#9Slide03 Arima Madurai Black" panose="00000A00000000000000" pitchFamily="2" charset="0"/>
                <a:cs typeface="#9Slide03 Arima Madurai Black" panose="00000A00000000000000" pitchFamily="2" charset="0"/>
              </a:rPr>
              <a:t>đề</a:t>
            </a:r>
            <a:r>
              <a:rPr lang="en-US" altLang="zh-CN" sz="2400" dirty="0">
                <a:latin typeface="#9Slide03 Arima Madurai Black" panose="00000A00000000000000" pitchFamily="2" charset="0"/>
                <a:cs typeface="#9Slide03 Arima Madurai Black" panose="00000A00000000000000" pitchFamily="2" charset="0"/>
              </a:rPr>
              <a:t> ra</a:t>
            </a:r>
            <a:r>
              <a:rPr lang="en-US" altLang="zh-CN" sz="2400" dirty="0">
                <a:solidFill>
                  <a:schemeClr val="bg1"/>
                </a:solidFill>
                <a:latin typeface="#9Slide03 Arima Madurai Black" panose="00000A00000000000000" pitchFamily="2" charset="0"/>
                <a:cs typeface="#9Slide03 Arima Madurai Black" panose="00000A00000000000000" pitchFamily="2" charset="0"/>
              </a:rPr>
              <a:t>.</a:t>
            </a:r>
            <a:endParaRPr lang="zh-CN" altLang="en-US" sz="2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3" name="文本框 12">
            <a:extLst>
              <a:ext uri="{FF2B5EF4-FFF2-40B4-BE49-F238E27FC236}">
                <a16:creationId xmlns:a16="http://schemas.microsoft.com/office/drawing/2014/main" xmlns="" id="{D1B55D2E-ACFA-4727-B288-ABB8EF7CE0B2}"/>
              </a:ext>
            </a:extLst>
          </p:cNvPr>
          <p:cNvSpPr txBox="1"/>
          <p:nvPr/>
        </p:nvSpPr>
        <p:spPr>
          <a:xfrm>
            <a:off x="192579" y="145005"/>
            <a:ext cx="4966424" cy="461665"/>
          </a:xfrm>
          <a:prstGeom prst="rect">
            <a:avLst/>
          </a:prstGeom>
          <a:noFill/>
        </p:spPr>
        <p:txBody>
          <a:bodyPr wrap="none" rtlCol="0">
            <a:spAutoFit/>
          </a:bodyPr>
          <a:lstStyle/>
          <a:p>
            <a:r>
              <a:rPr lang="en-US" sz="2400" dirty="0" err="1">
                <a:solidFill>
                  <a:srgbClr val="FF0000"/>
                </a:solidFill>
                <a:latin typeface="#9Slide03 Arima Madurai Black" panose="00000A00000000000000" pitchFamily="2" charset="0"/>
                <a:cs typeface="#9Slide03 Arima Madurai Black" panose="00000A00000000000000" pitchFamily="2" charset="0"/>
              </a:rPr>
              <a:t>Khám</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phá</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và</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hoàn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thiện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bản</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thân</a:t>
            </a:r>
            <a:r>
              <a:rPr lang="en-US" sz="2400" dirty="0">
                <a:solidFill>
                  <a:srgbClr val="FFFF00"/>
                </a:solidFill>
                <a:latin typeface="#9Slide03 Arima Madurai Black" panose="00000A00000000000000" pitchFamily="2" charset="0"/>
                <a:cs typeface="#9Slide03 Arima Madurai Black" panose="00000A00000000000000" pitchFamily="2" charset="0"/>
              </a:rPr>
              <a:t>:</a:t>
            </a:r>
            <a:endParaRPr lang="zh-CN" altLang="en-US" sz="2400" spc="600" dirty="0">
              <a:solidFill>
                <a:srgbClr val="FFFF00"/>
              </a:solidFill>
              <a:latin typeface="#9Slide03 Arima Madurai Black" panose="00000A00000000000000" pitchFamily="2" charset="0"/>
              <a:cs typeface="#9Slide03 Arima Madurai Black" panose="00000A00000000000000" pitchFamily="2" charset="0"/>
            </a:endParaRPr>
          </a:p>
        </p:txBody>
      </p:sp>
      <p:sp>
        <p:nvSpPr>
          <p:cNvPr id="16" name="文本框 15">
            <a:extLst>
              <a:ext uri="{FF2B5EF4-FFF2-40B4-BE49-F238E27FC236}">
                <a16:creationId xmlns:a16="http://schemas.microsoft.com/office/drawing/2014/main" xmlns="" id="{AF5BB467-30D5-4EBF-BB16-435C0EF6C93A}"/>
              </a:ext>
            </a:extLst>
          </p:cNvPr>
          <p:cNvSpPr txBox="1"/>
          <p:nvPr/>
        </p:nvSpPr>
        <p:spPr>
          <a:xfrm>
            <a:off x="-19075244" y="4375675"/>
            <a:ext cx="1725088" cy="1998748"/>
          </a:xfrm>
          <a:prstGeom prst="rect">
            <a:avLst/>
          </a:prstGeom>
          <a:noFill/>
        </p:spPr>
        <p:txBody>
          <a:bodyPr vert="eaVert" wrap="square">
            <a:spAutoFit/>
          </a:bodyPr>
          <a:lstStyle/>
          <a:p>
            <a:pPr algn="l">
              <a:lnSpc>
                <a:spcPct val="130000"/>
              </a:lnSpc>
            </a:pPr>
            <a:r>
              <a:rPr lang="zh-CN" altLang="en-US" sz="1100" dirty="0">
                <a:solidFill>
                  <a:schemeClr val="accent1"/>
                </a:solidFill>
              </a:rPr>
              <a:t>有智慧才能分辨善恶邪正；有谦虚才能建立美满人生无论什么时候，做什么事情，要思考。不属于我的东西，我不要；不是真心给我的东西，我不稀罕！我们从自然手上收到的最大礼物就是生命</a:t>
            </a:r>
          </a:p>
        </p:txBody>
      </p:sp>
      <p:grpSp>
        <p:nvGrpSpPr>
          <p:cNvPr id="17" name="组合 16">
            <a:extLst>
              <a:ext uri="{FF2B5EF4-FFF2-40B4-BE49-F238E27FC236}">
                <a16:creationId xmlns:a16="http://schemas.microsoft.com/office/drawing/2014/main" xmlns="" id="{672C86CF-E140-4557-BBB0-C04861B35CA7}"/>
              </a:ext>
            </a:extLst>
          </p:cNvPr>
          <p:cNvGrpSpPr/>
          <p:nvPr/>
        </p:nvGrpSpPr>
        <p:grpSpPr>
          <a:xfrm>
            <a:off x="-24460200" y="5081953"/>
            <a:ext cx="4636476" cy="3159369"/>
            <a:chOff x="737087" y="1169377"/>
            <a:chExt cx="7315201" cy="5081953"/>
          </a:xfrm>
          <a:effectLst>
            <a:outerShdw blurRad="63500" sx="102000" sy="102000" algn="ctr" rotWithShape="0">
              <a:prstClr val="black">
                <a:alpha val="16000"/>
              </a:prstClr>
            </a:outerShdw>
          </a:effectLst>
        </p:grpSpPr>
        <p:sp>
          <p:nvSpPr>
            <p:cNvPr id="18" name="矩形: 圆角 17">
              <a:extLst>
                <a:ext uri="{FF2B5EF4-FFF2-40B4-BE49-F238E27FC236}">
                  <a16:creationId xmlns:a16="http://schemas.microsoft.com/office/drawing/2014/main" xmlns="" id="{1EE772BA-B8E5-4399-881A-B117B5D32EAA}"/>
                </a:ext>
              </a:extLst>
            </p:cNvPr>
            <p:cNvSpPr/>
            <p:nvPr/>
          </p:nvSpPr>
          <p:spPr>
            <a:xfrm>
              <a:off x="737088" y="1169377"/>
              <a:ext cx="7315200" cy="5081953"/>
            </a:xfrm>
            <a:prstGeom prst="roundRect">
              <a:avLst>
                <a:gd name="adj" fmla="val 0"/>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图片包含 室内, 花瓶, 花, 小&#10;&#10;描述已自动生成">
              <a:extLst>
                <a:ext uri="{FF2B5EF4-FFF2-40B4-BE49-F238E27FC236}">
                  <a16:creationId xmlns:a16="http://schemas.microsoft.com/office/drawing/2014/main" xmlns="" id="{41F9B1E2-962B-48F8-B878-8E02DF0B390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7087" y="1169377"/>
              <a:ext cx="6778870" cy="4519246"/>
            </a:xfrm>
            <a:prstGeom prst="rect">
              <a:avLst/>
            </a:prstGeom>
          </p:spPr>
        </p:pic>
      </p:grpSp>
      <p:pic>
        <p:nvPicPr>
          <p:cNvPr id="20" name="图片 19" descr="图片包含 绿色, 花, 风筝&#10;&#10;描述已自动生成">
            <a:extLst>
              <a:ext uri="{FF2B5EF4-FFF2-40B4-BE49-F238E27FC236}">
                <a16:creationId xmlns:a16="http://schemas.microsoft.com/office/drawing/2014/main" xmlns="" id="{7BF0FC02-128B-40F9-A3A3-FD7DED2A9E81}"/>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891" b="89988" l="9987" r="99677">
                        <a14:foregroundMark x1="42719" y1="9931" x2="53647" y2="14372"/>
                        <a14:foregroundMark x1="81238" y1="64635" x2="90310" y2="56278"/>
                        <a14:foregroundMark x1="90310" y1="56278" x2="94213" y2="50585"/>
                        <a14:foregroundMark x1="94213" y1="50585" x2="93297" y2="47194"/>
                        <a14:foregroundMark x1="96501" y1="47517" x2="99677" y2="47517"/>
                      </a14:backgroundRemoval>
                    </a14:imgEffect>
                  </a14:imgLayer>
                </a14:imgProps>
              </a:ext>
              <a:ext uri="{28A0092B-C50C-407E-A947-70E740481C1C}">
                <a14:useLocalDpi xmlns:a14="http://schemas.microsoft.com/office/drawing/2010/main"/>
              </a:ext>
            </a:extLst>
          </a:blip>
          <a:stretch>
            <a:fillRect/>
          </a:stretch>
        </p:blipFill>
        <p:spPr>
          <a:xfrm rot="943285">
            <a:off x="-19344854" y="7787043"/>
            <a:ext cx="2481683" cy="1654456"/>
          </a:xfrm>
          <a:prstGeom prst="rect">
            <a:avLst/>
          </a:prstGeom>
          <a:effectLst>
            <a:outerShdw blurRad="355600" dist="622300" dir="13500000" algn="br" rotWithShape="0">
              <a:prstClr val="black">
                <a:alpha val="20000"/>
              </a:prstClr>
            </a:outerShdw>
          </a:effectLst>
        </p:spPr>
      </p:pic>
      <p:pic>
        <p:nvPicPr>
          <p:cNvPr id="5" name="Picture 4">
            <a:extLst>
              <a:ext uri="{FF2B5EF4-FFF2-40B4-BE49-F238E27FC236}">
                <a16:creationId xmlns:a16="http://schemas.microsoft.com/office/drawing/2014/main" xmlns="" id="{03E7488E-2B6F-4868-8543-F02491CE5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4311" y="2554714"/>
            <a:ext cx="2591025" cy="2456901"/>
          </a:xfrm>
          <a:prstGeom prst="rect">
            <a:avLst/>
          </a:prstGeom>
          <a:ln>
            <a:noFill/>
          </a:ln>
          <a:effectLst>
            <a:softEdge rad="112500"/>
          </a:effectLst>
        </p:spPr>
      </p:pic>
    </p:spTree>
    <p:extLst>
      <p:ext uri="{BB962C8B-B14F-4D97-AF65-F5344CB8AC3E}">
        <p14:creationId xmlns:p14="http://schemas.microsoft.com/office/powerpoint/2010/main" val="300623623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xmlns="" id="{80909CEB-E2A8-4205-B6D3-8AFFD740DF15}"/>
              </a:ext>
            </a:extLst>
          </p:cNvPr>
          <p:cNvSpPr/>
          <p:nvPr/>
        </p:nvSpPr>
        <p:spPr>
          <a:xfrm>
            <a:off x="445169" y="2377440"/>
            <a:ext cx="5835316" cy="4023360"/>
          </a:xfrm>
          <a:prstGeom prst="roundRect">
            <a:avLst>
              <a:gd name="adj" fmla="val 0"/>
            </a:avLst>
          </a:prstGeom>
          <a:solidFill>
            <a:schemeClr val="bg1"/>
          </a:soli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文本框 17">
            <a:extLst>
              <a:ext uri="{FF2B5EF4-FFF2-40B4-BE49-F238E27FC236}">
                <a16:creationId xmlns:a16="http://schemas.microsoft.com/office/drawing/2014/main" xmlns="" id="{B75532BF-E233-4346-B95E-64EBDEBAA69C}"/>
              </a:ext>
            </a:extLst>
          </p:cNvPr>
          <p:cNvSpPr txBox="1"/>
          <p:nvPr/>
        </p:nvSpPr>
        <p:spPr>
          <a:xfrm>
            <a:off x="757989" y="2767263"/>
            <a:ext cx="5245769" cy="1772793"/>
          </a:xfrm>
          <a:prstGeom prst="rect">
            <a:avLst/>
          </a:prstGeom>
          <a:noFill/>
        </p:spPr>
        <p:txBody>
          <a:bodyPr wrap="square" rtlCol="0">
            <a:spAutoFit/>
          </a:bodyPr>
          <a:lstStyle/>
          <a:p>
            <a:pPr lvl="0">
              <a:lnSpc>
                <a:spcPct val="130000"/>
              </a:lnSpc>
            </a:pPr>
            <a:r>
              <a:rPr lang="en-US" altLang="zh-CN" sz="2800" b="1" dirty="0" err="1">
                <a:solidFill>
                  <a:srgbClr val="0070C0"/>
                </a:solidFill>
                <a:latin typeface="Times New Roman" pitchFamily="18" charset="0"/>
                <a:cs typeface="Times New Roman" pitchFamily="18" charset="0"/>
              </a:rPr>
              <a:t>Lập</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bảng</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kế</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hoạch</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để</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khám</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phá</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và</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hoàn</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thiện</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bản</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thân</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theo</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mẫu</a:t>
            </a:r>
            <a:r>
              <a:rPr lang="en-US" altLang="zh-CN" sz="2800" b="1" dirty="0">
                <a:solidFill>
                  <a:srgbClr val="0070C0"/>
                </a:solidFill>
                <a:latin typeface="Times New Roman" pitchFamily="18" charset="0"/>
                <a:cs typeface="Times New Roman" pitchFamily="18" charset="0"/>
              </a:rPr>
              <a:t> </a:t>
            </a:r>
            <a:r>
              <a:rPr lang="en-US" altLang="zh-CN" sz="2800" b="1" dirty="0" err="1">
                <a:solidFill>
                  <a:srgbClr val="0070C0"/>
                </a:solidFill>
                <a:latin typeface="Times New Roman" pitchFamily="18" charset="0"/>
                <a:cs typeface="Times New Roman" pitchFamily="18" charset="0"/>
              </a:rPr>
              <a:t>sau</a:t>
            </a:r>
            <a:r>
              <a:rPr lang="en-US" altLang="zh-CN" sz="2800" b="1" dirty="0" smtClean="0">
                <a:solidFill>
                  <a:srgbClr val="0070C0"/>
                </a:solidFill>
                <a:latin typeface="Times New Roman" pitchFamily="18" charset="0"/>
                <a:cs typeface="Times New Roman" pitchFamily="18" charset="0"/>
              </a:rPr>
              <a:t>:</a:t>
            </a:r>
            <a:endParaRPr lang="zh-CN" altLang="en-US" sz="2800" b="1" dirty="0">
              <a:solidFill>
                <a:srgbClr val="0070C0"/>
              </a:solidFill>
              <a:latin typeface="Times New Roman" pitchFamily="18" charset="0"/>
              <a:cs typeface="Times New Roman" pitchFamily="18" charset="0"/>
            </a:endParaRPr>
          </a:p>
        </p:txBody>
      </p:sp>
      <p:sp>
        <p:nvSpPr>
          <p:cNvPr id="10" name="矩形: 圆角 9">
            <a:extLst>
              <a:ext uri="{FF2B5EF4-FFF2-40B4-BE49-F238E27FC236}">
                <a16:creationId xmlns:a16="http://schemas.microsoft.com/office/drawing/2014/main" xmlns="" id="{5F846900-AB38-419A-8618-19C3AC583EA4}"/>
              </a:ext>
            </a:extLst>
          </p:cNvPr>
          <p:cNvSpPr/>
          <p:nvPr/>
        </p:nvSpPr>
        <p:spPr>
          <a:xfrm>
            <a:off x="445169" y="649705"/>
            <a:ext cx="5835316" cy="1312851"/>
          </a:xfrm>
          <a:prstGeom prst="roundRect">
            <a:avLst>
              <a:gd name="adj" fmla="val 0"/>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9Slide03 Arima Madurai Black" panose="00000A00000000000000" pitchFamily="2" charset="0"/>
              <a:cs typeface="#9Slide03 Arima Madurai Black" panose="00000A00000000000000" pitchFamily="2" charset="0"/>
            </a:endParaRPr>
          </a:p>
        </p:txBody>
      </p:sp>
      <p:pic>
        <p:nvPicPr>
          <p:cNvPr id="11" name="图片 10">
            <a:extLst>
              <a:ext uri="{FF2B5EF4-FFF2-40B4-BE49-F238E27FC236}">
                <a16:creationId xmlns:a16="http://schemas.microsoft.com/office/drawing/2014/main" xmlns="" id="{758E74D5-9384-4965-B135-2B2E49EDD24F}"/>
              </a:ext>
            </a:extLst>
          </p:cNvPr>
          <p:cNvPicPr>
            <a:picLocks noChangeAspect="1"/>
          </p:cNvPicPr>
          <p:nvPr/>
        </p:nvPicPr>
        <p:blipFill>
          <a:blip r:embed="rId2">
            <a:alphaModFix amt="65000"/>
            <a:extLst>
              <a:ext uri="{BEBA8EAE-BF5A-486C-A8C5-ECC9F3942E4B}">
                <a14:imgProps xmlns:a14="http://schemas.microsoft.com/office/drawing/2010/main">
                  <a14:imgLayer r:embed="rId3">
                    <a14:imgEffect>
                      <a14:artisticBlur radius="42"/>
                    </a14:imgEffect>
                    <a14:imgEffect>
                      <a14:saturation sat="0"/>
                    </a14:imgEffect>
                    <a14:imgEffect>
                      <a14:brightnessContrast bright="-40000"/>
                    </a14:imgEffect>
                  </a14:imgLayer>
                </a14:imgProps>
              </a:ext>
            </a:extLst>
          </a:blip>
          <a:stretch>
            <a:fillRect/>
          </a:stretch>
        </p:blipFill>
        <p:spPr>
          <a:xfrm rot="579563">
            <a:off x="7602508" y="3161184"/>
            <a:ext cx="6374307" cy="5726072"/>
          </a:xfrm>
          <a:prstGeom prst="rect">
            <a:avLst/>
          </a:prstGeom>
          <a:effectLst/>
        </p:spPr>
      </p:pic>
      <p:sp>
        <p:nvSpPr>
          <p:cNvPr id="21" name="文本框 20">
            <a:extLst>
              <a:ext uri="{FF2B5EF4-FFF2-40B4-BE49-F238E27FC236}">
                <a16:creationId xmlns:a16="http://schemas.microsoft.com/office/drawing/2014/main" xmlns="" id="{668767AC-2781-44B9-B8B3-ECD9308DE7F8}"/>
              </a:ext>
            </a:extLst>
          </p:cNvPr>
          <p:cNvSpPr txBox="1"/>
          <p:nvPr/>
        </p:nvSpPr>
        <p:spPr>
          <a:xfrm>
            <a:off x="661737" y="757990"/>
            <a:ext cx="5438274" cy="707886"/>
          </a:xfrm>
          <a:prstGeom prst="rect">
            <a:avLst/>
          </a:prstGeom>
          <a:noFill/>
        </p:spPr>
        <p:txBody>
          <a:bodyPr wrap="square" rtlCol="0">
            <a:spAutoFit/>
          </a:bodyPr>
          <a:lstStyle/>
          <a:p>
            <a:r>
              <a:rPr lang="en-US" altLang="zh-CN" sz="4000" b="1" spc="600" dirty="0" smtClean="0">
                <a:solidFill>
                  <a:srgbClr val="FF0000"/>
                </a:solidFill>
                <a:latin typeface="Times New Roman" pitchFamily="18" charset="0"/>
                <a:cs typeface="Times New Roman" pitchFamily="18" charset="0"/>
              </a:rPr>
              <a:t>V. </a:t>
            </a:r>
            <a:r>
              <a:rPr lang="en-US" altLang="zh-CN" sz="4000" b="1" u="sng" spc="600" dirty="0" smtClean="0">
                <a:solidFill>
                  <a:srgbClr val="FF0000"/>
                </a:solidFill>
                <a:latin typeface="Times New Roman" pitchFamily="18" charset="0"/>
                <a:cs typeface="Times New Roman" pitchFamily="18" charset="0"/>
              </a:rPr>
              <a:t>VẬN DỤNG</a:t>
            </a:r>
            <a:endParaRPr lang="zh-CN" altLang="en-US" sz="4000" b="1" u="sng" spc="600" dirty="0">
              <a:solidFill>
                <a:srgbClr val="FF0000"/>
              </a:solidFill>
              <a:latin typeface="Times New Roman" pitchFamily="18" charset="0"/>
              <a:cs typeface="Times New Roman" pitchFamily="18" charset="0"/>
            </a:endParaRPr>
          </a:p>
        </p:txBody>
      </p:sp>
      <p:pic>
        <p:nvPicPr>
          <p:cNvPr id="3074" name="Picture 2" descr="Cây Cau&quot; trong Tiếng Anh là gì: Định Nghĩa, Ví Dụ Anh Việt">
            <a:extLst>
              <a:ext uri="{FF2B5EF4-FFF2-40B4-BE49-F238E27FC236}">
                <a16:creationId xmlns:a16="http://schemas.microsoft.com/office/drawing/2014/main" xmlns="" id="{324B1F8D-3EFE-4896-84B3-07A1390F3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951" y="0"/>
            <a:ext cx="4161218" cy="4113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73684505"/>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3000">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14:bounceEnd="33000">
                                          <p:cBhvr additive="base">
                                            <p:cTn id="7" dur="1000" fill="hold"/>
                                            <p:tgtEl>
                                              <p:spTgt spid="21"/>
                                            </p:tgtEl>
                                            <p:attrNameLst>
                                              <p:attrName>ppt_x</p:attrName>
                                            </p:attrNameLst>
                                          </p:cBhvr>
                                          <p:tavLst>
                                            <p:tav tm="0">
                                              <p:val>
                                                <p:strVal val="1+#ppt_w/2"/>
                                              </p:val>
                                            </p:tav>
                                            <p:tav tm="100000">
                                              <p:val>
                                                <p:strVal val="#ppt_x"/>
                                              </p:val>
                                            </p:tav>
                                          </p:tavLst>
                                        </p:anim>
                                        <p:anim calcmode="lin" valueType="num" p14:bounceEnd="33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00"/>
                                      </p:stCondLst>
                                      <p:iterate type="lt">
                                        <p:tmPct val="3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E57BAB-592F-40CA-A7D7-FBAAB9C48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4273" y="246743"/>
            <a:ext cx="4747184" cy="5101771"/>
          </a:xfrm>
          <a:prstGeom prst="rect">
            <a:avLst/>
          </a:prstGeom>
          <a:ln>
            <a:noFill/>
          </a:ln>
          <a:effectLst>
            <a:softEdge rad="112500"/>
          </a:effectLst>
        </p:spPr>
      </p:pic>
      <p:sp>
        <p:nvSpPr>
          <p:cNvPr id="4" name="矩形: 圆角 3">
            <a:extLst>
              <a:ext uri="{FF2B5EF4-FFF2-40B4-BE49-F238E27FC236}">
                <a16:creationId xmlns:a16="http://schemas.microsoft.com/office/drawing/2014/main" xmlns="" id="{91F404C2-6D60-4B95-94F2-48C9E28EAC10}"/>
              </a:ext>
            </a:extLst>
          </p:cNvPr>
          <p:cNvSpPr/>
          <p:nvPr/>
        </p:nvSpPr>
        <p:spPr>
          <a:xfrm>
            <a:off x="881590" y="931653"/>
            <a:ext cx="5507178" cy="5021382"/>
          </a:xfrm>
          <a:prstGeom prst="roundRect">
            <a:avLst>
              <a:gd name="adj" fmla="val 754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xmlns="" id="{E48F7106-ABDC-428C-87EE-A84FE171CEF1}"/>
              </a:ext>
            </a:extLst>
          </p:cNvPr>
          <p:cNvSpPr txBox="1"/>
          <p:nvPr/>
        </p:nvSpPr>
        <p:spPr>
          <a:xfrm>
            <a:off x="1191126" y="1407695"/>
            <a:ext cx="4698903" cy="3649076"/>
          </a:xfrm>
          <a:prstGeom prst="rect">
            <a:avLst/>
          </a:prstGeom>
          <a:noFill/>
        </p:spPr>
        <p:txBody>
          <a:bodyPr wrap="square" rtlCol="0">
            <a:spAutoFit/>
          </a:bodyPr>
          <a:lstStyle/>
          <a:p>
            <a:pPr algn="just">
              <a:lnSpc>
                <a:spcPct val="107000"/>
              </a:lnSpc>
              <a:spcAft>
                <a:spcPts val="800"/>
              </a:spcAft>
            </a:pPr>
            <a:r>
              <a:rPr lang="en-US" sz="3600" dirty="0" err="1"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Em</a:t>
            </a:r>
            <a:r>
              <a:rPr lang="en-US" sz="3600" dirty="0"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h</a:t>
            </a:r>
            <a:r>
              <a:rPr lang="en-US" sz="3600" dirty="0" err="1"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ãy</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tự</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phát</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trình</a:t>
            </a:r>
            <a:r>
              <a:rPr lang="en-US" sz="3600" dirty="0"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latin typeface="#9Slide03 Arima Madurai Black" panose="00000A00000000000000" pitchFamily="2" charset="0"/>
                <a:ea typeface="Calibri" panose="020F0502020204030204" pitchFamily="34" charset="0"/>
                <a:cs typeface="#9Slide03 Arima Madurai Black" panose="00000A00000000000000" pitchFamily="2" charset="0"/>
              </a:rPr>
              <a:t>bày</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vắn</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tắt</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những</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ưu</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điểm</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hạn</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chế</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thức</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và</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tính</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dirty="0" err="1"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thân</a:t>
            </a:r>
            <a:r>
              <a:rPr lang="en-US" sz="3600" dirty="0" smtClean="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3600" dirty="0">
              <a:solidFill>
                <a:srgbClr val="0070C0"/>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10" name="图片 9" descr="图片包含 游戏机, 花&#10;&#10;描述已自动生成">
            <a:extLst>
              <a:ext uri="{FF2B5EF4-FFF2-40B4-BE49-F238E27FC236}">
                <a16:creationId xmlns:a16="http://schemas.microsoft.com/office/drawing/2014/main" xmlns="" id="{FD6883C7-C209-429F-90D7-8EEE219A2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307400" y="-990600"/>
            <a:ext cx="1117600" cy="1676400"/>
          </a:xfrm>
          <a:prstGeom prst="rect">
            <a:avLst/>
          </a:prstGeom>
        </p:spPr>
      </p:pic>
      <p:pic>
        <p:nvPicPr>
          <p:cNvPr id="12" name="图片 11" descr="图片包含 桌子, 花, 花瓶&#10;&#10;描述已自动生成">
            <a:extLst>
              <a:ext uri="{FF2B5EF4-FFF2-40B4-BE49-F238E27FC236}">
                <a16:creationId xmlns:a16="http://schemas.microsoft.com/office/drawing/2014/main" xmlns="" id="{06CE2034-86C4-4B4B-8929-CDD76C5855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32862802" y="-990600"/>
            <a:ext cx="1117600" cy="1676400"/>
          </a:xfrm>
          <a:prstGeom prst="rect">
            <a:avLst/>
          </a:prstGeom>
        </p:spPr>
      </p:pic>
      <p:sp>
        <p:nvSpPr>
          <p:cNvPr id="14" name="文本框 13">
            <a:extLst>
              <a:ext uri="{FF2B5EF4-FFF2-40B4-BE49-F238E27FC236}">
                <a16:creationId xmlns:a16="http://schemas.microsoft.com/office/drawing/2014/main" xmlns="" id="{E8E7E966-9DA1-4460-89ED-EC0DC4F818CF}"/>
              </a:ext>
            </a:extLst>
          </p:cNvPr>
          <p:cNvSpPr txBox="1"/>
          <p:nvPr/>
        </p:nvSpPr>
        <p:spPr>
          <a:xfrm>
            <a:off x="27504006" y="-1435434"/>
            <a:ext cx="1625060" cy="1084913"/>
          </a:xfrm>
          <a:prstGeom prst="rect">
            <a:avLst/>
          </a:prstGeom>
          <a:noFill/>
        </p:spPr>
        <p:txBody>
          <a:bodyPr vert="eaVert" wrap="square" rtlCol="0">
            <a:spAutoFit/>
          </a:bodyPr>
          <a:lstStyle/>
          <a:p>
            <a:pPr>
              <a:lnSpc>
                <a:spcPct val="130000"/>
              </a:lnSpc>
            </a:pPr>
            <a:r>
              <a:rPr lang="en-US" altLang="zh-CN" sz="1200" dirty="0">
                <a:solidFill>
                  <a:schemeClr val="bg1"/>
                </a:solidFill>
              </a:rPr>
              <a:t>JULY GRADUALLY LEFT US, AUGUST IS A BEAUTIFUL TIME</a:t>
            </a:r>
            <a:endParaRPr lang="zh-CN" altLang="en-US" sz="1200" dirty="0">
              <a:solidFill>
                <a:schemeClr val="bg1"/>
              </a:solidFill>
            </a:endParaRPr>
          </a:p>
        </p:txBody>
      </p:sp>
      <p:sp>
        <p:nvSpPr>
          <p:cNvPr id="16" name="矩形 15">
            <a:extLst>
              <a:ext uri="{FF2B5EF4-FFF2-40B4-BE49-F238E27FC236}">
                <a16:creationId xmlns:a16="http://schemas.microsoft.com/office/drawing/2014/main" xmlns="" id="{0727F265-5A9B-4336-82F6-BD00E01B887D}"/>
              </a:ext>
            </a:extLst>
          </p:cNvPr>
          <p:cNvSpPr/>
          <p:nvPr/>
        </p:nvSpPr>
        <p:spPr>
          <a:xfrm>
            <a:off x="36550955" y="-752518"/>
            <a:ext cx="154800" cy="75251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xmlns="" id="{51EFC532-3435-4A21-9A0F-9133CE95F059}"/>
              </a:ext>
            </a:extLst>
          </p:cNvPr>
          <p:cNvSpPr txBox="1"/>
          <p:nvPr/>
        </p:nvSpPr>
        <p:spPr>
          <a:xfrm>
            <a:off x="36265056" y="-799053"/>
            <a:ext cx="134034" cy="24439576"/>
          </a:xfrm>
          <a:prstGeom prst="rect">
            <a:avLst/>
          </a:prstGeom>
          <a:noFill/>
        </p:spPr>
        <p:txBody>
          <a:bodyPr wrap="square" rtlCol="0">
            <a:spAutoFit/>
          </a:bodyPr>
          <a:lstStyle/>
          <a:p>
            <a:pPr algn="l">
              <a:lnSpc>
                <a:spcPct val="130000"/>
              </a:lnSpc>
            </a:pPr>
            <a:r>
              <a:rPr lang="zh-CN" altLang="en-US" sz="1400" dirty="0">
                <a:solidFill>
                  <a:schemeClr val="tx1">
                    <a:lumMod val="85000"/>
                    <a:lumOff val="15000"/>
                  </a:schemeClr>
                </a:solidFill>
              </a:rPr>
              <a:t>八月的警营，红旗飘飘，柳树依依，小鸟在枝头鸣叫，穿着橄榄绿警服的战士们，排成一排排整齐的长队，迎接他们的亲人们到来，这是警营一年中最热闹的一天，所有快乐都写在了每位土兵的脸上</a:t>
            </a:r>
          </a:p>
        </p:txBody>
      </p:sp>
      <p:sp>
        <p:nvSpPr>
          <p:cNvPr id="20" name="文本框 19">
            <a:extLst>
              <a:ext uri="{FF2B5EF4-FFF2-40B4-BE49-F238E27FC236}">
                <a16:creationId xmlns:a16="http://schemas.microsoft.com/office/drawing/2014/main" xmlns="" id="{2D4C79B1-7B6C-4EBB-BDD5-E6EF3D37643C}"/>
              </a:ext>
            </a:extLst>
          </p:cNvPr>
          <p:cNvSpPr txBox="1"/>
          <p:nvPr/>
        </p:nvSpPr>
        <p:spPr>
          <a:xfrm>
            <a:off x="35244492" y="-2115336"/>
            <a:ext cx="98737" cy="3046988"/>
          </a:xfrm>
          <a:prstGeom prst="rect">
            <a:avLst/>
          </a:prstGeom>
          <a:noFill/>
        </p:spPr>
        <p:txBody>
          <a:bodyPr wrap="squar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174517050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D931B1-E8FA-4287-A61A-72EAAE2BBDF2}"/>
              </a:ext>
            </a:extLst>
          </p:cNvPr>
          <p:cNvPicPr>
            <a:picLocks noChangeAspect="1"/>
          </p:cNvPicPr>
          <p:nvPr/>
        </p:nvPicPr>
        <p:blipFill>
          <a:blip r:embed="rId2"/>
          <a:stretch>
            <a:fillRect/>
          </a:stretch>
        </p:blipFill>
        <p:spPr>
          <a:xfrm>
            <a:off x="265062" y="495592"/>
            <a:ext cx="11119383" cy="6009910"/>
          </a:xfrm>
          <a:prstGeom prst="rect">
            <a:avLst/>
          </a:prstGeom>
        </p:spPr>
      </p:pic>
    </p:spTree>
    <p:extLst>
      <p:ext uri="{BB962C8B-B14F-4D97-AF65-F5344CB8AC3E}">
        <p14:creationId xmlns:p14="http://schemas.microsoft.com/office/powerpoint/2010/main" val="350742394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3" name="矩形 2"/>
          <p:cNvSpPr/>
          <p:nvPr/>
        </p:nvSpPr>
        <p:spPr>
          <a:xfrm>
            <a:off x="737310" y="1178851"/>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cs typeface="Helvetica"/>
                <a:sym typeface="+mn-lt"/>
              </a:rPr>
              <a:t>               </a:t>
            </a:r>
            <a:endParaRPr lang="zh-CN" altLang="en-US" dirty="0">
              <a:solidFill>
                <a:prstClr val="white"/>
              </a:solidFill>
              <a:cs typeface="Helvetica"/>
              <a:sym typeface="+mn-lt"/>
            </a:endParaRPr>
          </a:p>
        </p:txBody>
      </p:sp>
      <p:grpSp>
        <p:nvGrpSpPr>
          <p:cNvPr id="5" name="组合 4"/>
          <p:cNvGrpSpPr/>
          <p:nvPr/>
        </p:nvGrpSpPr>
        <p:grpSpPr>
          <a:xfrm>
            <a:off x="4553417" y="5484677"/>
            <a:ext cx="2844800" cy="1263676"/>
            <a:chOff x="1156044" y="2056266"/>
            <a:chExt cx="9573176" cy="4252459"/>
          </a:xfrm>
        </p:grpSpPr>
        <p:pic>
          <p:nvPicPr>
            <p:cNvPr id="6" name="图片 5"/>
            <p:cNvPicPr>
              <a:picLocks noChangeAspect="1"/>
            </p:cNvPicPr>
            <p:nvPr/>
          </p:nvPicPr>
          <p:blipFill>
            <a:blip r:embed="rId8"/>
            <a:stretch>
              <a:fillRect/>
            </a:stretch>
          </p:blipFill>
          <p:spPr>
            <a:xfrm>
              <a:off x="1156044" y="2413453"/>
              <a:ext cx="5169655" cy="3895272"/>
            </a:xfrm>
            <a:prstGeom prst="rect">
              <a:avLst/>
            </a:prstGeom>
          </p:spPr>
        </p:pic>
        <p:pic>
          <p:nvPicPr>
            <p:cNvPr id="7" name="图片 6"/>
            <p:cNvPicPr>
              <a:picLocks noChangeAspect="1"/>
            </p:cNvPicPr>
            <p:nvPr/>
          </p:nvPicPr>
          <p:blipFill>
            <a:blip r:embed="rId9"/>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10"/>
          <a:stretch>
            <a:fillRect/>
          </a:stretch>
        </p:blipFill>
        <p:spPr>
          <a:xfrm>
            <a:off x="653142" y="304800"/>
            <a:ext cx="788196" cy="736145"/>
          </a:xfrm>
          <a:prstGeom prst="rect">
            <a:avLst/>
          </a:prstGeom>
        </p:spPr>
      </p:pic>
      <p:sp>
        <p:nvSpPr>
          <p:cNvPr id="9" name="文本框 8"/>
          <p:cNvSpPr txBox="1"/>
          <p:nvPr/>
        </p:nvSpPr>
        <p:spPr>
          <a:xfrm>
            <a:off x="3463084" y="428172"/>
            <a:ext cx="5566267" cy="707886"/>
          </a:xfrm>
          <a:prstGeom prst="rect">
            <a:avLst/>
          </a:prstGeom>
          <a:noFill/>
        </p:spPr>
        <p:txBody>
          <a:bodyPr wrap="none" rtlCol="0">
            <a:spAutoFit/>
            <a:scene3d>
              <a:camera prst="orthographicFront"/>
              <a:lightRig rig="threePt" dir="t"/>
            </a:scene3d>
            <a:sp3d contourW="12700"/>
          </a:bodyPr>
          <a:lstStyle/>
          <a:p>
            <a:pPr>
              <a:defRPr/>
            </a:pPr>
            <a:r>
              <a:rPr lang="nl-NL" sz="4000" b="1" u="sng" dirty="0">
                <a:solidFill>
                  <a:srgbClr val="FF0000"/>
                </a:solidFill>
                <a:latin typeface="Times New Roman" panose="02020603050405020304" pitchFamily="18" charset="0"/>
                <a:cs typeface="Times New Roman" panose="02020603050405020304" pitchFamily="18" charset="0"/>
              </a:rPr>
              <a:t>H</a:t>
            </a:r>
            <a:r>
              <a:rPr lang="vi-VN" sz="4000" b="1" u="sng" dirty="0">
                <a:solidFill>
                  <a:srgbClr val="FF0000"/>
                </a:solidFill>
                <a:latin typeface="Times New Roman" panose="02020603050405020304" pitchFamily="18" charset="0"/>
                <a:cs typeface="Times New Roman" panose="02020603050405020304" pitchFamily="18" charset="0"/>
              </a:rPr>
              <a:t>Ư</a:t>
            </a:r>
            <a:r>
              <a:rPr lang="en-US" sz="4000" b="1" u="sng" dirty="0">
                <a:solidFill>
                  <a:srgbClr val="FF0000"/>
                </a:solidFill>
                <a:latin typeface="Times New Roman" panose="02020603050405020304" pitchFamily="18" charset="0"/>
                <a:cs typeface="Times New Roman" panose="02020603050405020304" pitchFamily="18" charset="0"/>
              </a:rPr>
              <a:t>ỚNG DẪN TỰ HỌC</a:t>
            </a:r>
            <a:endParaRPr lang="nl-NL" sz="4000" b="1" u="sng" dirty="0">
              <a:solidFill>
                <a:srgbClr val="FF0000"/>
              </a:solidFill>
              <a:latin typeface="Times New Roman" panose="02020603050405020304" pitchFamily="18" charset="0"/>
              <a:cs typeface="Times New Roman" panose="02020603050405020304" pitchFamily="18" charset="0"/>
            </a:endParaRPr>
          </a:p>
        </p:txBody>
      </p:sp>
      <p:sp>
        <p:nvSpPr>
          <p:cNvPr id="15" name="MH_SubTitle_1">
            <a:extLst>
              <a:ext uri="{FF2B5EF4-FFF2-40B4-BE49-F238E27FC236}">
                <a16:creationId xmlns="" xmlns:a16="http://schemas.microsoft.com/office/drawing/2014/main" id="{08FBBFBF-FB61-405F-963A-B32C26E61624}"/>
              </a:ext>
            </a:extLst>
          </p:cNvPr>
          <p:cNvSpPr>
            <a:spLocks/>
          </p:cNvSpPr>
          <p:nvPr>
            <p:custDataLst>
              <p:tags r:id="rId1"/>
            </p:custDataLst>
          </p:nvPr>
        </p:nvSpPr>
        <p:spPr bwMode="auto">
          <a:xfrm>
            <a:off x="2634144" y="1178851"/>
            <a:ext cx="1166070"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1"/>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cs typeface="Times New Roman" panose="02020603050405020304" pitchFamily="18" charset="0"/>
                <a:sym typeface="+mn-lt"/>
              </a:rPr>
              <a:t>01</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16" name="MH_SubTitle_2">
            <a:extLst>
              <a:ext uri="{FF2B5EF4-FFF2-40B4-BE49-F238E27FC236}">
                <a16:creationId xmlns="" xmlns:a16="http://schemas.microsoft.com/office/drawing/2014/main" id="{D9608DDF-2DEF-4212-A08D-7E08900A64B9}"/>
              </a:ext>
            </a:extLst>
          </p:cNvPr>
          <p:cNvSpPr>
            <a:spLocks/>
          </p:cNvSpPr>
          <p:nvPr>
            <p:custDataLst>
              <p:tags r:id="rId2"/>
            </p:custDataLst>
          </p:nvPr>
        </p:nvSpPr>
        <p:spPr bwMode="auto">
          <a:xfrm>
            <a:off x="7728340" y="1178852"/>
            <a:ext cx="1238766"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cs typeface="Times New Roman" panose="02020603050405020304" pitchFamily="18" charset="0"/>
                <a:sym typeface="+mn-lt"/>
              </a:rPr>
              <a:t>02</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19" name="MH_Other_1">
            <a:extLst>
              <a:ext uri="{FF2B5EF4-FFF2-40B4-BE49-F238E27FC236}">
                <a16:creationId xmlns="" xmlns:a16="http://schemas.microsoft.com/office/drawing/2014/main" id="{CE04D797-45F0-4FDB-A23E-DBDC82FFBE18}"/>
              </a:ext>
            </a:extLst>
          </p:cNvPr>
          <p:cNvSpPr>
            <a:spLocks/>
          </p:cNvSpPr>
          <p:nvPr>
            <p:custDataLst>
              <p:tags r:id="rId3"/>
            </p:custDataLst>
          </p:nvPr>
        </p:nvSpPr>
        <p:spPr bwMode="auto">
          <a:xfrm>
            <a:off x="5586413" y="2213427"/>
            <a:ext cx="503238" cy="625307"/>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3">
            <a:schemeClr val="lt1"/>
          </a:lnRef>
          <a:fillRef idx="1">
            <a:schemeClr val="dk1"/>
          </a:fillRef>
          <a:effectRef idx="1">
            <a:schemeClr val="dk1"/>
          </a:effectRef>
          <a:fontRef idx="minor">
            <a:schemeClr val="lt1"/>
          </a:fontRef>
        </p:style>
        <p:txBody>
          <a:bodyPr>
            <a:scene3d>
              <a:camera prst="orthographicFront"/>
              <a:lightRig rig="threePt" dir="t"/>
            </a:scene3d>
            <a:sp3d contourW="12700"/>
          </a:bodyPr>
          <a:lstStyle/>
          <a:p>
            <a:pPr>
              <a:defRPr/>
            </a:pPr>
            <a:endParaRPr lang="zh-CN" altLang="en-US" sz="1600" b="1">
              <a:solidFill>
                <a:srgbClr val="FFFFFF"/>
              </a:solidFill>
              <a:cs typeface="Helvetica"/>
              <a:sym typeface="+mn-lt"/>
            </a:endParaRPr>
          </a:p>
        </p:txBody>
      </p:sp>
      <p:sp>
        <p:nvSpPr>
          <p:cNvPr id="22" name="MH_Text_1">
            <a:extLst>
              <a:ext uri="{FF2B5EF4-FFF2-40B4-BE49-F238E27FC236}">
                <a16:creationId xmlns="" xmlns:a16="http://schemas.microsoft.com/office/drawing/2014/main" id="{E81980A6-155B-427A-8BA6-3A43688E1BCC}"/>
              </a:ext>
            </a:extLst>
          </p:cNvPr>
          <p:cNvSpPr txBox="1">
            <a:spLocks noChangeArrowheads="1"/>
          </p:cNvSpPr>
          <p:nvPr>
            <p:custDataLst>
              <p:tags r:id="rId4"/>
            </p:custDataLst>
          </p:nvPr>
        </p:nvSpPr>
        <p:spPr bwMode="auto">
          <a:xfrm>
            <a:off x="1047240" y="2213428"/>
            <a:ext cx="4539173" cy="348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just">
              <a:lnSpc>
                <a:spcPct val="100000"/>
              </a:lnSpc>
              <a:defRPr/>
            </a:pPr>
            <a:r>
              <a:rPr lang="en-US" sz="3200" b="1" dirty="0" smtClean="0">
                <a:solidFill>
                  <a:srgbClr val="FF0000"/>
                </a:solidFill>
                <a:latin typeface="Times New Roman" panose="02020603050405020304" pitchFamily="18" charset="0"/>
                <a:cs typeface="Times New Roman" panose="02020603050405020304" pitchFamily="18" charset="0"/>
              </a:rPr>
              <a:t>1.</a:t>
            </a:r>
            <a:r>
              <a:rPr lang="en-US" sz="3200" b="1" u="sng" dirty="0" smtClean="0">
                <a:solidFill>
                  <a:srgbClr val="FF0000"/>
                </a:solidFill>
                <a:latin typeface="Times New Roman" panose="02020603050405020304" pitchFamily="18" charset="0"/>
                <a:cs typeface="Times New Roman" panose="02020603050405020304" pitchFamily="18" charset="0"/>
              </a:rPr>
              <a:t>Bài </a:t>
            </a:r>
            <a:r>
              <a:rPr lang="en-US" sz="3200" b="1" u="sng" dirty="0" err="1" smtClean="0">
                <a:solidFill>
                  <a:srgbClr val="FF0000"/>
                </a:solidFill>
                <a:latin typeface="Times New Roman" panose="02020603050405020304" pitchFamily="18" charset="0"/>
                <a:cs typeface="Times New Roman" panose="02020603050405020304" pitchFamily="18" charset="0"/>
              </a:rPr>
              <a:t>vừa</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học</a:t>
            </a:r>
            <a:r>
              <a:rPr lang="en-US" sz="3200" b="1" dirty="0" smtClean="0">
                <a:solidFill>
                  <a:srgbClr val="FF0000"/>
                </a:solidFill>
                <a:latin typeface="Times New Roman" panose="02020603050405020304" pitchFamily="18" charset="0"/>
                <a:cs typeface="Times New Roman" panose="02020603050405020304" pitchFamily="18" charset="0"/>
              </a:rPr>
              <a:t>: </a:t>
            </a:r>
          </a:p>
          <a:p>
            <a:pPr algn="just">
              <a:lnSpc>
                <a:spcPct val="100000"/>
              </a:lnSpc>
              <a:defRPr/>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Tự</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khám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phá</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hoàn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thiện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bản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thân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smtClean="0">
              <a:solidFill>
                <a:prstClr val="black"/>
              </a:solidFill>
              <a:latin typeface="Times New Roman" panose="02020603050405020304" pitchFamily="18" charset="0"/>
              <a:cs typeface="Times New Roman" panose="02020603050405020304" pitchFamily="18" charset="0"/>
            </a:endParaRPr>
          </a:p>
          <a:p>
            <a:pPr algn="just">
              <a:lnSpc>
                <a:spcPct val="100000"/>
              </a:lnSpc>
              <a:defRPr/>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bài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tập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vận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dụng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vào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vở</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Ngữ</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văn</a:t>
            </a:r>
            <a:r>
              <a:rPr lang="en-US" sz="3200" b="1" dirty="0" smtClean="0">
                <a:solidFill>
                  <a:srgbClr val="FF0000"/>
                </a:solidFill>
                <a:latin typeface="Times New Roman" panose="02020603050405020304" pitchFamily="18" charset="0"/>
                <a:cs typeface="Times New Roman" panose="02020603050405020304" pitchFamily="18" charset="0"/>
              </a:rPr>
              <a:t> 7.</a:t>
            </a:r>
            <a:endParaRPr lang="zh-CN" altLang="en-US" sz="3200" b="1"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23" name="MH_Text_2">
            <a:extLst>
              <a:ext uri="{FF2B5EF4-FFF2-40B4-BE49-F238E27FC236}">
                <a16:creationId xmlns="" xmlns:a16="http://schemas.microsoft.com/office/drawing/2014/main" id="{2DB260FA-18EC-4A07-8B92-833EF5DE5943}"/>
              </a:ext>
            </a:extLst>
          </p:cNvPr>
          <p:cNvSpPr txBox="1">
            <a:spLocks noChangeArrowheads="1"/>
          </p:cNvSpPr>
          <p:nvPr>
            <p:custDataLst>
              <p:tags r:id="rId5"/>
            </p:custDataLst>
          </p:nvPr>
        </p:nvSpPr>
        <p:spPr bwMode="auto">
          <a:xfrm>
            <a:off x="6096001" y="2213428"/>
            <a:ext cx="4999630" cy="354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defRPr/>
            </a:pPr>
            <a:r>
              <a:rPr lang="en-US" sz="3200" b="1" u="sng"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2. </a:t>
            </a:r>
            <a:r>
              <a:rPr lang="en-US" sz="3200" b="1" u="sng" dirty="0" err="1"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Bài</a:t>
            </a:r>
            <a:r>
              <a:rPr lang="en-US" sz="3200" b="1" u="sng"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sắp</a:t>
            </a:r>
            <a:r>
              <a:rPr lang="en-US" sz="3200" b="1" u="sng"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học</a:t>
            </a:r>
            <a:r>
              <a:rPr lang="en-US" sz="3200" b="1"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Tiết</a:t>
            </a:r>
            <a:r>
              <a:rPr lang="en-US" sz="3200" b="1"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62-63) </a:t>
            </a:r>
            <a:endParaRPr lang="en-US" sz="3200" b="1" dirty="0" smtClean="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endParaRPr>
          </a:p>
          <a:p>
            <a:pPr marL="0" indent="0">
              <a:defRPr/>
            </a:pPr>
            <a:r>
              <a:rPr lang="en-US" sz="3200" b="1"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smtClean="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2800" b="1" dirty="0" smtClean="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THỰC HÀNH TIẾNG VIỆT</a:t>
            </a:r>
            <a:endParaRPr lang="en-US" sz="2800" b="1"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endParaRPr>
          </a:p>
          <a:p>
            <a:pPr>
              <a:defRPr/>
            </a:pP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smtClean="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dirty="0" smtClean="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a:t>
            </a:r>
            <a:r>
              <a:rPr lang="en-US" sz="3200" dirty="0" smtClean="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SGK/107-109)</a:t>
            </a:r>
            <a:endParaRPr lang="en-US" sz="3200"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pic>
        <p:nvPicPr>
          <p:cNvPr id="29" name="图片 41">
            <a:extLst>
              <a:ext uri="{FF2B5EF4-FFF2-40B4-BE49-F238E27FC236}">
                <a16:creationId xmlns="" xmlns:a16="http://schemas.microsoft.com/office/drawing/2014/main" id="{9C8127A7-9ADD-442F-A65D-D218627255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39173" y="719397"/>
            <a:ext cx="2852827" cy="1197220"/>
          </a:xfrm>
          <a:prstGeom prst="rect">
            <a:avLst/>
          </a:prstGeom>
        </p:spPr>
      </p:pic>
    </p:spTree>
    <p:extLst>
      <p:ext uri="{BB962C8B-B14F-4D97-AF65-F5344CB8AC3E}">
        <p14:creationId xmlns:p14="http://schemas.microsoft.com/office/powerpoint/2010/main" val="2282334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8EEF268-C605-4368-AE97-670A40A77612}"/>
              </a:ext>
            </a:extLst>
          </p:cNvPr>
          <p:cNvPicPr>
            <a:picLocks noChangeAspect="1"/>
          </p:cNvPicPr>
          <p:nvPr/>
        </p:nvPicPr>
        <p:blipFill>
          <a:blip r:embed="rId4"/>
          <a:stretch>
            <a:fillRect/>
          </a:stretch>
        </p:blipFill>
        <p:spPr>
          <a:xfrm>
            <a:off x="1" y="54661"/>
            <a:ext cx="12192000" cy="6408052"/>
          </a:xfrm>
          <a:prstGeom prst="rect">
            <a:avLst/>
          </a:prstGeom>
          <a:ln>
            <a:noFill/>
          </a:ln>
          <a:effectLst>
            <a:softEdge rad="112500"/>
          </a:effectLst>
        </p:spPr>
      </p:pic>
      <p:pic>
        <p:nvPicPr>
          <p:cNvPr id="10" name="图片 9">
            <a:extLst>
              <a:ext uri="{FF2B5EF4-FFF2-40B4-BE49-F238E27FC236}">
                <a16:creationId xmlns:a16="http://schemas.microsoft.com/office/drawing/2014/main" xmlns="" id="{65BC7554-375C-4709-BD98-9D6F61C4B93D}"/>
              </a:ext>
            </a:extLst>
          </p:cNvPr>
          <p:cNvPicPr>
            <a:picLocks noChangeAspect="1"/>
          </p:cNvPicPr>
          <p:nvPr/>
        </p:nvPicPr>
        <p:blipFill>
          <a:blip r:embed="rId5">
            <a:alphaModFix amt="65000"/>
            <a:extLst>
              <a:ext uri="{BEBA8EAE-BF5A-486C-A8C5-ECC9F3942E4B}">
                <a14:imgProps xmlns:a14="http://schemas.microsoft.com/office/drawing/2010/main">
                  <a14:imgLayer r:embed="rId6">
                    <a14:imgEffect>
                      <a14:artisticBlur radius="42"/>
                    </a14:imgEffect>
                    <a14:imgEffect>
                      <a14:saturation sat="0"/>
                    </a14:imgEffect>
                    <a14:imgEffect>
                      <a14:brightnessContrast bright="-40000"/>
                    </a14:imgEffect>
                  </a14:imgLayer>
                </a14:imgProps>
              </a:ext>
            </a:extLst>
          </a:blip>
          <a:stretch>
            <a:fillRect/>
          </a:stretch>
        </p:blipFill>
        <p:spPr>
          <a:xfrm rot="579563">
            <a:off x="7411957" y="3206294"/>
            <a:ext cx="6374307" cy="5726072"/>
          </a:xfrm>
          <a:prstGeom prst="rect">
            <a:avLst/>
          </a:prstGeom>
          <a:effectLst/>
        </p:spPr>
      </p:pic>
      <p:sp>
        <p:nvSpPr>
          <p:cNvPr id="14" name="矩形: 圆角 13">
            <a:extLst>
              <a:ext uri="{FF2B5EF4-FFF2-40B4-BE49-F238E27FC236}">
                <a16:creationId xmlns:a16="http://schemas.microsoft.com/office/drawing/2014/main" xmlns="" id="{5B10598F-B303-4589-AD53-BCB87D897FDC}"/>
              </a:ext>
            </a:extLst>
          </p:cNvPr>
          <p:cNvSpPr/>
          <p:nvPr/>
        </p:nvSpPr>
        <p:spPr>
          <a:xfrm>
            <a:off x="2907323" y="2057400"/>
            <a:ext cx="6377354" cy="2743200"/>
          </a:xfrm>
          <a:prstGeom prst="roundRect">
            <a:avLst>
              <a:gd name="adj" fmla="val 0"/>
            </a:avLst>
          </a:prstGeom>
          <a:solidFill>
            <a:schemeClr val="bg1">
              <a:lumMod val="95000"/>
              <a:alpha val="6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xmlns="" id="{38B10804-AE0C-4F92-BDC4-939844D40ABB}"/>
              </a:ext>
            </a:extLst>
          </p:cNvPr>
          <p:cNvSpPr txBox="1"/>
          <p:nvPr/>
        </p:nvSpPr>
        <p:spPr>
          <a:xfrm>
            <a:off x="1203158" y="974559"/>
            <a:ext cx="10238874" cy="2800767"/>
          </a:xfrm>
          <a:prstGeom prst="rect">
            <a:avLst/>
          </a:prstGeom>
          <a:noFill/>
        </p:spPr>
        <p:txBody>
          <a:bodyPr wrap="square" rtlCol="0">
            <a:spAutoFit/>
          </a:bodyPr>
          <a:lstStyle/>
          <a:p>
            <a:pPr algn="ctr"/>
            <a:r>
              <a:rPr lang="pt-BR" sz="4400" b="1" dirty="0" smtClean="0">
                <a:latin typeface="Times New Roman" pitchFamily="18" charset="0"/>
                <a:cs typeface="Times New Roman" pitchFamily="18" charset="0"/>
              </a:rPr>
              <a:t>ĐỌC KẾT NỐI CHỦ ĐIỂM</a:t>
            </a:r>
            <a:endParaRPr lang="pt-BR" sz="4400" b="1" dirty="0" smtClean="0">
              <a:latin typeface="Times New Roman" pitchFamily="18" charset="0"/>
              <a:cs typeface="Times New Roman" pitchFamily="18" charset="0"/>
            </a:endParaRPr>
          </a:p>
          <a:p>
            <a:pPr algn="ctr"/>
            <a:r>
              <a:rPr lang="pt-BR" sz="4400" b="1" dirty="0" smtClean="0">
                <a:solidFill>
                  <a:srgbClr val="FF0000"/>
                </a:solidFill>
                <a:latin typeface="Times New Roman" pitchFamily="18" charset="0"/>
                <a:cs typeface="Times New Roman" pitchFamily="18" charset="0"/>
              </a:rPr>
              <a:t>TIẾT 61</a:t>
            </a:r>
          </a:p>
          <a:p>
            <a:pPr algn="ctr"/>
            <a:r>
              <a:rPr lang="pt-BR" sz="4400" b="1" dirty="0" smtClean="0">
                <a:solidFill>
                  <a:srgbClr val="FF0000"/>
                </a:solidFill>
                <a:latin typeface="Times New Roman" pitchFamily="18" charset="0"/>
                <a:cs typeface="Times New Roman" pitchFamily="18" charset="0"/>
              </a:rPr>
              <a:t> </a:t>
            </a:r>
            <a:r>
              <a:rPr lang="pt-BR" sz="4400" b="1" dirty="0" smtClean="0">
                <a:latin typeface="Times New Roman" pitchFamily="18" charset="0"/>
                <a:cs typeface="Times New Roman" pitchFamily="18" charset="0"/>
              </a:rPr>
              <a:t>Văn bản:</a:t>
            </a:r>
          </a:p>
          <a:p>
            <a:pPr algn="ctr"/>
            <a:r>
              <a:rPr lang="pt-BR" sz="4400" b="1" dirty="0" smtClean="0">
                <a:solidFill>
                  <a:srgbClr val="FF0000"/>
                </a:solidFill>
                <a:latin typeface="Times New Roman" pitchFamily="18" charset="0"/>
                <a:cs typeface="Times New Roman" pitchFamily="18" charset="0"/>
              </a:rPr>
              <a:t>BÀI </a:t>
            </a:r>
            <a:r>
              <a:rPr lang="pt-BR" sz="4400" b="1" dirty="0">
                <a:solidFill>
                  <a:srgbClr val="FF0000"/>
                </a:solidFill>
                <a:latin typeface="Times New Roman" pitchFamily="18" charset="0"/>
                <a:cs typeface="Times New Roman" pitchFamily="18" charset="0"/>
              </a:rPr>
              <a:t>HỌC TỪ CÂY CAU </a:t>
            </a:r>
            <a:endParaRPr lang="zh-CN" altLang="en-US" sz="4400" spc="600" dirty="0">
              <a:solidFill>
                <a:srgbClr val="FF0000"/>
              </a:solidFill>
              <a:latin typeface="Times New Roman" pitchFamily="18" charset="0"/>
              <a:cs typeface="Times New Roman" pitchFamily="18" charset="0"/>
            </a:endParaRPr>
          </a:p>
        </p:txBody>
      </p:sp>
      <p:sp>
        <p:nvSpPr>
          <p:cNvPr id="17" name="文本框 16">
            <a:extLst>
              <a:ext uri="{FF2B5EF4-FFF2-40B4-BE49-F238E27FC236}">
                <a16:creationId xmlns:a16="http://schemas.microsoft.com/office/drawing/2014/main" xmlns="" id="{A1DBD243-BF40-4BCA-B642-F7F69F79BFAE}"/>
              </a:ext>
            </a:extLst>
          </p:cNvPr>
          <p:cNvSpPr txBox="1"/>
          <p:nvPr/>
        </p:nvSpPr>
        <p:spPr>
          <a:xfrm>
            <a:off x="3462133" y="3724207"/>
            <a:ext cx="6102972" cy="769441"/>
          </a:xfrm>
          <a:prstGeom prst="rect">
            <a:avLst/>
          </a:prstGeom>
          <a:noFill/>
        </p:spPr>
        <p:txBody>
          <a:bodyPr wrap="square" rtlCol="0">
            <a:spAutoFit/>
          </a:bodyPr>
          <a:lstStyle/>
          <a:p>
            <a:pPr algn="dist"/>
            <a:r>
              <a:rPr lang="en-US" altLang="zh-CN" sz="3200" dirty="0" smtClean="0">
                <a:latin typeface="Times New Roman" pitchFamily="18" charset="0"/>
                <a:cs typeface="Times New Roman" pitchFamily="18" charset="0"/>
              </a:rPr>
              <a:t>                      </a:t>
            </a:r>
            <a:r>
              <a:rPr lang="en-US" altLang="zh-CN" sz="3200" b="1" i="1" dirty="0" smtClean="0">
                <a:latin typeface="Times New Roman" pitchFamily="18" charset="0"/>
                <a:cs typeface="Times New Roman" pitchFamily="18" charset="0"/>
              </a:rPr>
              <a:t>(</a:t>
            </a:r>
            <a:r>
              <a:rPr lang="en-US" altLang="zh-CN" sz="3200" b="1" i="1" dirty="0" err="1" smtClean="0">
                <a:latin typeface="Times New Roman" pitchFamily="18" charset="0"/>
                <a:cs typeface="Times New Roman" pitchFamily="18" charset="0"/>
              </a:rPr>
              <a:t>Nguyễn</a:t>
            </a:r>
            <a:r>
              <a:rPr lang="en-US" altLang="zh-CN" sz="3200" b="1" i="1" dirty="0" smtClean="0">
                <a:latin typeface="Times New Roman" pitchFamily="18" charset="0"/>
                <a:cs typeface="Times New Roman" pitchFamily="18" charset="0"/>
              </a:rPr>
              <a:t> </a:t>
            </a:r>
            <a:r>
              <a:rPr lang="en-US" altLang="zh-CN" sz="3200" b="1" i="1" dirty="0" err="1" smtClean="0">
                <a:latin typeface="Times New Roman" pitchFamily="18" charset="0"/>
                <a:cs typeface="Times New Roman" pitchFamily="18" charset="0"/>
              </a:rPr>
              <a:t>Văn</a:t>
            </a:r>
            <a:r>
              <a:rPr lang="en-US" altLang="zh-CN" sz="3200" b="1" i="1" dirty="0" smtClean="0">
                <a:latin typeface="Times New Roman" pitchFamily="18" charset="0"/>
                <a:cs typeface="Times New Roman" pitchFamily="18" charset="0"/>
              </a:rPr>
              <a:t> </a:t>
            </a:r>
            <a:r>
              <a:rPr lang="en-US" altLang="zh-CN" sz="3200" b="1" i="1" dirty="0" err="1" smtClean="0">
                <a:latin typeface="Times New Roman" pitchFamily="18" charset="0"/>
                <a:cs typeface="Times New Roman" pitchFamily="18" charset="0"/>
              </a:rPr>
              <a:t>Học</a:t>
            </a:r>
            <a:r>
              <a:rPr lang="en-US" altLang="zh-CN" sz="3200" b="1" i="1" dirty="0" smtClean="0">
                <a:latin typeface="Times New Roman" pitchFamily="18" charset="0"/>
                <a:cs typeface="Times New Roman" pitchFamily="18" charset="0"/>
              </a:rPr>
              <a:t>) </a:t>
            </a:r>
            <a:r>
              <a:rPr lang="en-US" altLang="zh-CN" sz="4400" dirty="0">
                <a:solidFill>
                  <a:schemeClr val="accent1"/>
                </a:solidFill>
                <a:latin typeface="#9Slide03 Arima Madurai Black" panose="00000A00000000000000" pitchFamily="2" charset="0"/>
                <a:cs typeface="#9Slide03 Arima Madurai Black" panose="00000A00000000000000" pitchFamily="2" charset="0"/>
              </a:rPr>
              <a:t>- </a:t>
            </a:r>
            <a:endParaRPr lang="zh-CN" altLang="en-US" sz="4400" dirty="0">
              <a:solidFill>
                <a:schemeClr val="accent1"/>
              </a:solidFill>
              <a:latin typeface="#9Slide03 Arima Madurai Black" panose="00000A00000000000000" pitchFamily="2" charset="0"/>
              <a:cs typeface="#9Slide03 Arima Madurai Black" panose="00000A00000000000000" pitchFamily="2" charset="0"/>
            </a:endParaRPr>
          </a:p>
        </p:txBody>
      </p:sp>
      <p:cxnSp>
        <p:nvCxnSpPr>
          <p:cNvPr id="20" name="直接连接符 19">
            <a:extLst>
              <a:ext uri="{FF2B5EF4-FFF2-40B4-BE49-F238E27FC236}">
                <a16:creationId xmlns:a16="http://schemas.microsoft.com/office/drawing/2014/main" xmlns="" id="{314E4A89-2229-46EB-85DF-7B0DF61CE03E}"/>
              </a:ext>
            </a:extLst>
          </p:cNvPr>
          <p:cNvCxnSpPr>
            <a:cxnSpLocks/>
          </p:cNvCxnSpPr>
          <p:nvPr/>
        </p:nvCxnSpPr>
        <p:spPr>
          <a:xfrm>
            <a:off x="5528594" y="521583"/>
            <a:ext cx="11348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圆角 1">
            <a:extLst>
              <a:ext uri="{FF2B5EF4-FFF2-40B4-BE49-F238E27FC236}">
                <a16:creationId xmlns:a16="http://schemas.microsoft.com/office/drawing/2014/main" xmlns="" id="{40E29D16-E1D8-447B-AA49-A7C237708193}"/>
              </a:ext>
            </a:extLst>
          </p:cNvPr>
          <p:cNvSpPr/>
          <p:nvPr/>
        </p:nvSpPr>
        <p:spPr>
          <a:xfrm rot="18275544">
            <a:off x="-17598600" y="15483281"/>
            <a:ext cx="2676100" cy="3020618"/>
          </a:xfrm>
          <a:prstGeom prst="roundRect">
            <a:avLst>
              <a:gd name="adj" fmla="val 0"/>
            </a:avLst>
          </a:prstGeom>
          <a:solidFill>
            <a:schemeClr val="bg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室内, 花, 小, 桌子&#10;&#10;描述已自动生成">
            <a:extLst>
              <a:ext uri="{FF2B5EF4-FFF2-40B4-BE49-F238E27FC236}">
                <a16:creationId xmlns:a16="http://schemas.microsoft.com/office/drawing/2014/main" xmlns="" id="{0E2D4AA4-2FD7-4EA7-A2E6-73C184489B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6567" r="22934"/>
          <a:stretch/>
        </p:blipFill>
        <p:spPr>
          <a:xfrm rot="18275544">
            <a:off x="-18539747" y="14521769"/>
            <a:ext cx="2461548" cy="2712130"/>
          </a:xfrm>
          <a:prstGeom prst="rect">
            <a:avLst/>
          </a:prstGeom>
          <a:effectLst>
            <a:outerShdw blurRad="241300" sx="102000" sy="102000" algn="ctr" rotWithShape="0">
              <a:prstClr val="black">
                <a:alpha val="26000"/>
              </a:prstClr>
            </a:outerShdw>
          </a:effectLst>
        </p:spPr>
      </p:pic>
      <p:sp>
        <p:nvSpPr>
          <p:cNvPr id="4" name="文本框 3">
            <a:extLst>
              <a:ext uri="{FF2B5EF4-FFF2-40B4-BE49-F238E27FC236}">
                <a16:creationId xmlns:a16="http://schemas.microsoft.com/office/drawing/2014/main" xmlns="" id="{82FCD816-870B-4A22-923E-27644F36EDA1}"/>
              </a:ext>
            </a:extLst>
          </p:cNvPr>
          <p:cNvSpPr txBox="1"/>
          <p:nvPr/>
        </p:nvSpPr>
        <p:spPr>
          <a:xfrm rot="18275544">
            <a:off x="-19052006" y="16412508"/>
            <a:ext cx="2186406" cy="1938992"/>
          </a:xfrm>
          <a:prstGeom prst="rect">
            <a:avLst/>
          </a:prstGeom>
          <a:noFill/>
        </p:spPr>
        <p:txBody>
          <a:bodyPr wrap="square" rtlCol="0">
            <a:spAutoFit/>
          </a:bodyPr>
          <a:lstStyle/>
          <a:p>
            <a:pPr algn="ctr"/>
            <a:r>
              <a:rPr lang="en-US" altLang="zh-CN" sz="6000" dirty="0">
                <a:solidFill>
                  <a:schemeClr val="tx1">
                    <a:lumMod val="85000"/>
                    <a:lumOff val="15000"/>
                  </a:schemeClr>
                </a:solidFill>
              </a:rPr>
              <a:t>CONTENT</a:t>
            </a:r>
            <a:endParaRPr lang="zh-CN" altLang="en-US" sz="6000" dirty="0">
              <a:solidFill>
                <a:schemeClr val="tx1">
                  <a:lumMod val="85000"/>
                  <a:lumOff val="15000"/>
                </a:schemeClr>
              </a:solidFill>
            </a:endParaRPr>
          </a:p>
        </p:txBody>
      </p:sp>
      <p:cxnSp>
        <p:nvCxnSpPr>
          <p:cNvPr id="6" name="直接连接符 5">
            <a:extLst>
              <a:ext uri="{FF2B5EF4-FFF2-40B4-BE49-F238E27FC236}">
                <a16:creationId xmlns:a16="http://schemas.microsoft.com/office/drawing/2014/main" xmlns="" id="{3375877E-5899-4070-9A21-E91B68DF13FB}"/>
              </a:ext>
            </a:extLst>
          </p:cNvPr>
          <p:cNvCxnSpPr>
            <a:cxnSpLocks/>
          </p:cNvCxnSpPr>
          <p:nvPr/>
        </p:nvCxnSpPr>
        <p:spPr>
          <a:xfrm rot="18275544">
            <a:off x="-16649700" y="10696978"/>
            <a:ext cx="0" cy="7324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xmlns="" id="{B5B30C99-0F60-4F94-88A0-F01421C9D429}"/>
              </a:ext>
            </a:extLst>
          </p:cNvPr>
          <p:cNvCxnSpPr>
            <a:cxnSpLocks/>
          </p:cNvCxnSpPr>
          <p:nvPr/>
        </p:nvCxnSpPr>
        <p:spPr>
          <a:xfrm rot="18275544" flipV="1">
            <a:off x="-22820330" y="19265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xmlns="" id="{1754983A-0CD0-44EE-8A05-234BE0C4A336}"/>
              </a:ext>
            </a:extLst>
          </p:cNvPr>
          <p:cNvCxnSpPr>
            <a:cxnSpLocks/>
          </p:cNvCxnSpPr>
          <p:nvPr/>
        </p:nvCxnSpPr>
        <p:spPr>
          <a:xfrm rot="18275544" flipV="1">
            <a:off x="-22058330" y="189102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xmlns="" id="{2F7B3BB7-607D-4A54-8DD9-A269CF9327F0}"/>
              </a:ext>
            </a:extLst>
          </p:cNvPr>
          <p:cNvCxnSpPr>
            <a:cxnSpLocks/>
          </p:cNvCxnSpPr>
          <p:nvPr/>
        </p:nvCxnSpPr>
        <p:spPr>
          <a:xfrm rot="18275544" flipV="1">
            <a:off x="-20635930" y="16852898"/>
            <a:ext cx="575153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xmlns="" id="{B222FC56-A960-44B6-8067-E7D84A908BFC}"/>
              </a:ext>
            </a:extLst>
          </p:cNvPr>
          <p:cNvSpPr txBox="1"/>
          <p:nvPr/>
        </p:nvSpPr>
        <p:spPr>
          <a:xfrm rot="18275544">
            <a:off x="-8772504" y="18320603"/>
            <a:ext cx="327004" cy="830997"/>
          </a:xfrm>
          <a:prstGeom prst="rect">
            <a:avLst/>
          </a:prstGeom>
          <a:noFill/>
        </p:spPr>
        <p:txBody>
          <a:bodyPr wrap="square" rtlCol="0">
            <a:spAutoFit/>
          </a:bodyPr>
          <a:lstStyle/>
          <a:p>
            <a:r>
              <a:rPr lang="en-US" altLang="zh-CN" sz="2400" dirty="0">
                <a:solidFill>
                  <a:schemeClr val="bg1"/>
                </a:solidFill>
              </a:rPr>
              <a:t>01</a:t>
            </a:r>
            <a:endParaRPr lang="zh-CN" altLang="en-US" sz="2400" dirty="0">
              <a:solidFill>
                <a:schemeClr val="bg1"/>
              </a:solidFill>
            </a:endParaRPr>
          </a:p>
        </p:txBody>
      </p:sp>
      <p:sp>
        <p:nvSpPr>
          <p:cNvPr id="29" name="文本框 28">
            <a:extLst>
              <a:ext uri="{FF2B5EF4-FFF2-40B4-BE49-F238E27FC236}">
                <a16:creationId xmlns:a16="http://schemas.microsoft.com/office/drawing/2014/main" xmlns="" id="{5407BD1B-9446-420E-8635-FE8D24FD6D19}"/>
              </a:ext>
            </a:extLst>
          </p:cNvPr>
          <p:cNvSpPr txBox="1"/>
          <p:nvPr/>
        </p:nvSpPr>
        <p:spPr>
          <a:xfrm rot="18275544">
            <a:off x="-13237160" y="13687980"/>
            <a:ext cx="970868" cy="954107"/>
          </a:xfrm>
          <a:prstGeom prst="rect">
            <a:avLst/>
          </a:prstGeom>
          <a:noFill/>
        </p:spPr>
        <p:txBody>
          <a:bodyPr wrap="square" rtlCol="0">
            <a:spAutoFit/>
          </a:bodyPr>
          <a:lstStyle/>
          <a:p>
            <a:r>
              <a:rPr lang="zh-CN" altLang="en-US" sz="2800" dirty="0">
                <a:solidFill>
                  <a:schemeClr val="bg1"/>
                </a:solidFill>
              </a:rPr>
              <a:t>七月再见</a:t>
            </a:r>
          </a:p>
        </p:txBody>
      </p:sp>
      <p:sp>
        <p:nvSpPr>
          <p:cNvPr id="31" name="文本框 30">
            <a:extLst>
              <a:ext uri="{FF2B5EF4-FFF2-40B4-BE49-F238E27FC236}">
                <a16:creationId xmlns:a16="http://schemas.microsoft.com/office/drawing/2014/main" xmlns="" id="{297890D1-3C43-402E-8C94-9E97B136CD91}"/>
              </a:ext>
            </a:extLst>
          </p:cNvPr>
          <p:cNvSpPr txBox="1"/>
          <p:nvPr/>
        </p:nvSpPr>
        <p:spPr>
          <a:xfrm rot="18275544">
            <a:off x="-19236596" y="156504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3" name="文本框 32">
            <a:extLst>
              <a:ext uri="{FF2B5EF4-FFF2-40B4-BE49-F238E27FC236}">
                <a16:creationId xmlns:a16="http://schemas.microsoft.com/office/drawing/2014/main" xmlns="" id="{EBEAA9F3-4430-4850-82E0-7C2182A53746}"/>
              </a:ext>
            </a:extLst>
          </p:cNvPr>
          <p:cNvSpPr txBox="1"/>
          <p:nvPr/>
        </p:nvSpPr>
        <p:spPr>
          <a:xfrm rot="18275544">
            <a:off x="-8302604" y="17609403"/>
            <a:ext cx="327004" cy="830997"/>
          </a:xfrm>
          <a:prstGeom prst="rect">
            <a:avLst/>
          </a:prstGeom>
          <a:noFill/>
        </p:spPr>
        <p:txBody>
          <a:bodyPr wrap="square" rtlCol="0">
            <a:spAutoFit/>
          </a:bodyPr>
          <a:lstStyle/>
          <a:p>
            <a:r>
              <a:rPr lang="en-US" altLang="zh-CN" sz="2400" dirty="0">
                <a:solidFill>
                  <a:schemeClr val="bg1"/>
                </a:solidFill>
              </a:rPr>
              <a:t>02</a:t>
            </a:r>
            <a:endParaRPr lang="zh-CN" altLang="en-US" sz="2400" dirty="0">
              <a:solidFill>
                <a:schemeClr val="bg1"/>
              </a:solidFill>
            </a:endParaRPr>
          </a:p>
        </p:txBody>
      </p:sp>
      <p:sp>
        <p:nvSpPr>
          <p:cNvPr id="35" name="文本框 34">
            <a:extLst>
              <a:ext uri="{FF2B5EF4-FFF2-40B4-BE49-F238E27FC236}">
                <a16:creationId xmlns:a16="http://schemas.microsoft.com/office/drawing/2014/main" xmlns="" id="{06ADDFD6-AD6C-4041-87AA-D574EDCADDC2}"/>
              </a:ext>
            </a:extLst>
          </p:cNvPr>
          <p:cNvSpPr txBox="1"/>
          <p:nvPr/>
        </p:nvSpPr>
        <p:spPr>
          <a:xfrm rot="18275544">
            <a:off x="-10330768" y="14057292"/>
            <a:ext cx="970868" cy="954107"/>
          </a:xfrm>
          <a:prstGeom prst="rect">
            <a:avLst/>
          </a:prstGeom>
          <a:noFill/>
        </p:spPr>
        <p:txBody>
          <a:bodyPr wrap="square" rtlCol="0">
            <a:spAutoFit/>
          </a:bodyPr>
          <a:lstStyle/>
          <a:p>
            <a:r>
              <a:rPr lang="zh-CN" altLang="en-US" sz="2800" dirty="0">
                <a:solidFill>
                  <a:schemeClr val="bg1"/>
                </a:solidFill>
              </a:rPr>
              <a:t>你好八月</a:t>
            </a:r>
          </a:p>
        </p:txBody>
      </p:sp>
      <p:sp>
        <p:nvSpPr>
          <p:cNvPr id="37" name="文本框 36">
            <a:extLst>
              <a:ext uri="{FF2B5EF4-FFF2-40B4-BE49-F238E27FC236}">
                <a16:creationId xmlns:a16="http://schemas.microsoft.com/office/drawing/2014/main" xmlns="" id="{15524A36-7ADD-4273-A0D4-1E44481ABB7F}"/>
              </a:ext>
            </a:extLst>
          </p:cNvPr>
          <p:cNvSpPr txBox="1"/>
          <p:nvPr/>
        </p:nvSpPr>
        <p:spPr>
          <a:xfrm rot="18275544">
            <a:off x="-13089796" y="180507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39" name="文本框 38">
            <a:extLst>
              <a:ext uri="{FF2B5EF4-FFF2-40B4-BE49-F238E27FC236}">
                <a16:creationId xmlns:a16="http://schemas.microsoft.com/office/drawing/2014/main" xmlns="" id="{825DAB14-A631-43FC-9721-D85E8EF56958}"/>
              </a:ext>
            </a:extLst>
          </p:cNvPr>
          <p:cNvSpPr txBox="1"/>
          <p:nvPr/>
        </p:nvSpPr>
        <p:spPr>
          <a:xfrm rot="18275544">
            <a:off x="-15668603" y="15044003"/>
            <a:ext cx="327004" cy="830997"/>
          </a:xfrm>
          <a:prstGeom prst="rect">
            <a:avLst/>
          </a:prstGeom>
          <a:noFill/>
        </p:spPr>
        <p:txBody>
          <a:bodyPr wrap="square" rtlCol="0">
            <a:spAutoFit/>
          </a:bodyPr>
          <a:lstStyle/>
          <a:p>
            <a:r>
              <a:rPr lang="en-US" altLang="zh-CN" sz="2400" dirty="0">
                <a:solidFill>
                  <a:schemeClr val="bg1"/>
                </a:solidFill>
              </a:rPr>
              <a:t>03</a:t>
            </a:r>
            <a:endParaRPr lang="zh-CN" altLang="en-US" sz="2400" dirty="0">
              <a:solidFill>
                <a:schemeClr val="bg1"/>
              </a:solidFill>
            </a:endParaRPr>
          </a:p>
        </p:txBody>
      </p:sp>
      <p:sp>
        <p:nvSpPr>
          <p:cNvPr id="41" name="文本框 40">
            <a:extLst>
              <a:ext uri="{FF2B5EF4-FFF2-40B4-BE49-F238E27FC236}">
                <a16:creationId xmlns:a16="http://schemas.microsoft.com/office/drawing/2014/main" xmlns="" id="{CF9DB64D-8A36-4821-8BFB-180C184489CC}"/>
              </a:ext>
            </a:extLst>
          </p:cNvPr>
          <p:cNvSpPr txBox="1"/>
          <p:nvPr/>
        </p:nvSpPr>
        <p:spPr>
          <a:xfrm rot="18275544">
            <a:off x="-12731068" y="14539892"/>
            <a:ext cx="970868" cy="954107"/>
          </a:xfrm>
          <a:prstGeom prst="rect">
            <a:avLst/>
          </a:prstGeom>
          <a:noFill/>
        </p:spPr>
        <p:txBody>
          <a:bodyPr wrap="square" rtlCol="0">
            <a:spAutoFit/>
          </a:bodyPr>
          <a:lstStyle/>
          <a:p>
            <a:r>
              <a:rPr lang="zh-CN" altLang="en-US" sz="2800" dirty="0">
                <a:solidFill>
                  <a:schemeClr val="bg1"/>
                </a:solidFill>
              </a:rPr>
              <a:t>时光相册</a:t>
            </a:r>
          </a:p>
        </p:txBody>
      </p:sp>
      <p:sp>
        <p:nvSpPr>
          <p:cNvPr id="43" name="文本框 42">
            <a:extLst>
              <a:ext uri="{FF2B5EF4-FFF2-40B4-BE49-F238E27FC236}">
                <a16:creationId xmlns:a16="http://schemas.microsoft.com/office/drawing/2014/main" xmlns="" id="{4C891FAB-65E2-4359-BED3-54A936CF851C}"/>
              </a:ext>
            </a:extLst>
          </p:cNvPr>
          <p:cNvSpPr txBox="1"/>
          <p:nvPr/>
        </p:nvSpPr>
        <p:spPr>
          <a:xfrm rot="18275544">
            <a:off x="-14588396" y="17644371"/>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sp>
        <p:nvSpPr>
          <p:cNvPr id="45" name="文本框 44">
            <a:extLst>
              <a:ext uri="{FF2B5EF4-FFF2-40B4-BE49-F238E27FC236}">
                <a16:creationId xmlns:a16="http://schemas.microsoft.com/office/drawing/2014/main" xmlns="" id="{582C704A-A40A-4DCC-93D5-1F8F5BA5DA11}"/>
              </a:ext>
            </a:extLst>
          </p:cNvPr>
          <p:cNvSpPr txBox="1"/>
          <p:nvPr/>
        </p:nvSpPr>
        <p:spPr>
          <a:xfrm rot="18275544">
            <a:off x="-14919303" y="17495103"/>
            <a:ext cx="327004" cy="830997"/>
          </a:xfrm>
          <a:prstGeom prst="rect">
            <a:avLst/>
          </a:prstGeom>
          <a:noFill/>
        </p:spPr>
        <p:txBody>
          <a:bodyPr wrap="square" rtlCol="0">
            <a:spAutoFit/>
          </a:bodyPr>
          <a:lstStyle/>
          <a:p>
            <a:r>
              <a:rPr lang="en-US" altLang="zh-CN" sz="2400" dirty="0">
                <a:solidFill>
                  <a:schemeClr val="bg1"/>
                </a:solidFill>
              </a:rPr>
              <a:t>04</a:t>
            </a:r>
            <a:endParaRPr lang="zh-CN" altLang="en-US" sz="2400" dirty="0">
              <a:solidFill>
                <a:schemeClr val="bg1"/>
              </a:solidFill>
            </a:endParaRPr>
          </a:p>
        </p:txBody>
      </p:sp>
      <p:sp>
        <p:nvSpPr>
          <p:cNvPr id="47" name="文本框 46">
            <a:extLst>
              <a:ext uri="{FF2B5EF4-FFF2-40B4-BE49-F238E27FC236}">
                <a16:creationId xmlns:a16="http://schemas.microsoft.com/office/drawing/2014/main" xmlns="" id="{82C7B615-1F77-4F44-823A-65222A206DD5}"/>
              </a:ext>
            </a:extLst>
          </p:cNvPr>
          <p:cNvSpPr txBox="1"/>
          <p:nvPr/>
        </p:nvSpPr>
        <p:spPr>
          <a:xfrm rot="18275544">
            <a:off x="-12337368" y="16254392"/>
            <a:ext cx="970868" cy="954107"/>
          </a:xfrm>
          <a:prstGeom prst="rect">
            <a:avLst/>
          </a:prstGeom>
          <a:noFill/>
        </p:spPr>
        <p:txBody>
          <a:bodyPr wrap="square" rtlCol="0">
            <a:spAutoFit/>
          </a:bodyPr>
          <a:lstStyle/>
          <a:p>
            <a:r>
              <a:rPr lang="zh-CN" altLang="en-US" sz="2800" dirty="0">
                <a:solidFill>
                  <a:schemeClr val="bg1"/>
                </a:solidFill>
              </a:rPr>
              <a:t>未来期许</a:t>
            </a:r>
          </a:p>
        </p:txBody>
      </p:sp>
      <p:sp>
        <p:nvSpPr>
          <p:cNvPr id="49" name="文本框 48">
            <a:extLst>
              <a:ext uri="{FF2B5EF4-FFF2-40B4-BE49-F238E27FC236}">
                <a16:creationId xmlns:a16="http://schemas.microsoft.com/office/drawing/2014/main" xmlns="" id="{A9524143-28D5-4EA9-B7AA-578D9F9B8517}"/>
              </a:ext>
            </a:extLst>
          </p:cNvPr>
          <p:cNvSpPr txBox="1"/>
          <p:nvPr/>
        </p:nvSpPr>
        <p:spPr>
          <a:xfrm rot="18275544">
            <a:off x="-12831822" y="18854208"/>
            <a:ext cx="2231296" cy="478529"/>
          </a:xfrm>
          <a:prstGeom prst="rect">
            <a:avLst/>
          </a:prstGeom>
          <a:noFill/>
        </p:spPr>
        <p:txBody>
          <a:bodyPr wrap="square" rtlCol="0">
            <a:spAutoFit/>
          </a:bodyPr>
          <a:lstStyle/>
          <a:p>
            <a:pPr>
              <a:lnSpc>
                <a:spcPct val="130000"/>
              </a:lnSpc>
            </a:pPr>
            <a:r>
              <a:rPr lang="en-US" altLang="zh-CN" sz="1000" dirty="0">
                <a:solidFill>
                  <a:schemeClr val="bg1"/>
                </a:solidFill>
              </a:rPr>
              <a:t>JULY GRADUALLY LEFT US, AUGUST IS A BEAUTIFUL TIME</a:t>
            </a:r>
            <a:endParaRPr lang="zh-CN" altLang="en-US" sz="1000" dirty="0">
              <a:solidFill>
                <a:schemeClr val="bg1"/>
              </a:solidFill>
            </a:endParaRPr>
          </a:p>
        </p:txBody>
      </p:sp>
      <p:pic>
        <p:nvPicPr>
          <p:cNvPr id="58" name="5c18cfc8be855">
            <a:hlinkClick r:id="" action="ppaction://media"/>
            <a:extLst>
              <a:ext uri="{FF2B5EF4-FFF2-40B4-BE49-F238E27FC236}">
                <a16:creationId xmlns:a16="http://schemas.microsoft.com/office/drawing/2014/main" xmlns="" id="{80E3ACB8-C5BD-4FDE-BC44-EECF2769E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25552" y="-1690370"/>
            <a:ext cx="487362" cy="487363"/>
          </a:xfrm>
          <a:prstGeom prst="rect">
            <a:avLst/>
          </a:prstGeom>
        </p:spPr>
      </p:pic>
    </p:spTree>
    <p:extLst>
      <p:ext uri="{BB962C8B-B14F-4D97-AF65-F5344CB8AC3E}">
        <p14:creationId xmlns:p14="http://schemas.microsoft.com/office/powerpoint/2010/main" val="22490833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30000" fill="hold" grpId="0" nodeType="clickEffect">
                                  <p:stCondLst>
                                    <p:cond delay="0"/>
                                  </p:stCondLst>
                                  <p:iterate type="lt">
                                    <p:tmPct val="3000"/>
                                  </p:iterate>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30000" fill="hold" grpId="0" nodeType="withEffect">
                                  <p:stCondLst>
                                    <p:cond delay="700"/>
                                  </p:stCondLst>
                                  <p:iterate type="lt">
                                    <p:tmPct val="3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260"/>
                            </p:stCondLst>
                            <p:childTnLst>
                              <p:par>
                                <p:cTn id="14" presetID="1" presetClass="mediacall" presetSubtype="0" fill="hold" nodeType="afterEffect">
                                  <p:stCondLst>
                                    <p:cond delay="0"/>
                                  </p:stCondLst>
                                  <p:childTnLst>
                                    <p:cmd type="call" cmd="playFrom(0.0)">
                                      <p:cBhvr>
                                        <p:cTn id="15"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repeatCount="indefinite" fill="hold" display="0">
                  <p:stCondLst>
                    <p:cond delay="indefinite"/>
                  </p:stCondLst>
                  <p:endCondLst>
                    <p:cond evt="onStopAudio" delay="0">
                      <p:tgtEl>
                        <p:sldTgt/>
                      </p:tgtEl>
                    </p:cond>
                  </p:endCondLst>
                </p:cTn>
                <p:tgtEl>
                  <p:spTgt spid="58"/>
                </p:tgtEl>
              </p:cMediaNode>
            </p:audio>
          </p:childTnLst>
        </p:cTn>
      </p:par>
    </p:tnLst>
    <p:bldLst>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67C3DEA6-F582-455C-ABDF-9DD3D89B6054}"/>
              </a:ext>
            </a:extLst>
          </p:cNvPr>
          <p:cNvSpPr/>
          <p:nvPr/>
        </p:nvSpPr>
        <p:spPr>
          <a:xfrm>
            <a:off x="4009294" y="1412084"/>
            <a:ext cx="7192106"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花, 树, 水果&#10;&#10;描述已自动生成">
            <a:extLst>
              <a:ext uri="{FF2B5EF4-FFF2-40B4-BE49-F238E27FC236}">
                <a16:creationId xmlns:a16="http://schemas.microsoft.com/office/drawing/2014/main" xmlns=""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xmlns=""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838139" y="188360"/>
            <a:ext cx="4289031" cy="8252460"/>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xmlns="" id="{60007806-8F91-4E9A-AAB4-5AB8C584E77F}"/>
              </a:ext>
            </a:extLst>
          </p:cNvPr>
          <p:cNvSpPr/>
          <p:nvPr/>
        </p:nvSpPr>
        <p:spPr>
          <a:xfrm>
            <a:off x="4608094" y="1576137"/>
            <a:ext cx="6124073" cy="3518177"/>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xmlns="" id="{6E2F549C-479A-4BE0-BF69-4AE9466D95FE}"/>
              </a:ext>
            </a:extLst>
          </p:cNvPr>
          <p:cNvSpPr txBox="1"/>
          <p:nvPr/>
        </p:nvSpPr>
        <p:spPr>
          <a:xfrm>
            <a:off x="4283242" y="1576137"/>
            <a:ext cx="6761747" cy="1938992"/>
          </a:xfrm>
          <a:prstGeom prst="rect">
            <a:avLst/>
          </a:prstGeom>
          <a:noFill/>
        </p:spPr>
        <p:txBody>
          <a:bodyPr wrap="square" rtlCol="0">
            <a:spAutoFit/>
          </a:bodyPr>
          <a:lstStyle/>
          <a:p>
            <a:r>
              <a:rPr lang="en-US" altLang="zh-CN" sz="6000" b="1" spc="600" dirty="0">
                <a:solidFill>
                  <a:srgbClr val="0070C0"/>
                </a:solidFill>
                <a:latin typeface="Times New Roman" pitchFamily="18" charset="0"/>
                <a:cs typeface="Times New Roman" pitchFamily="18" charset="0"/>
              </a:rPr>
              <a:t>HÌNH THÀNH </a:t>
            </a:r>
            <a:r>
              <a:rPr lang="en-US" altLang="zh-CN" sz="6000" b="1" spc="600" dirty="0" smtClean="0">
                <a:solidFill>
                  <a:srgbClr val="0070C0"/>
                </a:solidFill>
                <a:latin typeface="Times New Roman" pitchFamily="18" charset="0"/>
                <a:cs typeface="Times New Roman" pitchFamily="18" charset="0"/>
              </a:rPr>
              <a:t> </a:t>
            </a:r>
          </a:p>
          <a:p>
            <a:r>
              <a:rPr lang="en-US" altLang="zh-CN" sz="6000" b="1" spc="600" dirty="0">
                <a:solidFill>
                  <a:srgbClr val="0070C0"/>
                </a:solidFill>
                <a:latin typeface="Times New Roman" pitchFamily="18" charset="0"/>
                <a:cs typeface="Times New Roman" pitchFamily="18" charset="0"/>
              </a:rPr>
              <a:t> </a:t>
            </a:r>
            <a:r>
              <a:rPr lang="en-US" altLang="zh-CN" sz="6000" b="1" spc="600" dirty="0" smtClean="0">
                <a:solidFill>
                  <a:srgbClr val="0070C0"/>
                </a:solidFill>
                <a:latin typeface="Times New Roman" pitchFamily="18" charset="0"/>
                <a:cs typeface="Times New Roman" pitchFamily="18" charset="0"/>
              </a:rPr>
              <a:t>   </a:t>
            </a:r>
            <a:r>
              <a:rPr lang="en-US" altLang="zh-CN" sz="6000" b="1" spc="600" dirty="0" smtClean="0">
                <a:solidFill>
                  <a:srgbClr val="0070C0"/>
                </a:solidFill>
                <a:latin typeface="Times New Roman" pitchFamily="18" charset="0"/>
                <a:cs typeface="Times New Roman" pitchFamily="18" charset="0"/>
              </a:rPr>
              <a:t>KIẾN </a:t>
            </a:r>
            <a:r>
              <a:rPr lang="en-US" altLang="zh-CN" sz="6000" b="1" spc="600" dirty="0">
                <a:solidFill>
                  <a:srgbClr val="0070C0"/>
                </a:solidFill>
                <a:latin typeface="Times New Roman" pitchFamily="18" charset="0"/>
                <a:cs typeface="Times New Roman" pitchFamily="18" charset="0"/>
              </a:rPr>
              <a:t>THỨC</a:t>
            </a:r>
            <a:endParaRPr lang="zh-CN" altLang="en-US" sz="6000" b="1" spc="600" dirty="0">
              <a:solidFill>
                <a:srgbClr val="0070C0"/>
              </a:solidFill>
              <a:latin typeface="Times New Roman" pitchFamily="18" charset="0"/>
              <a:cs typeface="Times New Roman" pitchFamily="18" charset="0"/>
            </a:endParaRPr>
          </a:p>
        </p:txBody>
      </p:sp>
      <p:pic>
        <p:nvPicPr>
          <p:cNvPr id="15" name="图片 14" descr="图片包含 地图, 游戏机&#10;&#10;描述已自动生成">
            <a:extLst>
              <a:ext uri="{FF2B5EF4-FFF2-40B4-BE49-F238E27FC236}">
                <a16:creationId xmlns:a16="http://schemas.microsoft.com/office/drawing/2014/main" xmlns=""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xmlns=""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xmlns=""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gn="l">
              <a:lnSpc>
                <a:spcPct val="130000"/>
              </a:lnSpc>
            </a:pPr>
            <a:endParaRPr lang="zh-CN" altLang="en-US" sz="1000" dirty="0">
              <a:solidFill>
                <a:schemeClr val="bg1"/>
              </a:solidFill>
            </a:endParaRPr>
          </a:p>
        </p:txBody>
      </p:sp>
      <p:sp>
        <p:nvSpPr>
          <p:cNvPr id="21" name="文本框 20">
            <a:extLst>
              <a:ext uri="{FF2B5EF4-FFF2-40B4-BE49-F238E27FC236}">
                <a16:creationId xmlns:a16="http://schemas.microsoft.com/office/drawing/2014/main" xmlns=""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gn="l">
              <a:lnSpc>
                <a:spcPct val="130000"/>
              </a:lnSpc>
            </a:pPr>
            <a:r>
              <a:rPr lang="zh-CN" altLang="en-US" sz="1200" dirty="0">
                <a:solidFill>
                  <a:schemeClr val="bg1"/>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xmlns=""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xmlns=""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xmlns=""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chemeClr val="accent1"/>
                </a:solidFill>
              </a:rPr>
              <a:t>七月再见</a:t>
            </a:r>
          </a:p>
        </p:txBody>
      </p:sp>
    </p:spTree>
    <p:extLst>
      <p:ext uri="{BB962C8B-B14F-4D97-AF65-F5344CB8AC3E}">
        <p14:creationId xmlns:p14="http://schemas.microsoft.com/office/powerpoint/2010/main" val="4054546344"/>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19">
            <a:extLst>
              <a:ext uri="{FF2B5EF4-FFF2-40B4-BE49-F238E27FC236}">
                <a16:creationId xmlns:a16="http://schemas.microsoft.com/office/drawing/2014/main" xmlns="" id="{2DB2E55E-7D81-4D6F-B44C-FC9292AE04A7}"/>
              </a:ext>
            </a:extLst>
          </p:cNvPr>
          <p:cNvSpPr/>
          <p:nvPr/>
        </p:nvSpPr>
        <p:spPr>
          <a:xfrm>
            <a:off x="1395665" y="4836695"/>
            <a:ext cx="9727320" cy="1600737"/>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圆角 19">
            <a:extLst>
              <a:ext uri="{FF2B5EF4-FFF2-40B4-BE49-F238E27FC236}">
                <a16:creationId xmlns:a16="http://schemas.microsoft.com/office/drawing/2014/main" xmlns="" id="{DE301F86-17EC-46E9-A3BF-BE16413514C6}"/>
              </a:ext>
            </a:extLst>
          </p:cNvPr>
          <p:cNvSpPr/>
          <p:nvPr/>
        </p:nvSpPr>
        <p:spPr>
          <a:xfrm>
            <a:off x="1395663" y="1828800"/>
            <a:ext cx="9378407" cy="279132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a:extLst>
              <a:ext uri="{FF2B5EF4-FFF2-40B4-BE49-F238E27FC236}">
                <a16:creationId xmlns:a16="http://schemas.microsoft.com/office/drawing/2014/main" xmlns="" id="{A6446A65-1A16-4958-9010-69E56A5ACE80}"/>
              </a:ext>
            </a:extLst>
          </p:cNvPr>
          <p:cNvSpPr/>
          <p:nvPr/>
        </p:nvSpPr>
        <p:spPr>
          <a:xfrm>
            <a:off x="1293462" y="986508"/>
            <a:ext cx="9829522" cy="65248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descr="图片包含 花束, 植物, 室内, 花&#10;&#10;描述已自动生成">
            <a:extLst>
              <a:ext uri="{FF2B5EF4-FFF2-40B4-BE49-F238E27FC236}">
                <a16:creationId xmlns:a16="http://schemas.microsoft.com/office/drawing/2014/main" xmlns="" id="{28050A8C-F2C2-4B69-B7EB-CDA56B9DBA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a:off x="132348" y="1828800"/>
            <a:ext cx="1263315" cy="4608632"/>
          </a:xfrm>
          <a:prstGeom prst="roundRect">
            <a:avLst/>
          </a:prstGeom>
          <a:effectLst>
            <a:outerShdw blurRad="63500" sx="102000" sy="102000" algn="ctr" rotWithShape="0">
              <a:prstClr val="black">
                <a:alpha val="40000"/>
              </a:prstClr>
            </a:outerShdw>
          </a:effectLst>
        </p:spPr>
      </p:pic>
      <p:pic>
        <p:nvPicPr>
          <p:cNvPr id="15" name="图片 14" descr="图片包含 游戏机, 植物, 树, 菠萝&#10;&#10;描述已自动生成">
            <a:extLst>
              <a:ext uri="{FF2B5EF4-FFF2-40B4-BE49-F238E27FC236}">
                <a16:creationId xmlns:a16="http://schemas.microsoft.com/office/drawing/2014/main" xmlns="" id="{CAD9632A-4B5F-4799-9B43-2BA3AA56D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67" b="16666"/>
          <a:stretch/>
        </p:blipFill>
        <p:spPr>
          <a:xfrm>
            <a:off x="132347" y="986509"/>
            <a:ext cx="1161115" cy="652486"/>
          </a:xfrm>
          <a:prstGeom prst="round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xmlns="" id="{F1975AD5-5C1E-41F4-A3A2-4961720381B2}"/>
              </a:ext>
            </a:extLst>
          </p:cNvPr>
          <p:cNvSpPr txBox="1"/>
          <p:nvPr/>
        </p:nvSpPr>
        <p:spPr>
          <a:xfrm>
            <a:off x="1503947" y="1831688"/>
            <a:ext cx="7134728" cy="2677656"/>
          </a:xfrm>
          <a:prstGeom prst="rect">
            <a:avLst/>
          </a:prstGeom>
          <a:noFill/>
        </p:spPr>
        <p:txBody>
          <a:bodyPr wrap="square" rtlCol="0">
            <a:spAutoFit/>
          </a:bodyPr>
          <a:lstStyle/>
          <a:p>
            <a:pPr algn="just"/>
            <a:r>
              <a:rPr lang="en-US" altLang="zh-CN" sz="2800" b="1" dirty="0" smtClean="0">
                <a:solidFill>
                  <a:srgbClr val="FF0000"/>
                </a:solidFill>
                <a:latin typeface="Times New Roman" pitchFamily="18" charset="0"/>
                <a:cs typeface="Times New Roman" pitchFamily="18" charset="0"/>
              </a:rPr>
              <a:t>* </a:t>
            </a:r>
            <a:r>
              <a:rPr lang="en-US" altLang="zh-CN" sz="2800" b="1" dirty="0" err="1" smtClean="0">
                <a:solidFill>
                  <a:srgbClr val="FF0000"/>
                </a:solidFill>
                <a:latin typeface="Times New Roman" pitchFamily="18" charset="0"/>
                <a:cs typeface="Times New Roman" pitchFamily="18" charset="0"/>
              </a:rPr>
              <a:t>Nguyễn</a:t>
            </a:r>
            <a:r>
              <a:rPr lang="en-US" altLang="zh-CN" sz="2800" b="1" dirty="0" smtClean="0">
                <a:solidFill>
                  <a:srgbClr val="FF0000"/>
                </a:solidFill>
                <a:latin typeface="Times New Roman" pitchFamily="18" charset="0"/>
                <a:cs typeface="Times New Roman" pitchFamily="18" charset="0"/>
              </a:rPr>
              <a:t> </a:t>
            </a:r>
            <a:r>
              <a:rPr lang="en-US" altLang="zh-CN" sz="2800" b="1" dirty="0" err="1" smtClean="0">
                <a:solidFill>
                  <a:srgbClr val="FF0000"/>
                </a:solidFill>
                <a:latin typeface="Times New Roman" pitchFamily="18" charset="0"/>
                <a:cs typeface="Times New Roman" pitchFamily="18" charset="0"/>
              </a:rPr>
              <a:t>Văn</a:t>
            </a:r>
            <a:r>
              <a:rPr lang="en-US" altLang="zh-CN" sz="2800" b="1" dirty="0" smtClean="0">
                <a:solidFill>
                  <a:srgbClr val="FF0000"/>
                </a:solidFill>
                <a:latin typeface="Times New Roman" pitchFamily="18" charset="0"/>
                <a:cs typeface="Times New Roman" pitchFamily="18" charset="0"/>
              </a:rPr>
              <a:t> </a:t>
            </a:r>
            <a:r>
              <a:rPr lang="en-US" altLang="zh-CN" sz="2800" b="1" dirty="0" err="1" smtClean="0">
                <a:solidFill>
                  <a:srgbClr val="FF0000"/>
                </a:solidFill>
                <a:latin typeface="Times New Roman" pitchFamily="18" charset="0"/>
                <a:cs typeface="Times New Roman" pitchFamily="18" charset="0"/>
              </a:rPr>
              <a:t>Học</a:t>
            </a:r>
            <a:r>
              <a:rPr lang="en-US" altLang="zh-CN" sz="2800" b="1" dirty="0">
                <a:solidFill>
                  <a:srgbClr val="FF0000"/>
                </a:solidFill>
                <a:latin typeface="Times New Roman" pitchFamily="18" charset="0"/>
                <a:cs typeface="Times New Roman" pitchFamily="18" charset="0"/>
              </a:rPr>
              <a:t> </a:t>
            </a:r>
            <a:r>
              <a:rPr lang="en-US" altLang="zh-CN" sz="2800" b="1" dirty="0">
                <a:solidFill>
                  <a:srgbClr val="000000"/>
                </a:solidFill>
                <a:latin typeface="Times New Roman" pitchFamily="18" charset="0"/>
                <a:cs typeface="Times New Roman" pitchFamily="18" charset="0"/>
              </a:rPr>
              <a:t>q</a:t>
            </a:r>
            <a:r>
              <a:rPr lang="vi-VN" sz="2800" b="1" dirty="0" smtClean="0">
                <a:solidFill>
                  <a:srgbClr val="000000"/>
                </a:solidFill>
                <a:latin typeface="Times New Roman" pitchFamily="18" charset="0"/>
                <a:cs typeface="Times New Roman" pitchFamily="18" charset="0"/>
              </a:rPr>
              <a:t>uê </a:t>
            </a:r>
            <a:r>
              <a:rPr lang="en-US" sz="2800" b="1" dirty="0" smtClean="0">
                <a:solidFill>
                  <a:srgbClr val="000000"/>
                </a:solidFill>
                <a:latin typeface="Times New Roman" pitchFamily="18" charset="0"/>
                <a:cs typeface="Times New Roman" pitchFamily="18" charset="0"/>
              </a:rPr>
              <a:t>ở</a:t>
            </a:r>
            <a:r>
              <a:rPr lang="vi-VN" sz="2800" b="1" dirty="0" smtClean="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Phú Xuyên (Hà Tây </a:t>
            </a:r>
            <a:r>
              <a:rPr lang="vi-VN" sz="2800" b="1" dirty="0" smtClean="0">
                <a:solidFill>
                  <a:srgbClr val="000000"/>
                </a:solidFill>
                <a:latin typeface="Times New Roman" pitchFamily="18" charset="0"/>
                <a:cs typeface="Times New Roman" pitchFamily="18" charset="0"/>
              </a:rPr>
              <a:t>cũ)</a:t>
            </a:r>
            <a:r>
              <a:rPr lang="en-US" sz="2800" b="1" dirty="0" smtClean="0">
                <a:solidFill>
                  <a:srgbClr val="00000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Tác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giả</a:t>
            </a:r>
            <a:r>
              <a:rPr lang="vi-VN" sz="2800" b="1" dirty="0" smtClean="0">
                <a:solidFill>
                  <a:srgbClr val="0070C0"/>
                </a:solidFill>
                <a:latin typeface="Times New Roman" pitchFamily="18" charset="0"/>
                <a:cs typeface="Times New Roman" pitchFamily="18" charset="0"/>
              </a:rPr>
              <a:t> </a:t>
            </a:r>
            <a:r>
              <a:rPr lang="vi-VN" sz="2800" b="1" dirty="0">
                <a:solidFill>
                  <a:srgbClr val="0070C0"/>
                </a:solidFill>
                <a:latin typeface="Times New Roman" pitchFamily="18" charset="0"/>
                <a:cs typeface="Times New Roman" pitchFamily="18" charset="0"/>
              </a:rPr>
              <a:t>đã có </a:t>
            </a:r>
            <a:r>
              <a:rPr lang="vi-VN" sz="2800" b="1" dirty="0" smtClean="0">
                <a:solidFill>
                  <a:srgbClr val="0070C0"/>
                </a:solidFill>
                <a:latin typeface="Times New Roman" pitchFamily="18" charset="0"/>
                <a:cs typeface="Times New Roman" pitchFamily="18" charset="0"/>
              </a:rPr>
              <a:t>22 </a:t>
            </a:r>
            <a:r>
              <a:rPr lang="vi-VN" sz="2800" b="1" dirty="0">
                <a:solidFill>
                  <a:srgbClr val="0070C0"/>
                </a:solidFill>
                <a:latin typeface="Times New Roman" pitchFamily="18" charset="0"/>
                <a:cs typeface="Times New Roman" pitchFamily="18" charset="0"/>
              </a:rPr>
              <a:t>đầu sách riêng gồm ký, thơ, truyện </a:t>
            </a:r>
            <a:r>
              <a:rPr lang="vi-VN" sz="2800" b="1" dirty="0" smtClean="0">
                <a:solidFill>
                  <a:srgbClr val="0070C0"/>
                </a:solidFill>
                <a:latin typeface="Times New Roman" pitchFamily="18" charset="0"/>
                <a:cs typeface="Times New Roman" pitchFamily="18" charset="0"/>
              </a:rPr>
              <a:t>ngắn…</a:t>
            </a:r>
            <a:r>
              <a:rPr lang="vi-VN" sz="2800" b="1" dirty="0">
                <a:solidFill>
                  <a:srgbClr val="0070C0"/>
                </a:solidFill>
                <a:latin typeface="Times New Roman" pitchFamily="18" charset="0"/>
                <a:cs typeface="Times New Roman" pitchFamily="18" charset="0"/>
              </a:rPr>
              <a:t> </a:t>
            </a:r>
          </a:p>
          <a:p>
            <a:pPr algn="just"/>
            <a:r>
              <a:rPr lang="vi-VN" sz="2800" b="1" dirty="0" smtClean="0">
                <a:solidFill>
                  <a:srgbClr val="0070C0"/>
                </a:solidFill>
                <a:latin typeface="Times New Roman" pitchFamily="18" charset="0"/>
                <a:cs typeface="Times New Roman" pitchFamily="18" charset="0"/>
              </a:rPr>
              <a:t>-</a:t>
            </a:r>
            <a:r>
              <a:rPr lang="en-US" sz="2800" b="1" dirty="0" smtClean="0">
                <a:solidFill>
                  <a:srgbClr val="0070C0"/>
                </a:solidFill>
                <a:latin typeface="Times New Roman" pitchFamily="18" charset="0"/>
                <a:cs typeface="Times New Roman" pitchFamily="18" charset="0"/>
              </a:rPr>
              <a:t> </a:t>
            </a:r>
            <a:r>
              <a:rPr lang="vi-VN" sz="2800" b="1" dirty="0" smtClean="0">
                <a:solidFill>
                  <a:srgbClr val="0070C0"/>
                </a:solidFill>
                <a:latin typeface="Times New Roman" pitchFamily="18" charset="0"/>
                <a:cs typeface="Times New Roman" pitchFamily="18" charset="0"/>
              </a:rPr>
              <a:t>Anh </a:t>
            </a:r>
            <a:r>
              <a:rPr lang="vi-VN" sz="2800" b="1" dirty="0">
                <a:solidFill>
                  <a:srgbClr val="0070C0"/>
                </a:solidFill>
                <a:latin typeface="Times New Roman" pitchFamily="18" charset="0"/>
                <a:cs typeface="Times New Roman" pitchFamily="18" charset="0"/>
              </a:rPr>
              <a:t>cũng là một nhà báo năng nổ, </a:t>
            </a:r>
            <a:r>
              <a:rPr lang="vi-VN" sz="2800" b="1" dirty="0" smtClean="0">
                <a:solidFill>
                  <a:srgbClr val="0070C0"/>
                </a:solidFill>
                <a:latin typeface="Times New Roman" pitchFamily="18" charset="0"/>
                <a:cs typeface="Times New Roman" pitchFamily="18" charset="0"/>
              </a:rPr>
              <a:t>viết những </a:t>
            </a:r>
            <a:r>
              <a:rPr lang="vi-VN" sz="2800" b="1" dirty="0">
                <a:solidFill>
                  <a:srgbClr val="0070C0"/>
                </a:solidFill>
                <a:latin typeface="Times New Roman" pitchFamily="18" charset="0"/>
                <a:cs typeface="Times New Roman" pitchFamily="18" charset="0"/>
              </a:rPr>
              <a:t>trang </a:t>
            </a:r>
            <a:r>
              <a:rPr lang="vi-VN" sz="2800" b="1" dirty="0" smtClean="0">
                <a:solidFill>
                  <a:srgbClr val="0070C0"/>
                </a:solidFill>
                <a:latin typeface="Times New Roman" pitchFamily="18" charset="0"/>
                <a:cs typeface="Times New Roman" pitchFamily="18" charset="0"/>
              </a:rPr>
              <a:t>văn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sôi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động</a:t>
            </a:r>
            <a:r>
              <a:rPr lang="vi-VN" sz="2800" b="1" dirty="0" smtClean="0">
                <a:solidFill>
                  <a:srgbClr val="0070C0"/>
                </a:solidFill>
                <a:latin typeface="Times New Roman" pitchFamily="18" charset="0"/>
                <a:cs typeface="Times New Roman" pitchFamily="18" charset="0"/>
              </a:rPr>
              <a:t> từ </a:t>
            </a:r>
            <a:r>
              <a:rPr lang="vi-VN" sz="2800" b="1" dirty="0">
                <a:solidFill>
                  <a:srgbClr val="0070C0"/>
                </a:solidFill>
                <a:latin typeface="Times New Roman" pitchFamily="18" charset="0"/>
                <a:cs typeface="Times New Roman" pitchFamily="18" charset="0"/>
              </a:rPr>
              <a:t>chính cuộc </a:t>
            </a:r>
            <a:r>
              <a:rPr lang="vi-VN" sz="2800" b="1" dirty="0" smtClean="0">
                <a:solidFill>
                  <a:srgbClr val="0070C0"/>
                </a:solidFill>
                <a:latin typeface="Times New Roman" pitchFamily="18" charset="0"/>
                <a:cs typeface="Times New Roman" pitchFamily="18" charset="0"/>
              </a:rPr>
              <a:t>sống </a:t>
            </a:r>
            <a:r>
              <a:rPr lang="vi-VN" sz="2800" b="1" dirty="0">
                <a:solidFill>
                  <a:srgbClr val="0070C0"/>
                </a:solidFill>
                <a:latin typeface="Times New Roman" pitchFamily="18" charset="0"/>
                <a:cs typeface="Times New Roman" pitchFamily="18" charset="0"/>
              </a:rPr>
              <a:t>muôn hình muôn </a:t>
            </a:r>
            <a:r>
              <a:rPr lang="vi-VN" sz="2800" b="1" dirty="0" smtClean="0">
                <a:solidFill>
                  <a:srgbClr val="0070C0"/>
                </a:solidFill>
                <a:latin typeface="Times New Roman" pitchFamily="18" charset="0"/>
                <a:cs typeface="Times New Roman" pitchFamily="18" charset="0"/>
              </a:rPr>
              <a:t>vẻ…</a:t>
            </a:r>
            <a:endParaRPr lang="vi-VN" sz="2800" b="1" dirty="0">
              <a:solidFill>
                <a:srgbClr val="0070C0"/>
              </a:solidFill>
              <a:latin typeface="Times New Roman" pitchFamily="18" charset="0"/>
              <a:cs typeface="Times New Roman" pitchFamily="18" charset="0"/>
            </a:endParaRPr>
          </a:p>
        </p:txBody>
      </p:sp>
      <p:sp>
        <p:nvSpPr>
          <p:cNvPr id="24" name="文本框 23">
            <a:extLst>
              <a:ext uri="{FF2B5EF4-FFF2-40B4-BE49-F238E27FC236}">
                <a16:creationId xmlns:a16="http://schemas.microsoft.com/office/drawing/2014/main" xmlns="" id="{66631885-147C-41B3-8875-1FDD7BBD3EF4}"/>
              </a:ext>
            </a:extLst>
          </p:cNvPr>
          <p:cNvSpPr txBox="1"/>
          <p:nvPr/>
        </p:nvSpPr>
        <p:spPr>
          <a:xfrm>
            <a:off x="1395665" y="986508"/>
            <a:ext cx="5991723" cy="652486"/>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r>
              <a:rPr lang="en-US" altLang="zh-CN" sz="2800" b="1" dirty="0">
                <a:solidFill>
                  <a:srgbClr val="FF0000"/>
                </a:solidFill>
                <a:latin typeface="Times New Roman" pitchFamily="18" charset="0"/>
                <a:cs typeface="Times New Roman" pitchFamily="18" charset="0"/>
              </a:rPr>
              <a:t>1. </a:t>
            </a:r>
            <a:r>
              <a:rPr lang="en-US" altLang="zh-CN" sz="2800" b="1" u="sng" dirty="0" err="1" smtClean="0">
                <a:solidFill>
                  <a:srgbClr val="FF0000"/>
                </a:solidFill>
                <a:latin typeface="Times New Roman" pitchFamily="18" charset="0"/>
                <a:cs typeface="Times New Roman" pitchFamily="18" charset="0"/>
              </a:rPr>
              <a:t>Tác</a:t>
            </a:r>
            <a:r>
              <a:rPr lang="en-US" altLang="zh-CN" sz="2800" b="1" u="sng" dirty="0" smtClean="0">
                <a:solidFill>
                  <a:srgbClr val="FF0000"/>
                </a:solidFill>
                <a:latin typeface="Times New Roman" pitchFamily="18" charset="0"/>
                <a:cs typeface="Times New Roman" pitchFamily="18" charset="0"/>
              </a:rPr>
              <a:t> </a:t>
            </a:r>
            <a:r>
              <a:rPr lang="en-US" altLang="zh-CN" sz="2800" b="1" u="sng" dirty="0" err="1" smtClean="0">
                <a:solidFill>
                  <a:srgbClr val="FF0000"/>
                </a:solidFill>
                <a:latin typeface="Times New Roman" pitchFamily="18" charset="0"/>
                <a:cs typeface="Times New Roman" pitchFamily="18" charset="0"/>
              </a:rPr>
              <a:t>giả</a:t>
            </a:r>
            <a:r>
              <a:rPr lang="en-US" altLang="zh-CN" sz="2800" b="1" u="sng" dirty="0" smtClean="0">
                <a:solidFill>
                  <a:srgbClr val="FF0000"/>
                </a:solidFill>
                <a:latin typeface="Times New Roman" pitchFamily="18" charset="0"/>
                <a:cs typeface="Times New Roman" pitchFamily="18" charset="0"/>
              </a:rPr>
              <a:t>, </a:t>
            </a:r>
            <a:r>
              <a:rPr lang="en-US" altLang="zh-CN" sz="2800" b="1" u="sng" dirty="0" err="1" smtClean="0">
                <a:solidFill>
                  <a:srgbClr val="FF0000"/>
                </a:solidFill>
                <a:latin typeface="Times New Roman" pitchFamily="18" charset="0"/>
                <a:cs typeface="Times New Roman" pitchFamily="18" charset="0"/>
              </a:rPr>
              <a:t>tác</a:t>
            </a:r>
            <a:r>
              <a:rPr lang="en-US" altLang="zh-CN" sz="2800" b="1" u="sng" dirty="0" smtClean="0">
                <a:solidFill>
                  <a:srgbClr val="FF0000"/>
                </a:solidFill>
                <a:latin typeface="Times New Roman" pitchFamily="18" charset="0"/>
                <a:cs typeface="Times New Roman" pitchFamily="18" charset="0"/>
              </a:rPr>
              <a:t> </a:t>
            </a:r>
            <a:r>
              <a:rPr lang="en-US" altLang="zh-CN" sz="2800" b="1" u="sng" dirty="0" err="1" smtClean="0">
                <a:solidFill>
                  <a:srgbClr val="FF0000"/>
                </a:solidFill>
                <a:latin typeface="Times New Roman" pitchFamily="18" charset="0"/>
                <a:cs typeface="Times New Roman" pitchFamily="18" charset="0"/>
              </a:rPr>
              <a:t>phẩm</a:t>
            </a:r>
            <a:r>
              <a:rPr lang="en-US" altLang="zh-CN" sz="2800" b="1" u="sng" dirty="0" smtClean="0">
                <a:solidFill>
                  <a:srgbClr val="FF0000"/>
                </a:solidFill>
                <a:latin typeface="Times New Roman" pitchFamily="18" charset="0"/>
                <a:cs typeface="Times New Roman" pitchFamily="18" charset="0"/>
              </a:rPr>
              <a:t>:</a:t>
            </a:r>
            <a:endParaRPr lang="zh-CN" altLang="en-US" sz="2800" b="1" u="sng" dirty="0">
              <a:solidFill>
                <a:srgbClr val="FF0000"/>
              </a:solidFill>
              <a:latin typeface="Times New Roman" pitchFamily="18" charset="0"/>
              <a:cs typeface="Times New Roman" pitchFamily="18" charset="0"/>
            </a:endParaRPr>
          </a:p>
        </p:txBody>
      </p:sp>
      <p:sp>
        <p:nvSpPr>
          <p:cNvPr id="26" name="矩形 25">
            <a:extLst>
              <a:ext uri="{FF2B5EF4-FFF2-40B4-BE49-F238E27FC236}">
                <a16:creationId xmlns:a16="http://schemas.microsoft.com/office/drawing/2014/main" xmlns="" id="{0E67C051-E9A0-429A-A198-E1F2C30A32BF}"/>
              </a:ext>
            </a:extLst>
          </p:cNvPr>
          <p:cNvSpPr/>
          <p:nvPr/>
        </p:nvSpPr>
        <p:spPr>
          <a:xfrm rot="14133727">
            <a:off x="32477150" y="-12834549"/>
            <a:ext cx="412685" cy="376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 name="图片 27" descr="图片包含 绿色, 桌子&#10;&#10;描述已自动生成">
            <a:extLst>
              <a:ext uri="{FF2B5EF4-FFF2-40B4-BE49-F238E27FC236}">
                <a16:creationId xmlns:a16="http://schemas.microsoft.com/office/drawing/2014/main" xmlns="" id="{C5DD2EB1-AA92-44BF-AACB-403350F840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7" r="16667"/>
          <a:stretch/>
        </p:blipFill>
        <p:spPr>
          <a:xfrm rot="14133727">
            <a:off x="31804685" y="-12467080"/>
            <a:ext cx="1205815" cy="1205815"/>
          </a:xfrm>
          <a:prstGeom prst="ellipse">
            <a:avLst/>
          </a:prstGeom>
          <a:effectLst>
            <a:outerShdw blurRad="63500" sx="102000" sy="102000" algn="ctr" rotWithShape="0">
              <a:prstClr val="black">
                <a:alpha val="40000"/>
              </a:prstClr>
            </a:outerShdw>
          </a:effectLst>
        </p:spPr>
      </p:pic>
      <p:pic>
        <p:nvPicPr>
          <p:cNvPr id="30" name="图片 29" descr="图片包含 室内, 花瓶, 花, 小&#10;&#10;描述已自动生成">
            <a:extLst>
              <a:ext uri="{FF2B5EF4-FFF2-40B4-BE49-F238E27FC236}">
                <a16:creationId xmlns:a16="http://schemas.microsoft.com/office/drawing/2014/main" xmlns="" id="{C793492C-E27E-4562-A328-3EAAF8DF5B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248" r="26086"/>
          <a:stretch/>
        </p:blipFill>
        <p:spPr>
          <a:xfrm rot="14133727" flipH="1">
            <a:off x="25606845" y="-12620155"/>
            <a:ext cx="2053755" cy="2053755"/>
          </a:xfrm>
          <a:prstGeom prst="ellipse">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xmlns="" id="{BB3F1EA4-E34F-4F8C-8CB4-BAD7766D30E0}"/>
              </a:ext>
            </a:extLst>
          </p:cNvPr>
          <p:cNvSpPr txBox="1"/>
          <p:nvPr/>
        </p:nvSpPr>
        <p:spPr>
          <a:xfrm rot="14133727">
            <a:off x="25234644" y="-12680783"/>
            <a:ext cx="2705356" cy="1631783"/>
          </a:xfrm>
          <a:prstGeom prst="rect">
            <a:avLst/>
          </a:prstGeom>
          <a:noFill/>
        </p:spPr>
        <p:txBody>
          <a:bodyPr vert="eaVert" wrap="square" rtlCol="0">
            <a:spAutoFit/>
          </a:bodyPr>
          <a:lstStyle/>
          <a:p>
            <a:pPr>
              <a:lnSpc>
                <a:spcPct val="130000"/>
              </a:lnSpc>
            </a:pPr>
            <a:r>
              <a:rPr lang="en-US" altLang="zh-CN" sz="1400" dirty="0">
                <a:solidFill>
                  <a:prstClr val="white"/>
                </a:solidFill>
              </a:rPr>
              <a:t>10</a:t>
            </a:r>
            <a:r>
              <a:rPr lang="zh-CN" altLang="en-US" sz="1400" dirty="0">
                <a:solidFill>
                  <a:prstClr val="white"/>
                </a:solidFill>
              </a:rPr>
              <a:t>、八月的雨，依然倾泻如注，疯狂地滴落在脸颊，有如恋人*的亲吻，让人感觉冲动；八月的人，依然孤独寂寞，带着伤感的思绪，百般无聊的生活着。</a:t>
            </a:r>
          </a:p>
        </p:txBody>
      </p:sp>
      <p:sp>
        <p:nvSpPr>
          <p:cNvPr id="34" name="文本框 33">
            <a:extLst>
              <a:ext uri="{FF2B5EF4-FFF2-40B4-BE49-F238E27FC236}">
                <a16:creationId xmlns:a16="http://schemas.microsoft.com/office/drawing/2014/main" xmlns="" id="{B749A12B-FAD6-4BB6-822A-8D99DC650864}"/>
              </a:ext>
            </a:extLst>
          </p:cNvPr>
          <p:cNvSpPr txBox="1"/>
          <p:nvPr/>
        </p:nvSpPr>
        <p:spPr>
          <a:xfrm rot="14133727">
            <a:off x="29436178" y="-10258120"/>
            <a:ext cx="3139321" cy="1152220"/>
          </a:xfrm>
          <a:prstGeom prst="rect">
            <a:avLst/>
          </a:prstGeom>
          <a:noFill/>
        </p:spPr>
        <p:txBody>
          <a:bodyPr vert="eaVert" wrap="square" rtlCol="0">
            <a:spAutoFit/>
          </a:bodyPr>
          <a:lstStyle/>
          <a:p>
            <a:r>
              <a:rPr lang="zh-CN" altLang="en-US" sz="4800" spc="600" dirty="0">
                <a:solidFill>
                  <a:prstClr val="white"/>
                </a:solidFill>
              </a:rPr>
              <a:t>七月再见</a:t>
            </a:r>
          </a:p>
        </p:txBody>
      </p:sp>
      <p:sp>
        <p:nvSpPr>
          <p:cNvPr id="4" name="TextBox 3">
            <a:extLst>
              <a:ext uri="{FF2B5EF4-FFF2-40B4-BE49-F238E27FC236}">
                <a16:creationId xmlns:a16="http://schemas.microsoft.com/office/drawing/2014/main" xmlns="" id="{70CA94E2-787D-4BB6-B8C8-6F1C85552758}"/>
              </a:ext>
            </a:extLst>
          </p:cNvPr>
          <p:cNvSpPr txBox="1"/>
          <p:nvPr/>
        </p:nvSpPr>
        <p:spPr>
          <a:xfrm>
            <a:off x="455275" y="254000"/>
            <a:ext cx="5339583" cy="732508"/>
          </a:xfrm>
          <a:prstGeom prst="rect">
            <a:avLst/>
          </a:prstGeom>
          <a:noFill/>
        </p:spPr>
        <p:txBody>
          <a:bodyPr wrap="square" rtlCol="0">
            <a:spAutoFit/>
          </a:bodyPr>
          <a:lstStyle/>
          <a:p>
            <a:pPr>
              <a:lnSpc>
                <a:spcPct val="130000"/>
              </a:lnSpc>
            </a:pPr>
            <a:r>
              <a:rPr lang="en-US" sz="3200" b="1" dirty="0">
                <a:solidFill>
                  <a:srgbClr val="FF0000"/>
                </a:solidFill>
                <a:latin typeface="Times New Roman" pitchFamily="18" charset="0"/>
                <a:cs typeface="Times New Roman" pitchFamily="18" charset="0"/>
              </a:rPr>
              <a:t>I. </a:t>
            </a:r>
            <a:r>
              <a:rPr lang="en-US" sz="3200" b="1" u="sng" dirty="0" smtClean="0">
                <a:solidFill>
                  <a:srgbClr val="FF0000"/>
                </a:solidFill>
                <a:latin typeface="Times New Roman" pitchFamily="18" charset="0"/>
                <a:cs typeface="Times New Roman" pitchFamily="18" charset="0"/>
              </a:rPr>
              <a:t>TÌM </a:t>
            </a:r>
            <a:r>
              <a:rPr lang="en-US" sz="3200" b="1" u="sng" dirty="0">
                <a:solidFill>
                  <a:srgbClr val="FF0000"/>
                </a:solidFill>
                <a:latin typeface="Times New Roman" pitchFamily="18" charset="0"/>
                <a:cs typeface="Times New Roman" pitchFamily="18" charset="0"/>
              </a:rPr>
              <a:t>HIỂU CHUNG</a:t>
            </a:r>
            <a:r>
              <a:rPr lang="en-US" sz="2400" dirty="0">
                <a:solidFill>
                  <a:prstClr val="white"/>
                </a:solidFill>
                <a:latin typeface="#9Slide03 Arima Madurai Black" panose="00000A00000000000000" pitchFamily="2" charset="0"/>
                <a:cs typeface="#9Slide03 Arima Madurai Black" panose="00000A00000000000000" pitchFamily="2" charset="0"/>
              </a:rPr>
              <a:t>:</a:t>
            </a:r>
          </a:p>
        </p:txBody>
      </p:sp>
      <p:sp>
        <p:nvSpPr>
          <p:cNvPr id="6" name="TextBox 5">
            <a:extLst>
              <a:ext uri="{FF2B5EF4-FFF2-40B4-BE49-F238E27FC236}">
                <a16:creationId xmlns:a16="http://schemas.microsoft.com/office/drawing/2014/main" xmlns="" id="{86A45A05-E1E5-4983-8848-3053AE5A3CC0}"/>
              </a:ext>
            </a:extLst>
          </p:cNvPr>
          <p:cNvSpPr txBox="1"/>
          <p:nvPr/>
        </p:nvSpPr>
        <p:spPr>
          <a:xfrm>
            <a:off x="1503947" y="4836695"/>
            <a:ext cx="9492916" cy="1740476"/>
          </a:xfrm>
          <a:prstGeom prst="rect">
            <a:avLst/>
          </a:prstGeom>
          <a:noFill/>
        </p:spPr>
        <p:txBody>
          <a:bodyPr wrap="square" rtlCol="0">
            <a:spAutoFit/>
          </a:bodyPr>
          <a:lstStyle/>
          <a:p>
            <a:pPr lvl="0">
              <a:lnSpc>
                <a:spcPct val="130000"/>
              </a:lnSpc>
            </a:pPr>
            <a:r>
              <a:rPr lang="en-US" sz="2800" b="1" dirty="0" smtClean="0">
                <a:solidFill>
                  <a:srgbClr val="FF0000"/>
                </a:solidFill>
                <a:latin typeface="Times New Roman" pitchFamily="18" charset="0"/>
                <a:cs typeface="Times New Roman" pitchFamily="18" charset="0"/>
              </a:rPr>
              <a:t>*</a:t>
            </a:r>
            <a:r>
              <a:rPr lang="en-US" sz="2800" b="1" dirty="0" err="1" smtClean="0">
                <a:solidFill>
                  <a:srgbClr val="FF0000"/>
                </a:solidFill>
                <a:latin typeface="Times New Roman" pitchFamily="18" charset="0"/>
                <a:cs typeface="Times New Roman" pitchFamily="18" charset="0"/>
              </a:rPr>
              <a:t>Văn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bản</a:t>
            </a:r>
            <a:r>
              <a:rPr lang="en-US" sz="2800" b="1" dirty="0" smtClean="0">
                <a:solidFill>
                  <a:srgbClr val="FF0000"/>
                </a:solidFill>
                <a:latin typeface="Times New Roman" pitchFamily="18" charset="0"/>
                <a:cs typeface="Times New Roman" pitchFamily="18" charset="0"/>
              </a:rPr>
              <a:t> </a:t>
            </a:r>
            <a:r>
              <a:rPr lang="en-US" sz="2800" b="1" dirty="0">
                <a:latin typeface="Times New Roman" pitchFamily="18" charset="0"/>
                <a:cs typeface="Times New Roman" pitchFamily="18" charset="0"/>
              </a:rPr>
              <a:t>t</a:t>
            </a:r>
            <a:r>
              <a:rPr lang="vi-VN" sz="2800" b="1" dirty="0">
                <a:latin typeface="Times New Roman" pitchFamily="18" charset="0"/>
                <a:cs typeface="Times New Roman" pitchFamily="18" charset="0"/>
              </a:rPr>
              <a:t>rích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vi-VN" sz="2800" b="1" i="1" dirty="0" smtClean="0">
                <a:latin typeface="Times New Roman" pitchFamily="18" charset="0"/>
                <a:cs typeface="Times New Roman" pitchFamily="18" charset="0"/>
              </a:rPr>
              <a:t>Trò </a:t>
            </a:r>
            <a:r>
              <a:rPr lang="vi-VN" sz="2800" b="1" i="1" dirty="0">
                <a:latin typeface="Times New Roman" pitchFamily="18" charset="0"/>
                <a:cs typeface="Times New Roman" pitchFamily="18" charset="0"/>
              </a:rPr>
              <a:t>chuyện với hàng </a:t>
            </a:r>
            <a:r>
              <a:rPr lang="vi-VN" sz="2800" b="1" i="1" dirty="0" smtClean="0">
                <a:latin typeface="Times New Roman" pitchFamily="18" charset="0"/>
                <a:cs typeface="Times New Roman" pitchFamily="18" charset="0"/>
              </a:rPr>
              <a:t>cau</a:t>
            </a:r>
            <a:r>
              <a:rPr lang="en-US" sz="2800" b="1" i="1" dirty="0" smtClean="0">
                <a:latin typeface="Times New Roman" pitchFamily="18" charset="0"/>
                <a:cs typeface="Times New Roman" pitchFamily="18" charset="0"/>
              </a:rPr>
              <a:t>”</a:t>
            </a:r>
            <a:r>
              <a:rPr lang="vi-VN" sz="2800" b="1"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Báo Quân đội nhân dân, 09/04/202</a:t>
            </a:r>
            <a:r>
              <a:rPr lang="en-US" sz="2800" b="1" dirty="0" smtClean="0">
                <a:latin typeface="Times New Roman" pitchFamily="18" charset="0"/>
                <a:cs typeface="Times New Roman" pitchFamily="18" charset="0"/>
              </a:rPr>
              <a:t>0. </a:t>
            </a:r>
            <a:r>
              <a:rPr lang="vi-VN" sz="2800" b="1" dirty="0" smtClean="0">
                <a:solidFill>
                  <a:srgbClr val="0070C0"/>
                </a:solidFill>
                <a:latin typeface="Times New Roman" pitchFamily="18" charset="0"/>
                <a:cs typeface="Times New Roman" pitchFamily="18" charset="0"/>
              </a:rPr>
              <a:t>Tác </a:t>
            </a:r>
            <a:r>
              <a:rPr lang="vi-VN" sz="2800" b="1" dirty="0">
                <a:solidFill>
                  <a:srgbClr val="0070C0"/>
                </a:solidFill>
                <a:latin typeface="Times New Roman" pitchFamily="18" charset="0"/>
                <a:cs typeface="Times New Roman" pitchFamily="18" charset="0"/>
              </a:rPr>
              <a:t>phẩm </a:t>
            </a:r>
            <a:r>
              <a:rPr lang="vi-VN" sz="2800" b="1" dirty="0" smtClean="0">
                <a:solidFill>
                  <a:srgbClr val="0070C0"/>
                </a:solidFill>
                <a:latin typeface="Times New Roman" pitchFamily="18" charset="0"/>
                <a:cs typeface="Times New Roman" pitchFamily="18" charset="0"/>
              </a:rPr>
              <a:t>chính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gồm</a:t>
            </a:r>
            <a:r>
              <a:rPr lang="vi-VN" sz="2800" b="1" dirty="0">
                <a:solidFill>
                  <a:srgbClr val="0070C0"/>
                </a:solidFill>
                <a:latin typeface="Times New Roman" pitchFamily="18" charset="0"/>
                <a:cs typeface="Times New Roman" pitchFamily="18" charset="0"/>
              </a:rPr>
              <a:t> </a:t>
            </a:r>
            <a:r>
              <a:rPr lang="vi-VN" sz="2800" b="1" i="1" dirty="0">
                <a:solidFill>
                  <a:srgbClr val="0070C0"/>
                </a:solidFill>
                <a:latin typeface="Times New Roman" pitchFamily="18" charset="0"/>
                <a:cs typeface="Times New Roman" pitchFamily="18" charset="0"/>
              </a:rPr>
              <a:t>“Những cô gái </a:t>
            </a:r>
            <a:r>
              <a:rPr lang="vi-VN" sz="2800" b="1" dirty="0">
                <a:solidFill>
                  <a:srgbClr val="0070C0"/>
                </a:solidFill>
                <a:latin typeface="Times New Roman" pitchFamily="18" charset="0"/>
                <a:cs typeface="Times New Roman" pitchFamily="18" charset="0"/>
              </a:rPr>
              <a:t> </a:t>
            </a:r>
            <a:r>
              <a:rPr lang="vi-VN" sz="2800" b="1" i="1" dirty="0">
                <a:solidFill>
                  <a:srgbClr val="0070C0"/>
                </a:solidFill>
                <a:latin typeface="Times New Roman" pitchFamily="18" charset="0"/>
                <a:cs typeface="Times New Roman" pitchFamily="18" charset="0"/>
              </a:rPr>
              <a:t>bất hạnh</a:t>
            </a:r>
            <a:r>
              <a:rPr lang="vi-VN" sz="2800" b="1" dirty="0">
                <a:solidFill>
                  <a:srgbClr val="0070C0"/>
                </a:solidFill>
                <a:latin typeface="Times New Roman" pitchFamily="18" charset="0"/>
                <a:cs typeface="Times New Roman" pitchFamily="18" charset="0"/>
              </a:rPr>
              <a:t> </a:t>
            </a:r>
            <a:r>
              <a:rPr lang="vi-VN" sz="2800" b="1" i="1" dirty="0">
                <a:solidFill>
                  <a:srgbClr val="0070C0"/>
                </a:solidFill>
                <a:latin typeface="Times New Roman" pitchFamily="18" charset="0"/>
                <a:cs typeface="Times New Roman" pitchFamily="18" charset="0"/>
              </a:rPr>
              <a:t>” 2008); “Đường dài của hạnh phúc”</a:t>
            </a:r>
            <a:r>
              <a:rPr lang="en-US" sz="2800" b="1" i="1" dirty="0" smtClean="0">
                <a:solidFill>
                  <a:srgbClr val="0070C0"/>
                </a:solidFill>
                <a:latin typeface="Times New Roman" pitchFamily="18" charset="0"/>
                <a:cs typeface="Times New Roman" pitchFamily="18" charset="0"/>
              </a:rPr>
              <a:t>…</a:t>
            </a:r>
            <a:endParaRPr lang="en-US" sz="2000" b="1" dirty="0">
              <a:solidFill>
                <a:srgbClr val="0070C0"/>
              </a:solidFill>
              <a:latin typeface="#9Slide03 Arima Madurai Black" panose="00000A00000000000000" pitchFamily="2" charset="0"/>
              <a:cs typeface="#9Slide03 Arima Madurai Black" panose="00000A00000000000000" pitchFamily="2" charset="0"/>
            </a:endParaRPr>
          </a:p>
        </p:txBody>
      </p:sp>
      <p:pic>
        <p:nvPicPr>
          <p:cNvPr id="7" name="Picture 6">
            <a:extLst>
              <a:ext uri="{FF2B5EF4-FFF2-40B4-BE49-F238E27FC236}">
                <a16:creationId xmlns:a16="http://schemas.microsoft.com/office/drawing/2014/main" xmlns="" id="{20E88E6B-7BEF-4B02-9444-FCEEA5DB5F71}"/>
              </a:ext>
            </a:extLst>
          </p:cNvPr>
          <p:cNvPicPr>
            <a:picLocks noChangeAspect="1"/>
          </p:cNvPicPr>
          <p:nvPr/>
        </p:nvPicPr>
        <p:blipFill>
          <a:blip r:embed="rId6"/>
          <a:stretch>
            <a:fillRect/>
          </a:stretch>
        </p:blipFill>
        <p:spPr>
          <a:xfrm>
            <a:off x="8746959" y="340021"/>
            <a:ext cx="3445041" cy="4228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6479726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3" grpId="0" animBg="1"/>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19">
            <a:extLst>
              <a:ext uri="{FF2B5EF4-FFF2-40B4-BE49-F238E27FC236}">
                <a16:creationId xmlns:a16="http://schemas.microsoft.com/office/drawing/2014/main" xmlns="" id="{2DB2E55E-7D81-4D6F-B44C-FC9292AE04A7}"/>
              </a:ext>
            </a:extLst>
          </p:cNvPr>
          <p:cNvSpPr/>
          <p:nvPr/>
        </p:nvSpPr>
        <p:spPr>
          <a:xfrm>
            <a:off x="1503946" y="3958389"/>
            <a:ext cx="10539663" cy="1371600"/>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圆角 19">
            <a:extLst>
              <a:ext uri="{FF2B5EF4-FFF2-40B4-BE49-F238E27FC236}">
                <a16:creationId xmlns:a16="http://schemas.microsoft.com/office/drawing/2014/main" xmlns="" id="{DE301F86-17EC-46E9-A3BF-BE16413514C6}"/>
              </a:ext>
            </a:extLst>
          </p:cNvPr>
          <p:cNvSpPr/>
          <p:nvPr/>
        </p:nvSpPr>
        <p:spPr>
          <a:xfrm>
            <a:off x="1395666" y="1967164"/>
            <a:ext cx="10647944" cy="1810752"/>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a:extLst>
              <a:ext uri="{FF2B5EF4-FFF2-40B4-BE49-F238E27FC236}">
                <a16:creationId xmlns:a16="http://schemas.microsoft.com/office/drawing/2014/main" xmlns="" id="{A6446A65-1A16-4958-9010-69E56A5ACE80}"/>
              </a:ext>
            </a:extLst>
          </p:cNvPr>
          <p:cNvSpPr/>
          <p:nvPr/>
        </p:nvSpPr>
        <p:spPr>
          <a:xfrm>
            <a:off x="1293461" y="505326"/>
            <a:ext cx="10750149" cy="126331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descr="图片包含 花束, 植物, 室内, 花&#10;&#10;描述已自动生成">
            <a:extLst>
              <a:ext uri="{FF2B5EF4-FFF2-40B4-BE49-F238E27FC236}">
                <a16:creationId xmlns:a16="http://schemas.microsoft.com/office/drawing/2014/main" xmlns="" id="{28050A8C-F2C2-4B69-B7EB-CDA56B9DBA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a:off x="132347" y="1967164"/>
            <a:ext cx="1263315" cy="3380873"/>
          </a:xfrm>
          <a:prstGeom prst="roundRect">
            <a:avLst/>
          </a:prstGeom>
          <a:effectLst>
            <a:outerShdw blurRad="63500" sx="102000" sy="102000" algn="ctr" rotWithShape="0">
              <a:prstClr val="black">
                <a:alpha val="40000"/>
              </a:prstClr>
            </a:outerShdw>
          </a:effectLst>
        </p:spPr>
      </p:pic>
      <p:pic>
        <p:nvPicPr>
          <p:cNvPr id="15" name="图片 14" descr="图片包含 游戏机, 植物, 树, 菠萝&#10;&#10;描述已自动生成">
            <a:extLst>
              <a:ext uri="{FF2B5EF4-FFF2-40B4-BE49-F238E27FC236}">
                <a16:creationId xmlns:a16="http://schemas.microsoft.com/office/drawing/2014/main" xmlns="" id="{CAD9632A-4B5F-4799-9B43-2BA3AA56D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67" b="16666"/>
          <a:stretch/>
        </p:blipFill>
        <p:spPr>
          <a:xfrm>
            <a:off x="132347" y="505326"/>
            <a:ext cx="1161115" cy="1263316"/>
          </a:xfrm>
          <a:prstGeom prst="round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xmlns="" id="{F1975AD5-5C1E-41F4-A3A2-4961720381B2}"/>
              </a:ext>
            </a:extLst>
          </p:cNvPr>
          <p:cNvSpPr txBox="1"/>
          <p:nvPr/>
        </p:nvSpPr>
        <p:spPr>
          <a:xfrm>
            <a:off x="1636295" y="1967164"/>
            <a:ext cx="9865894" cy="1569660"/>
          </a:xfrm>
          <a:prstGeom prst="rect">
            <a:avLst/>
          </a:prstGeom>
          <a:noFill/>
        </p:spPr>
        <p:txBody>
          <a:bodyPr wrap="square" rtlCol="0">
            <a:spAutoFit/>
          </a:bodyPr>
          <a:lstStyle/>
          <a:p>
            <a:pPr algn="just"/>
            <a:r>
              <a:rPr lang="en-US" altLang="zh-CN" sz="3200" b="1" dirty="0" smtClean="0">
                <a:solidFill>
                  <a:srgbClr val="FF0000"/>
                </a:solidFill>
                <a:latin typeface="Times New Roman" pitchFamily="18" charset="0"/>
                <a:cs typeface="Times New Roman" pitchFamily="18" charset="0"/>
              </a:rPr>
              <a:t>3. </a:t>
            </a:r>
            <a:r>
              <a:rPr lang="en-US" altLang="zh-CN" sz="3200" b="1" u="sng" dirty="0" err="1" smtClean="0">
                <a:solidFill>
                  <a:srgbClr val="FF0000"/>
                </a:solidFill>
                <a:latin typeface="Times New Roman" pitchFamily="18" charset="0"/>
                <a:cs typeface="Times New Roman" pitchFamily="18" charset="0"/>
              </a:rPr>
              <a:t>Phương</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thức</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biểu</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đạt</a:t>
            </a:r>
            <a:r>
              <a:rPr lang="en-US" altLang="zh-CN" sz="3200" b="1" dirty="0" smtClean="0">
                <a:solidFill>
                  <a:srgbClr val="FF0000"/>
                </a:solidFill>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Tự</a:t>
            </a:r>
            <a:r>
              <a:rPr lang="en-US" altLang="zh-CN" sz="3200" b="1" dirty="0" smtClean="0">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sự</a:t>
            </a:r>
            <a:r>
              <a:rPr lang="en-US" altLang="zh-CN" sz="3200" b="1" dirty="0" smtClean="0">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kết</a:t>
            </a:r>
            <a:r>
              <a:rPr lang="en-US" altLang="zh-CN" sz="3200" b="1" dirty="0" smtClean="0">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hợp</a:t>
            </a:r>
            <a:r>
              <a:rPr lang="en-US" altLang="zh-CN" sz="3200" b="1" dirty="0" smtClean="0">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miêu</a:t>
            </a:r>
            <a:r>
              <a:rPr lang="en-US" altLang="zh-CN" sz="3200" b="1" dirty="0" smtClean="0">
                <a:latin typeface="Times New Roman" pitchFamily="18" charset="0"/>
                <a:cs typeface="Times New Roman" pitchFamily="18" charset="0"/>
              </a:rPr>
              <a:t> </a:t>
            </a:r>
            <a:r>
              <a:rPr lang="en-US" altLang="zh-CN" sz="3200" b="1" dirty="0" err="1" smtClean="0">
                <a:latin typeface="Times New Roman" pitchFamily="18" charset="0"/>
                <a:cs typeface="Times New Roman" pitchFamily="18" charset="0"/>
              </a:rPr>
              <a:t>tả</a:t>
            </a:r>
            <a:endParaRPr lang="en-US" altLang="zh-CN" sz="3200" b="1" dirty="0" smtClean="0">
              <a:latin typeface="Times New Roman" pitchFamily="18" charset="0"/>
              <a:cs typeface="Times New Roman" pitchFamily="18" charset="0"/>
            </a:endParaRPr>
          </a:p>
          <a:p>
            <a:pPr algn="just"/>
            <a:endParaRPr lang="en-US" sz="3200" b="1" dirty="0" smtClean="0">
              <a:solidFill>
                <a:srgbClr val="FF0000"/>
              </a:solidFill>
              <a:latin typeface="Times New Roman" pitchFamily="18" charset="0"/>
              <a:cs typeface="Times New Roman" pitchFamily="18" charset="0"/>
            </a:endParaRPr>
          </a:p>
          <a:p>
            <a:pPr algn="just"/>
            <a:r>
              <a:rPr lang="en-US" sz="3200" b="1" dirty="0" smtClean="0">
                <a:solidFill>
                  <a:srgbClr val="FF0000"/>
                </a:solidFill>
                <a:latin typeface="Times New Roman" pitchFamily="18" charset="0"/>
                <a:cs typeface="Times New Roman" pitchFamily="18" charset="0"/>
              </a:rPr>
              <a:t>4. </a:t>
            </a:r>
            <a:r>
              <a:rPr lang="en-US" sz="3200" b="1" u="sng" dirty="0" err="1" smtClean="0">
                <a:solidFill>
                  <a:srgbClr val="FF0000"/>
                </a:solidFill>
                <a:latin typeface="Times New Roman" pitchFamily="18" charset="0"/>
                <a:cs typeface="Times New Roman" pitchFamily="18" charset="0"/>
              </a:rPr>
              <a:t>Thể</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loại</a:t>
            </a:r>
            <a:r>
              <a:rPr lang="en-US" sz="3200" b="1" u="sng" dirty="0" smtClean="0">
                <a:solidFill>
                  <a:srgbClr val="FF0000"/>
                </a:solidFill>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ngắn</a:t>
            </a:r>
            <a:endParaRPr lang="vi-VN" sz="3200" b="1" dirty="0">
              <a:latin typeface="Times New Roman" pitchFamily="18" charset="0"/>
              <a:cs typeface="Times New Roman" pitchFamily="18" charset="0"/>
            </a:endParaRPr>
          </a:p>
        </p:txBody>
      </p:sp>
      <p:sp>
        <p:nvSpPr>
          <p:cNvPr id="24" name="文本框 23">
            <a:extLst>
              <a:ext uri="{FF2B5EF4-FFF2-40B4-BE49-F238E27FC236}">
                <a16:creationId xmlns:a16="http://schemas.microsoft.com/office/drawing/2014/main" xmlns="" id="{66631885-147C-41B3-8875-1FDD7BBD3EF4}"/>
              </a:ext>
            </a:extLst>
          </p:cNvPr>
          <p:cNvSpPr txBox="1"/>
          <p:nvPr/>
        </p:nvSpPr>
        <p:spPr>
          <a:xfrm>
            <a:off x="1636295" y="505326"/>
            <a:ext cx="8939463" cy="732508"/>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r>
              <a:rPr lang="en-US" altLang="zh-CN" sz="3200" b="1" dirty="0" smtClean="0">
                <a:solidFill>
                  <a:srgbClr val="FF0000"/>
                </a:solidFill>
                <a:latin typeface="Times New Roman" pitchFamily="18" charset="0"/>
                <a:cs typeface="Times New Roman" pitchFamily="18" charset="0"/>
              </a:rPr>
              <a:t>2. </a:t>
            </a:r>
            <a:r>
              <a:rPr lang="en-US" altLang="zh-CN" sz="3200" b="1" u="sng" dirty="0" err="1" smtClean="0">
                <a:solidFill>
                  <a:srgbClr val="FF0000"/>
                </a:solidFill>
                <a:latin typeface="Times New Roman" pitchFamily="18" charset="0"/>
                <a:cs typeface="Times New Roman" pitchFamily="18" charset="0"/>
              </a:rPr>
              <a:t>Đọc</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và</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tìm</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hiểu</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chú</a:t>
            </a:r>
            <a:r>
              <a:rPr lang="en-US" altLang="zh-CN" sz="3200" b="1" u="sng" dirty="0" smtClean="0">
                <a:solidFill>
                  <a:srgbClr val="FF0000"/>
                </a:solidFill>
                <a:latin typeface="Times New Roman" pitchFamily="18" charset="0"/>
                <a:cs typeface="Times New Roman" pitchFamily="18" charset="0"/>
              </a:rPr>
              <a:t> </a:t>
            </a:r>
            <a:r>
              <a:rPr lang="en-US" altLang="zh-CN" sz="3200" b="1" u="sng" dirty="0" err="1" smtClean="0">
                <a:solidFill>
                  <a:srgbClr val="FF0000"/>
                </a:solidFill>
                <a:latin typeface="Times New Roman" pitchFamily="18" charset="0"/>
                <a:cs typeface="Times New Roman" pitchFamily="18" charset="0"/>
              </a:rPr>
              <a:t>thích</a:t>
            </a:r>
            <a:r>
              <a:rPr lang="en-US" altLang="zh-CN" sz="3200" b="1" dirty="0" smtClean="0">
                <a:solidFill>
                  <a:srgbClr val="FF0000"/>
                </a:solidFill>
                <a:latin typeface="Times New Roman" pitchFamily="18" charset="0"/>
                <a:cs typeface="Times New Roman" pitchFamily="18" charset="0"/>
              </a:rPr>
              <a:t>: </a:t>
            </a:r>
            <a:r>
              <a:rPr lang="en-US" altLang="zh-CN" sz="3200" b="1" dirty="0" smtClean="0">
                <a:solidFill>
                  <a:schemeClr val="tx1"/>
                </a:solidFill>
                <a:latin typeface="Times New Roman" pitchFamily="18" charset="0"/>
                <a:cs typeface="Times New Roman" pitchFamily="18" charset="0"/>
              </a:rPr>
              <a:t>(SGK/105-107)</a:t>
            </a:r>
            <a:endParaRPr lang="zh-CN" altLang="en-US" sz="3200" b="1" u="sng" dirty="0">
              <a:solidFill>
                <a:schemeClr val="tx1"/>
              </a:solidFill>
              <a:latin typeface="Times New Roman" pitchFamily="18" charset="0"/>
              <a:cs typeface="Times New Roman" pitchFamily="18" charset="0"/>
            </a:endParaRPr>
          </a:p>
        </p:txBody>
      </p:sp>
      <p:sp>
        <p:nvSpPr>
          <p:cNvPr id="26" name="矩形 25">
            <a:extLst>
              <a:ext uri="{FF2B5EF4-FFF2-40B4-BE49-F238E27FC236}">
                <a16:creationId xmlns:a16="http://schemas.microsoft.com/office/drawing/2014/main" xmlns="" id="{0E67C051-E9A0-429A-A198-E1F2C30A32BF}"/>
              </a:ext>
            </a:extLst>
          </p:cNvPr>
          <p:cNvSpPr/>
          <p:nvPr/>
        </p:nvSpPr>
        <p:spPr>
          <a:xfrm rot="14133727">
            <a:off x="32477150" y="-12834549"/>
            <a:ext cx="412685" cy="376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 name="图片 27" descr="图片包含 绿色, 桌子&#10;&#10;描述已自动生成">
            <a:extLst>
              <a:ext uri="{FF2B5EF4-FFF2-40B4-BE49-F238E27FC236}">
                <a16:creationId xmlns:a16="http://schemas.microsoft.com/office/drawing/2014/main" xmlns="" id="{C5DD2EB1-AA92-44BF-AACB-403350F840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7" r="16667"/>
          <a:stretch/>
        </p:blipFill>
        <p:spPr>
          <a:xfrm rot="14133727">
            <a:off x="31804685" y="-12467080"/>
            <a:ext cx="1205815" cy="1205815"/>
          </a:xfrm>
          <a:prstGeom prst="ellipse">
            <a:avLst/>
          </a:prstGeom>
          <a:effectLst>
            <a:outerShdw blurRad="63500" sx="102000" sy="102000" algn="ctr" rotWithShape="0">
              <a:prstClr val="black">
                <a:alpha val="40000"/>
              </a:prstClr>
            </a:outerShdw>
          </a:effectLst>
        </p:spPr>
      </p:pic>
      <p:pic>
        <p:nvPicPr>
          <p:cNvPr id="30" name="图片 29" descr="图片包含 室内, 花瓶, 花, 小&#10;&#10;描述已自动生成">
            <a:extLst>
              <a:ext uri="{FF2B5EF4-FFF2-40B4-BE49-F238E27FC236}">
                <a16:creationId xmlns:a16="http://schemas.microsoft.com/office/drawing/2014/main" xmlns="" id="{C793492C-E27E-4562-A328-3EAAF8DF5B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248" r="26086"/>
          <a:stretch/>
        </p:blipFill>
        <p:spPr>
          <a:xfrm rot="14133727" flipH="1">
            <a:off x="25606845" y="-12620155"/>
            <a:ext cx="2053755" cy="2053755"/>
          </a:xfrm>
          <a:prstGeom prst="ellipse">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xmlns="" id="{BB3F1EA4-E34F-4F8C-8CB4-BAD7766D30E0}"/>
              </a:ext>
            </a:extLst>
          </p:cNvPr>
          <p:cNvSpPr txBox="1"/>
          <p:nvPr/>
        </p:nvSpPr>
        <p:spPr>
          <a:xfrm rot="14133727">
            <a:off x="25234644" y="-12680783"/>
            <a:ext cx="2705356" cy="1631783"/>
          </a:xfrm>
          <a:prstGeom prst="rect">
            <a:avLst/>
          </a:prstGeom>
          <a:noFill/>
        </p:spPr>
        <p:txBody>
          <a:bodyPr vert="eaVert" wrap="square" rtlCol="0">
            <a:spAutoFit/>
          </a:bodyPr>
          <a:lstStyle/>
          <a:p>
            <a:pPr>
              <a:lnSpc>
                <a:spcPct val="130000"/>
              </a:lnSpc>
            </a:pPr>
            <a:r>
              <a:rPr lang="en-US" altLang="zh-CN" sz="1400" dirty="0">
                <a:solidFill>
                  <a:prstClr val="white"/>
                </a:solidFill>
              </a:rPr>
              <a:t>10</a:t>
            </a:r>
            <a:r>
              <a:rPr lang="zh-CN" altLang="en-US" sz="1400" dirty="0">
                <a:solidFill>
                  <a:prstClr val="white"/>
                </a:solidFill>
              </a:rPr>
              <a:t>、八月的雨，依然倾泻如注，疯狂地滴落在脸颊，有如恋人*的亲吻，让人感觉冲动；八月的人，依然孤独寂寞，带着伤感的思绪，百般无聊的生活着。</a:t>
            </a:r>
          </a:p>
        </p:txBody>
      </p:sp>
      <p:sp>
        <p:nvSpPr>
          <p:cNvPr id="34" name="文本框 33">
            <a:extLst>
              <a:ext uri="{FF2B5EF4-FFF2-40B4-BE49-F238E27FC236}">
                <a16:creationId xmlns:a16="http://schemas.microsoft.com/office/drawing/2014/main" xmlns="" id="{B749A12B-FAD6-4BB6-822A-8D99DC650864}"/>
              </a:ext>
            </a:extLst>
          </p:cNvPr>
          <p:cNvSpPr txBox="1"/>
          <p:nvPr/>
        </p:nvSpPr>
        <p:spPr>
          <a:xfrm rot="14133727">
            <a:off x="29436178" y="-10258120"/>
            <a:ext cx="3139321" cy="1152220"/>
          </a:xfrm>
          <a:prstGeom prst="rect">
            <a:avLst/>
          </a:prstGeom>
          <a:noFill/>
        </p:spPr>
        <p:txBody>
          <a:bodyPr vert="eaVert" wrap="square" rtlCol="0">
            <a:spAutoFit/>
          </a:bodyPr>
          <a:lstStyle/>
          <a:p>
            <a:r>
              <a:rPr lang="zh-CN" altLang="en-US" sz="4800" spc="600" dirty="0">
                <a:solidFill>
                  <a:prstClr val="white"/>
                </a:solidFill>
              </a:rPr>
              <a:t>七月再见</a:t>
            </a:r>
          </a:p>
        </p:txBody>
      </p:sp>
      <p:sp>
        <p:nvSpPr>
          <p:cNvPr id="6" name="TextBox 5">
            <a:extLst>
              <a:ext uri="{FF2B5EF4-FFF2-40B4-BE49-F238E27FC236}">
                <a16:creationId xmlns:a16="http://schemas.microsoft.com/office/drawing/2014/main" xmlns="" id="{86A45A05-E1E5-4983-8848-3053AE5A3CC0}"/>
              </a:ext>
            </a:extLst>
          </p:cNvPr>
          <p:cNvSpPr txBox="1"/>
          <p:nvPr/>
        </p:nvSpPr>
        <p:spPr>
          <a:xfrm>
            <a:off x="1636294" y="3657600"/>
            <a:ext cx="8169443" cy="1292662"/>
          </a:xfrm>
          <a:prstGeom prst="rect">
            <a:avLst/>
          </a:prstGeom>
          <a:noFill/>
        </p:spPr>
        <p:txBody>
          <a:bodyPr wrap="square" rtlCol="0">
            <a:spAutoFit/>
          </a:bodyPr>
          <a:lstStyle/>
          <a:p>
            <a:pPr>
              <a:lnSpc>
                <a:spcPct val="130000"/>
              </a:lnSpc>
            </a:pPr>
            <a:r>
              <a:rPr lang="en-US" sz="2800" b="1" dirty="0" smtClean="0">
                <a:solidFill>
                  <a:srgbClr val="FF0000"/>
                </a:solidFill>
                <a:latin typeface="Times New Roman" pitchFamily="18" charset="0"/>
                <a:cs typeface="Times New Roman" pitchFamily="18" charset="0"/>
              </a:rPr>
              <a:t> </a:t>
            </a:r>
            <a:endParaRPr lang="en-US" sz="2800" b="1" dirty="0" smtClean="0">
              <a:solidFill>
                <a:srgbClr val="FF0000"/>
              </a:solidFill>
              <a:latin typeface="Times New Roman" pitchFamily="18" charset="0"/>
              <a:cs typeface="Times New Roman" pitchFamily="18" charset="0"/>
            </a:endParaRPr>
          </a:p>
          <a:p>
            <a:pPr>
              <a:lnSpc>
                <a:spcPct val="130000"/>
              </a:lnSpc>
            </a:pPr>
            <a:r>
              <a:rPr lang="en-US" sz="3200" b="1" dirty="0" smtClean="0">
                <a:solidFill>
                  <a:srgbClr val="FF0000"/>
                </a:solidFill>
                <a:latin typeface="Times New Roman" pitchFamily="18" charset="0"/>
                <a:cs typeface="Times New Roman" pitchFamily="18" charset="0"/>
              </a:rPr>
              <a:t>5.</a:t>
            </a:r>
            <a:r>
              <a:rPr lang="en-US" sz="3200" b="1" u="sng" dirty="0" smtClean="0">
                <a:solidFill>
                  <a:srgbClr val="FF0000"/>
                </a:solidFill>
                <a:latin typeface="Times New Roman" pitchFamily="18" charset="0"/>
                <a:cs typeface="Times New Roman" pitchFamily="18" charset="0"/>
              </a:rPr>
              <a:t>Ngôi </a:t>
            </a:r>
            <a:r>
              <a:rPr lang="en-US" sz="3200" b="1" u="sng" dirty="0" err="1" smtClean="0">
                <a:solidFill>
                  <a:srgbClr val="FF0000"/>
                </a:solidFill>
                <a:latin typeface="Times New Roman" pitchFamily="18" charset="0"/>
                <a:cs typeface="Times New Roman" pitchFamily="18" charset="0"/>
              </a:rPr>
              <a:t>kể</a:t>
            </a:r>
            <a:r>
              <a:rPr lang="en-US" sz="3200" b="1" u="sng" dirty="0" smtClean="0">
                <a:solidFill>
                  <a:srgbClr val="FF0000"/>
                </a:solidFill>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thứ</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xưng“tôi</a:t>
            </a:r>
            <a:r>
              <a:rPr lang="en-US" sz="3200" b="1" dirty="0" smtClean="0">
                <a:latin typeface="Times New Roman" pitchFamily="18" charset="0"/>
                <a:cs typeface="Times New Roman" pitchFamily="18" charset="0"/>
              </a:rPr>
              <a:t>”)</a:t>
            </a:r>
            <a:endParaRPr lang="en-US" sz="3200" b="1"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850991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3" grpId="0" animBg="1"/>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67C3DEA6-F582-455C-ABDF-9DD3D89B6054}"/>
              </a:ext>
            </a:extLst>
          </p:cNvPr>
          <p:cNvSpPr/>
          <p:nvPr/>
        </p:nvSpPr>
        <p:spPr>
          <a:xfrm>
            <a:off x="3152274" y="360947"/>
            <a:ext cx="8795084" cy="5393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图片包含 游戏机, 花, 树, 水果&#10;&#10;描述已自动生成">
            <a:extLst>
              <a:ext uri="{FF2B5EF4-FFF2-40B4-BE49-F238E27FC236}">
                <a16:creationId xmlns:a16="http://schemas.microsoft.com/office/drawing/2014/main" xmlns=""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8133347" y="2805747"/>
            <a:ext cx="3814011" cy="3943969"/>
          </a:xfrm>
          <a:prstGeom prst="rect">
            <a:avLst/>
          </a:prstGeom>
        </p:spPr>
      </p:pic>
      <p:pic>
        <p:nvPicPr>
          <p:cNvPr id="5" name="图片 4" descr="图片包含 花, 花瓶, 室内, 桌子&#10;&#10;描述已自动生成">
            <a:extLst>
              <a:ext uri="{FF2B5EF4-FFF2-40B4-BE49-F238E27FC236}">
                <a16:creationId xmlns:a16="http://schemas.microsoft.com/office/drawing/2014/main" xmlns=""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315771" y="145005"/>
            <a:ext cx="3756317" cy="8252460"/>
          </a:xfrm>
          <a:prstGeom prst="rect">
            <a:avLst/>
          </a:prstGeom>
          <a:effectLst>
            <a:outerShdw blurRad="228600" dist="1054100" dir="13500000" algn="br" rotWithShape="0">
              <a:prstClr val="black">
                <a:alpha val="40000"/>
              </a:prstClr>
            </a:outerShdw>
          </a:effectLst>
        </p:spPr>
      </p:pic>
      <p:sp>
        <p:nvSpPr>
          <p:cNvPr id="11" name="文本框 10">
            <a:extLst>
              <a:ext uri="{FF2B5EF4-FFF2-40B4-BE49-F238E27FC236}">
                <a16:creationId xmlns:a16="http://schemas.microsoft.com/office/drawing/2014/main" xmlns="" id="{6E2F549C-479A-4BE0-BF69-4AE9466D95FE}"/>
              </a:ext>
            </a:extLst>
          </p:cNvPr>
          <p:cNvSpPr txBox="1"/>
          <p:nvPr/>
        </p:nvSpPr>
        <p:spPr>
          <a:xfrm>
            <a:off x="3573378" y="601579"/>
            <a:ext cx="8073190" cy="3046988"/>
          </a:xfrm>
          <a:prstGeom prst="rect">
            <a:avLst/>
          </a:prstGeom>
          <a:noFill/>
        </p:spPr>
        <p:txBody>
          <a:bodyPr wrap="square" rtlCol="0">
            <a:spAutoFit/>
          </a:bodyPr>
          <a:lstStyle/>
          <a:p>
            <a:pPr algn="just"/>
            <a:r>
              <a:rPr lang="en-US" sz="3200" b="1" dirty="0" smtClean="0">
                <a:solidFill>
                  <a:srgbClr val="FF0000"/>
                </a:solidFill>
                <a:latin typeface="Times New Roman" pitchFamily="18" charset="0"/>
                <a:cs typeface="Times New Roman" pitchFamily="18" charset="0"/>
              </a:rPr>
              <a:t>6. </a:t>
            </a:r>
            <a:r>
              <a:rPr lang="vi-VN" sz="3200" b="1" u="sng" dirty="0" smtClean="0">
                <a:solidFill>
                  <a:srgbClr val="FF0000"/>
                </a:solidFill>
                <a:latin typeface="Times New Roman" pitchFamily="18" charset="0"/>
                <a:cs typeface="Times New Roman" pitchFamily="18" charset="0"/>
              </a:rPr>
              <a:t>Bố </a:t>
            </a:r>
            <a:r>
              <a:rPr lang="vi-VN" sz="3200" b="1" u="sng" dirty="0">
                <a:solidFill>
                  <a:srgbClr val="FF0000"/>
                </a:solidFill>
                <a:latin typeface="Times New Roman" pitchFamily="18" charset="0"/>
                <a:cs typeface="Times New Roman" pitchFamily="18" charset="0"/>
              </a:rPr>
              <a:t>cục </a:t>
            </a:r>
            <a:r>
              <a:rPr lang="vi-VN" sz="3200" b="1" dirty="0" smtClean="0">
                <a:solidFill>
                  <a:srgbClr val="FF0000"/>
                </a:solidFill>
                <a:latin typeface="Times New Roman" pitchFamily="18" charset="0"/>
                <a:cs typeface="Times New Roman" pitchFamily="18" charset="0"/>
              </a:rPr>
              <a:t>:</a:t>
            </a:r>
            <a:r>
              <a:rPr lang="vi-VN" sz="3200" b="1" dirty="0">
                <a:solidFill>
                  <a:srgbClr val="000000"/>
                </a:solidFill>
                <a:latin typeface="Times New Roman" pitchFamily="18" charset="0"/>
                <a:cs typeface="Times New Roman" pitchFamily="18" charset="0"/>
              </a:rPr>
              <a:t> </a:t>
            </a:r>
            <a:r>
              <a:rPr lang="vi-VN" sz="3200" b="1" dirty="0" smtClean="0">
                <a:solidFill>
                  <a:srgbClr val="000000"/>
                </a:solidFill>
                <a:latin typeface="Times New Roman" pitchFamily="18" charset="0"/>
                <a:cs typeface="Times New Roman" pitchFamily="18" charset="0"/>
              </a:rPr>
              <a:t>gồm </a:t>
            </a:r>
            <a:r>
              <a:rPr lang="vi-VN" sz="3200" b="1" dirty="0">
                <a:solidFill>
                  <a:srgbClr val="000000"/>
                </a:solidFill>
                <a:latin typeface="Times New Roman" pitchFamily="18" charset="0"/>
                <a:cs typeface="Times New Roman" pitchFamily="18" charset="0"/>
              </a:rPr>
              <a:t>2 </a:t>
            </a:r>
            <a:r>
              <a:rPr lang="vi-VN" sz="3200" b="1" dirty="0" smtClean="0">
                <a:solidFill>
                  <a:srgbClr val="000000"/>
                </a:solidFill>
                <a:latin typeface="Times New Roman" pitchFamily="18" charset="0"/>
                <a:cs typeface="Times New Roman" pitchFamily="18" charset="0"/>
              </a:rPr>
              <a:t>phần</a:t>
            </a:r>
            <a:endParaRPr lang="vi-VN" sz="3200" b="1" dirty="0">
              <a:solidFill>
                <a:srgbClr val="000000"/>
              </a:solidFill>
              <a:latin typeface="Times New Roman" pitchFamily="18" charset="0"/>
              <a:cs typeface="Times New Roman" pitchFamily="18" charset="0"/>
            </a:endParaRPr>
          </a:p>
          <a:p>
            <a:pPr algn="just"/>
            <a:r>
              <a:rPr lang="vi-VN" sz="3200" b="1" dirty="0">
                <a:solidFill>
                  <a:srgbClr val="0070C0"/>
                </a:solidFill>
                <a:latin typeface="Times New Roman" pitchFamily="18" charset="0"/>
                <a:cs typeface="Times New Roman" pitchFamily="18" charset="0"/>
              </a:rPr>
              <a:t>- Phần 1: </a:t>
            </a:r>
            <a:r>
              <a:rPr lang="vi-VN" sz="3200" b="1" i="1" dirty="0">
                <a:solidFill>
                  <a:srgbClr val="0070C0"/>
                </a:solidFill>
                <a:latin typeface="Times New Roman" pitchFamily="18" charset="0"/>
                <a:cs typeface="Times New Roman" pitchFamily="18" charset="0"/>
              </a:rPr>
              <a:t>Từ đầu đến “dòng họ ta”: </a:t>
            </a:r>
            <a:r>
              <a:rPr lang="vi-VN" sz="3200" b="1" dirty="0">
                <a:solidFill>
                  <a:srgbClr val="0070C0"/>
                </a:solidFill>
                <a:latin typeface="Times New Roman" pitchFamily="18" charset="0"/>
                <a:cs typeface="Times New Roman" pitchFamily="18" charset="0"/>
              </a:rPr>
              <a:t>Sự gắn bó của những thành viên trong gia đình nhân vật “tôi” với cây </a:t>
            </a:r>
            <a:r>
              <a:rPr lang="vi-VN" sz="3200" b="1" dirty="0" smtClean="0">
                <a:solidFill>
                  <a:srgbClr val="0070C0"/>
                </a:solidFill>
                <a:latin typeface="Times New Roman" pitchFamily="18" charset="0"/>
                <a:cs typeface="Times New Roman" pitchFamily="18" charset="0"/>
              </a:rPr>
              <a:t>cau</a:t>
            </a:r>
            <a:r>
              <a:rPr lang="en-US" sz="3200" b="1" dirty="0" smtClean="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a:p>
            <a:pPr algn="just"/>
            <a:r>
              <a:rPr lang="vi-VN" sz="3200" b="1" dirty="0">
                <a:solidFill>
                  <a:srgbClr val="0070C0"/>
                </a:solidFill>
                <a:latin typeface="Times New Roman" pitchFamily="18" charset="0"/>
                <a:cs typeface="Times New Roman" pitchFamily="18" charset="0"/>
              </a:rPr>
              <a:t>- Phần 2: </a:t>
            </a:r>
            <a:r>
              <a:rPr lang="vi-VN" sz="3200" b="1" i="1" dirty="0">
                <a:solidFill>
                  <a:srgbClr val="0070C0"/>
                </a:solidFill>
                <a:latin typeface="Times New Roman" pitchFamily="18" charset="0"/>
                <a:cs typeface="Times New Roman" pitchFamily="18" charset="0"/>
              </a:rPr>
              <a:t>Còn lại: </a:t>
            </a:r>
            <a:r>
              <a:rPr lang="vi-VN" sz="3200" b="1" dirty="0">
                <a:solidFill>
                  <a:srgbClr val="0070C0"/>
                </a:solidFill>
                <a:latin typeface="Times New Roman" pitchFamily="18" charset="0"/>
                <a:cs typeface="Times New Roman" pitchFamily="18" charset="0"/>
              </a:rPr>
              <a:t>Bài học rút ra từ cây cau của nhân vật “tôi</a:t>
            </a:r>
            <a:r>
              <a:rPr lang="vi-VN" sz="3200" b="1" dirty="0" smtClean="0">
                <a:solidFill>
                  <a:srgbClr val="0070C0"/>
                </a:solidFill>
                <a:latin typeface="Times New Roman" pitchFamily="18" charset="0"/>
                <a:cs typeface="Times New Roman" pitchFamily="18" charset="0"/>
              </a:rPr>
              <a:t>”</a:t>
            </a:r>
            <a:r>
              <a:rPr lang="en-US" sz="3200" b="1" dirty="0" smtClean="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pic>
        <p:nvPicPr>
          <p:cNvPr id="15" name="图片 14" descr="图片包含 地图, 游戏机&#10;&#10;描述已自动生成">
            <a:extLst>
              <a:ext uri="{FF2B5EF4-FFF2-40B4-BE49-F238E27FC236}">
                <a16:creationId xmlns:a16="http://schemas.microsoft.com/office/drawing/2014/main" xmlns=""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xmlns=""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xmlns=""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nSpc>
                <a:spcPct val="130000"/>
              </a:lnSpc>
            </a:pPr>
            <a:endParaRPr lang="zh-CN" altLang="en-US" sz="1000" dirty="0">
              <a:solidFill>
                <a:prstClr val="white"/>
              </a:solidFill>
            </a:endParaRPr>
          </a:p>
        </p:txBody>
      </p:sp>
      <p:sp>
        <p:nvSpPr>
          <p:cNvPr id="21" name="文本框 20">
            <a:extLst>
              <a:ext uri="{FF2B5EF4-FFF2-40B4-BE49-F238E27FC236}">
                <a16:creationId xmlns:a16="http://schemas.microsoft.com/office/drawing/2014/main" xmlns=""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nSpc>
                <a:spcPct val="130000"/>
              </a:lnSpc>
            </a:pPr>
            <a:r>
              <a:rPr lang="zh-CN" altLang="en-US" sz="1200" dirty="0">
                <a:solidFill>
                  <a:prstClr val="white"/>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xmlns=""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xmlns=""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26">
            <a:extLst>
              <a:ext uri="{FF2B5EF4-FFF2-40B4-BE49-F238E27FC236}">
                <a16:creationId xmlns:a16="http://schemas.microsoft.com/office/drawing/2014/main" xmlns=""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rgbClr val="427A6B"/>
                </a:solidFill>
              </a:rPr>
              <a:t>七月再见</a:t>
            </a:r>
          </a:p>
        </p:txBody>
      </p:sp>
    </p:spTree>
    <p:extLst>
      <p:ext uri="{BB962C8B-B14F-4D97-AF65-F5344CB8AC3E}">
        <p14:creationId xmlns:p14="http://schemas.microsoft.com/office/powerpoint/2010/main" val="224183408"/>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67C3DEA6-F582-455C-ABDF-9DD3D89B6054}"/>
              </a:ext>
            </a:extLst>
          </p:cNvPr>
          <p:cNvSpPr/>
          <p:nvPr/>
        </p:nvSpPr>
        <p:spPr>
          <a:xfrm>
            <a:off x="4009294" y="1412084"/>
            <a:ext cx="7192106" cy="434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图片包含 游戏机, 花, 树, 水果&#10;&#10;描述已自动生成">
            <a:extLst>
              <a:ext uri="{FF2B5EF4-FFF2-40B4-BE49-F238E27FC236}">
                <a16:creationId xmlns:a16="http://schemas.microsoft.com/office/drawing/2014/main" xmlns="" id="{308C7D6E-5DB0-43EE-8379-B0864310793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22987" b="22943"/>
          <a:stretch/>
        </p:blipFill>
        <p:spPr>
          <a:xfrm>
            <a:off x="4407878" y="1681479"/>
            <a:ext cx="5627076" cy="3803224"/>
          </a:xfrm>
          <a:prstGeom prst="rect">
            <a:avLst/>
          </a:prstGeom>
        </p:spPr>
      </p:pic>
      <p:pic>
        <p:nvPicPr>
          <p:cNvPr id="5" name="图片 4" descr="图片包含 花, 花瓶, 室内, 桌子&#10;&#10;描述已自动生成">
            <a:extLst>
              <a:ext uri="{FF2B5EF4-FFF2-40B4-BE49-F238E27FC236}">
                <a16:creationId xmlns:a16="http://schemas.microsoft.com/office/drawing/2014/main" xmlns="" id="{EC16C2DF-A578-46DD-A5DF-03265B2ADED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0" b="99798" l="10000" r="92000">
                        <a14:foregroundMark x1="45697" y1="27111" x2="49030" y2="29131"/>
                        <a14:foregroundMark x1="18667" y1="26222" x2="21697" y2="28000"/>
                        <a14:foregroundMark x1="90667" y1="10909" x2="92000" y2="11798"/>
                        <a14:foregroundMark x1="47030" y1="97333" x2="50000" y2="99556"/>
                        <a14:foregroundMark x1="34364" y1="90020" x2="28364" y2="90020"/>
                        <a14:foregroundMark x1="31333" y1="99798" x2="29697" y2="99798"/>
                        <a14:foregroundMark x1="29333" y1="89778" x2="27333" y2="89778"/>
                        <a14:foregroundMark x1="28364" y1="90667" x2="25030" y2="92000"/>
                        <a14:foregroundMark x1="29333" y1="36000" x2="33697" y2="37778"/>
                        <a14:foregroundMark x1="48667" y1="50020" x2="52364" y2="51354"/>
                        <a14:foregroundMark x1="18667" y1="20242" x2="19697" y2="20889"/>
                        <a14:foregroundMark x1="28970" y1="20889" x2="26667" y2="21131"/>
                        <a14:foregroundMark x1="16667" y1="36889" x2="23697" y2="39111"/>
                        <a14:foregroundMark x1="90000" y1="10222" x2="91030" y2="11354"/>
                        <a14:foregroundMark x1="81697" y1="16687" x2="84000" y2="19556"/>
                        <a14:foregroundMark x1="77333" y1="34465" x2="80000" y2="34909"/>
                        <a14:foregroundMark x1="80000" y1="33778" x2="82667" y2="35354"/>
                        <a14:foregroundMark x1="79697" y1="34222" x2="81333" y2="34909"/>
                        <a14:backgroundMark x1="56667" y1="42222" x2="56970" y2="42222"/>
                        <a14:backgroundMark x1="52000" y1="40889" x2="52000" y2="40444"/>
                        <a14:backgroundMark x1="63697" y1="42667" x2="63697" y2="42667"/>
                        <a14:backgroundMark x1="42000" y1="65131" x2="42000" y2="65131"/>
                      </a14:backgroundRemoval>
                    </a14:imgEffect>
                  </a14:imgLayer>
                </a14:imgProps>
              </a:ext>
              <a:ext uri="{28A0092B-C50C-407E-A947-70E740481C1C}">
                <a14:useLocalDpi xmlns:a14="http://schemas.microsoft.com/office/drawing/2010/main"/>
              </a:ext>
            </a:extLst>
          </a:blip>
          <a:stretch>
            <a:fillRect/>
          </a:stretch>
        </p:blipFill>
        <p:spPr>
          <a:xfrm rot="20093018">
            <a:off x="838139" y="188360"/>
            <a:ext cx="4289031" cy="8252460"/>
          </a:xfrm>
          <a:prstGeom prst="rect">
            <a:avLst/>
          </a:prstGeom>
          <a:effectLst>
            <a:outerShdw blurRad="228600" dist="1054100" dir="13500000" algn="br" rotWithShape="0">
              <a:prstClr val="black">
                <a:alpha val="40000"/>
              </a:prstClr>
            </a:outerShdw>
          </a:effectLst>
        </p:spPr>
      </p:pic>
      <p:sp>
        <p:nvSpPr>
          <p:cNvPr id="9" name="矩形: 圆角 8">
            <a:extLst>
              <a:ext uri="{FF2B5EF4-FFF2-40B4-BE49-F238E27FC236}">
                <a16:creationId xmlns:a16="http://schemas.microsoft.com/office/drawing/2014/main" xmlns="" id="{60007806-8F91-4E9A-AAB4-5AB8C584E77F}"/>
              </a:ext>
            </a:extLst>
          </p:cNvPr>
          <p:cNvSpPr/>
          <p:nvPr/>
        </p:nvSpPr>
        <p:spPr>
          <a:xfrm>
            <a:off x="4608094" y="1576137"/>
            <a:ext cx="6124073" cy="3518177"/>
          </a:xfrm>
          <a:prstGeom prst="roundRect">
            <a:avLst>
              <a:gd name="adj" fmla="val 0"/>
            </a:avLst>
          </a:prstGeom>
          <a:solidFill>
            <a:schemeClr val="bg1">
              <a:alpha val="6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文本框 10">
            <a:extLst>
              <a:ext uri="{FF2B5EF4-FFF2-40B4-BE49-F238E27FC236}">
                <a16:creationId xmlns:a16="http://schemas.microsoft.com/office/drawing/2014/main" xmlns="" id="{6E2F549C-479A-4BE0-BF69-4AE9466D95FE}"/>
              </a:ext>
            </a:extLst>
          </p:cNvPr>
          <p:cNvSpPr txBox="1"/>
          <p:nvPr/>
        </p:nvSpPr>
        <p:spPr>
          <a:xfrm>
            <a:off x="4150896" y="1576137"/>
            <a:ext cx="6894094" cy="1200329"/>
          </a:xfrm>
          <a:prstGeom prst="rect">
            <a:avLst/>
          </a:prstGeom>
          <a:noFill/>
        </p:spPr>
        <p:txBody>
          <a:bodyPr wrap="square" rtlCol="0">
            <a:spAutoFit/>
          </a:bodyPr>
          <a:lstStyle/>
          <a:p>
            <a:endParaRPr lang="en-US" altLang="zh-CN" sz="3200" b="1" spc="600" dirty="0" smtClean="0">
              <a:solidFill>
                <a:srgbClr val="FF0000"/>
              </a:solidFill>
              <a:latin typeface="Times New Roman" pitchFamily="18" charset="0"/>
              <a:cs typeface="Times New Roman" pitchFamily="18" charset="0"/>
            </a:endParaRPr>
          </a:p>
          <a:p>
            <a:r>
              <a:rPr lang="en-US" altLang="zh-CN" sz="4000" b="1" spc="600" dirty="0" smtClean="0">
                <a:solidFill>
                  <a:srgbClr val="FF0000"/>
                </a:solidFill>
                <a:latin typeface="Times New Roman" pitchFamily="18" charset="0"/>
                <a:cs typeface="Times New Roman" pitchFamily="18" charset="0"/>
              </a:rPr>
              <a:t>II.</a:t>
            </a:r>
            <a:r>
              <a:rPr lang="en-US" altLang="zh-CN" sz="4000" b="1" spc="600" dirty="0" smtClean="0">
                <a:solidFill>
                  <a:srgbClr val="0070C0"/>
                </a:solidFill>
                <a:latin typeface="Times New Roman" pitchFamily="18" charset="0"/>
                <a:cs typeface="Times New Roman" pitchFamily="18" charset="0"/>
              </a:rPr>
              <a:t> </a:t>
            </a:r>
            <a:r>
              <a:rPr lang="en-US" altLang="zh-CN" sz="4000" b="1" u="sng" spc="600" dirty="0" smtClean="0">
                <a:solidFill>
                  <a:srgbClr val="FF0000"/>
                </a:solidFill>
                <a:latin typeface="Times New Roman" pitchFamily="18" charset="0"/>
                <a:cs typeface="Times New Roman" pitchFamily="18" charset="0"/>
              </a:rPr>
              <a:t>ĐỌC HIỂU VĂN</a:t>
            </a:r>
            <a:endParaRPr lang="zh-CN" altLang="en-US" sz="4000" b="1" u="sng" spc="600" dirty="0">
              <a:solidFill>
                <a:srgbClr val="FF0000"/>
              </a:solidFill>
              <a:latin typeface="Times New Roman" pitchFamily="18" charset="0"/>
              <a:cs typeface="Times New Roman" pitchFamily="18" charset="0"/>
            </a:endParaRPr>
          </a:p>
        </p:txBody>
      </p:sp>
      <p:pic>
        <p:nvPicPr>
          <p:cNvPr id="15" name="图片 14" descr="图片包含 地图, 游戏机&#10;&#10;描述已自动生成">
            <a:extLst>
              <a:ext uri="{FF2B5EF4-FFF2-40B4-BE49-F238E27FC236}">
                <a16:creationId xmlns:a16="http://schemas.microsoft.com/office/drawing/2014/main" xmlns="" id="{BD9CA08F-E488-440E-8D5F-CDE234FFE58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6558868">
            <a:off x="-17748052" y="16111686"/>
            <a:ext cx="3714552" cy="2785914"/>
          </a:xfrm>
          <a:prstGeom prst="rect">
            <a:avLst/>
          </a:prstGeom>
        </p:spPr>
      </p:pic>
      <p:pic>
        <p:nvPicPr>
          <p:cNvPr id="17" name="图片 16" descr="图片包含 植物, 花, 游戏机, 花瓶&#10;&#10;描述已自动生成">
            <a:extLst>
              <a:ext uri="{FF2B5EF4-FFF2-40B4-BE49-F238E27FC236}">
                <a16:creationId xmlns:a16="http://schemas.microsoft.com/office/drawing/2014/main" xmlns="" id="{91C18C42-9D0B-42E9-9968-F6648092CB52}"/>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backgroundRemoval t="9984" b="97777" l="2244" r="89994">
                        <a14:foregroundMark x1="8308" y1="55780" x2="8672" y2="67340"/>
                        <a14:foregroundMark x1="2304" y1="63541" x2="4669" y2="66451"/>
                        <a14:foregroundMark x1="13341" y1="97777" x2="11340" y2="87348"/>
                      </a14:backgroundRemoval>
                    </a14:imgEffect>
                  </a14:imgLayer>
                </a14:imgProps>
              </a:ext>
              <a:ext uri="{28A0092B-C50C-407E-A947-70E740481C1C}">
                <a14:useLocalDpi xmlns:a14="http://schemas.microsoft.com/office/drawing/2010/main"/>
              </a:ext>
            </a:extLst>
          </a:blip>
          <a:srcRect t="45333" r="47769"/>
          <a:stretch/>
        </p:blipFill>
        <p:spPr>
          <a:xfrm rot="8166950">
            <a:off x="-12344052" y="17870271"/>
            <a:ext cx="3493477" cy="5484604"/>
          </a:xfrm>
          <a:prstGeom prst="rect">
            <a:avLst/>
          </a:prstGeom>
          <a:effectLst>
            <a:outerShdw blurRad="190500" dist="2540000" dir="13500000" algn="br" rotWithShape="0">
              <a:prstClr val="black">
                <a:alpha val="40000"/>
              </a:prstClr>
            </a:outerShdw>
          </a:effectLst>
        </p:spPr>
      </p:pic>
      <p:sp>
        <p:nvSpPr>
          <p:cNvPr id="19" name="文本框 18">
            <a:extLst>
              <a:ext uri="{FF2B5EF4-FFF2-40B4-BE49-F238E27FC236}">
                <a16:creationId xmlns:a16="http://schemas.microsoft.com/office/drawing/2014/main" xmlns="" id="{E504BFCF-AC0E-42B7-9B0A-000729A627E1}"/>
              </a:ext>
            </a:extLst>
          </p:cNvPr>
          <p:cNvSpPr txBox="1"/>
          <p:nvPr/>
        </p:nvSpPr>
        <p:spPr>
          <a:xfrm rot="6558868">
            <a:off x="-16707431" y="23013326"/>
            <a:ext cx="184731" cy="278474"/>
          </a:xfrm>
          <a:prstGeom prst="rect">
            <a:avLst/>
          </a:prstGeom>
          <a:noFill/>
        </p:spPr>
        <p:txBody>
          <a:bodyPr wrap="none" rtlCol="0">
            <a:spAutoFit/>
          </a:bodyPr>
          <a:lstStyle/>
          <a:p>
            <a:pPr>
              <a:lnSpc>
                <a:spcPct val="130000"/>
              </a:lnSpc>
            </a:pPr>
            <a:endParaRPr lang="zh-CN" altLang="en-US" sz="1000" dirty="0">
              <a:solidFill>
                <a:prstClr val="white"/>
              </a:solidFill>
            </a:endParaRPr>
          </a:p>
        </p:txBody>
      </p:sp>
      <p:sp>
        <p:nvSpPr>
          <p:cNvPr id="21" name="文本框 20">
            <a:extLst>
              <a:ext uri="{FF2B5EF4-FFF2-40B4-BE49-F238E27FC236}">
                <a16:creationId xmlns:a16="http://schemas.microsoft.com/office/drawing/2014/main" xmlns="" id="{8C68E6F1-6DD5-4E08-A8B0-37704429926D}"/>
              </a:ext>
            </a:extLst>
          </p:cNvPr>
          <p:cNvSpPr txBox="1"/>
          <p:nvPr/>
        </p:nvSpPr>
        <p:spPr>
          <a:xfrm rot="6558868">
            <a:off x="-19559333" y="18214808"/>
            <a:ext cx="5398834" cy="555793"/>
          </a:xfrm>
          <a:prstGeom prst="rect">
            <a:avLst/>
          </a:prstGeom>
          <a:noFill/>
        </p:spPr>
        <p:txBody>
          <a:bodyPr wrap="square" rtlCol="0">
            <a:spAutoFit/>
          </a:bodyPr>
          <a:lstStyle/>
          <a:p>
            <a:pPr>
              <a:lnSpc>
                <a:spcPct val="130000"/>
              </a:lnSpc>
            </a:pPr>
            <a:r>
              <a:rPr lang="zh-CN" altLang="en-US" sz="1200" dirty="0">
                <a:solidFill>
                  <a:prstClr val="white"/>
                </a:solidFill>
              </a:rPr>
              <a:t>你的心应该保持这种模样，略带发力的紧张，不松懈，对待不定有坦然。损伤是承载，沉默是扩展。终结是新的开始。如此，我会为你的心产生敬意</a:t>
            </a:r>
          </a:p>
        </p:txBody>
      </p:sp>
      <p:pic>
        <p:nvPicPr>
          <p:cNvPr id="23" name="图片 22" descr="图片包含 室内, 花瓶, 桌子, 花&#10;&#10;描述已自动生成">
            <a:extLst>
              <a:ext uri="{FF2B5EF4-FFF2-40B4-BE49-F238E27FC236}">
                <a16:creationId xmlns:a16="http://schemas.microsoft.com/office/drawing/2014/main" xmlns="" id="{4F0AE670-0497-4FCE-B84B-8ECEA8A5AED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5129" b="2906"/>
          <a:stretch/>
        </p:blipFill>
        <p:spPr>
          <a:xfrm rot="6558868">
            <a:off x="-24436469" y="14643115"/>
            <a:ext cx="3400389" cy="3679875"/>
          </a:xfrm>
          <a:prstGeom prst="rect">
            <a:avLst/>
          </a:prstGeom>
        </p:spPr>
      </p:pic>
      <p:sp>
        <p:nvSpPr>
          <p:cNvPr id="25" name="矩形 24">
            <a:extLst>
              <a:ext uri="{FF2B5EF4-FFF2-40B4-BE49-F238E27FC236}">
                <a16:creationId xmlns:a16="http://schemas.microsoft.com/office/drawing/2014/main" xmlns="" id="{746CE960-39D0-4918-8D57-793D3ADC3EDF}"/>
              </a:ext>
            </a:extLst>
          </p:cNvPr>
          <p:cNvSpPr/>
          <p:nvPr/>
        </p:nvSpPr>
        <p:spPr>
          <a:xfrm rot="6558868">
            <a:off x="-20966900" y="15026408"/>
            <a:ext cx="4304501" cy="1127991"/>
          </a:xfrm>
          <a:prstGeom prst="rect">
            <a:avLst/>
          </a:prstGeom>
          <a:solidFill>
            <a:schemeClr val="bg1"/>
          </a:solidFill>
          <a:ln>
            <a:noFill/>
          </a:ln>
          <a:effectLst>
            <a:outerShdw blurRad="2159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26">
            <a:extLst>
              <a:ext uri="{FF2B5EF4-FFF2-40B4-BE49-F238E27FC236}">
                <a16:creationId xmlns:a16="http://schemas.microsoft.com/office/drawing/2014/main" xmlns="" id="{0105876A-D6C5-457B-BEC8-FD672402A553}"/>
              </a:ext>
            </a:extLst>
          </p:cNvPr>
          <p:cNvSpPr txBox="1"/>
          <p:nvPr/>
        </p:nvSpPr>
        <p:spPr>
          <a:xfrm rot="6558868">
            <a:off x="-14739883" y="18815903"/>
            <a:ext cx="2916183" cy="830997"/>
          </a:xfrm>
          <a:prstGeom prst="rect">
            <a:avLst/>
          </a:prstGeom>
          <a:noFill/>
        </p:spPr>
        <p:txBody>
          <a:bodyPr wrap="none" rtlCol="0">
            <a:spAutoFit/>
          </a:bodyPr>
          <a:lstStyle/>
          <a:p>
            <a:r>
              <a:rPr lang="zh-CN" altLang="en-US" sz="4800" spc="600" dirty="0">
                <a:solidFill>
                  <a:srgbClr val="427A6B"/>
                </a:solidFill>
              </a:rPr>
              <a:t>七月再见</a:t>
            </a:r>
          </a:p>
        </p:txBody>
      </p:sp>
    </p:spTree>
    <p:extLst>
      <p:ext uri="{BB962C8B-B14F-4D97-AF65-F5344CB8AC3E}">
        <p14:creationId xmlns:p14="http://schemas.microsoft.com/office/powerpoint/2010/main" val="1960036058"/>
      </p:ext>
    </p:extLst>
  </p:cSld>
  <p:clrMapOvr>
    <a:masterClrMapping/>
  </p:clrMapOvr>
  <p:transition spd="slow"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31000">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14:bounceEnd="31000">
                                          <p:cBhvr additive="base">
                                            <p:cTn id="7" dur="1000" fill="hold"/>
                                            <p:tgtEl>
                                              <p:spTgt spid="11"/>
                                            </p:tgtEl>
                                            <p:attrNameLst>
                                              <p:attrName>ppt_x</p:attrName>
                                            </p:attrNameLst>
                                          </p:cBhvr>
                                          <p:tavLst>
                                            <p:tav tm="0">
                                              <p:val>
                                                <p:strVal val="1+#ppt_w/2"/>
                                              </p:val>
                                            </p:tav>
                                            <p:tav tm="100000">
                                              <p:val>
                                                <p:strVal val="#ppt_x"/>
                                              </p:val>
                                            </p:tav>
                                          </p:tavLst>
                                        </p:anim>
                                        <p:anim calcmode="lin" valueType="num" p14:bounceEnd="31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300"/>
                                      </p:stCondLst>
                                      <p:iterate type="lt">
                                        <p:tmPct val="3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19">
            <a:extLst>
              <a:ext uri="{FF2B5EF4-FFF2-40B4-BE49-F238E27FC236}">
                <a16:creationId xmlns:a16="http://schemas.microsoft.com/office/drawing/2014/main" xmlns="" id="{2DB2E55E-7D81-4D6F-B44C-FC9292AE04A7}"/>
              </a:ext>
            </a:extLst>
          </p:cNvPr>
          <p:cNvSpPr/>
          <p:nvPr/>
        </p:nvSpPr>
        <p:spPr>
          <a:xfrm>
            <a:off x="1503947" y="3958388"/>
            <a:ext cx="10443412" cy="2201779"/>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圆角 19">
            <a:extLst>
              <a:ext uri="{FF2B5EF4-FFF2-40B4-BE49-F238E27FC236}">
                <a16:creationId xmlns:a16="http://schemas.microsoft.com/office/drawing/2014/main" xmlns="" id="{DE301F86-17EC-46E9-A3BF-BE16413514C6}"/>
              </a:ext>
            </a:extLst>
          </p:cNvPr>
          <p:cNvSpPr/>
          <p:nvPr/>
        </p:nvSpPr>
        <p:spPr>
          <a:xfrm>
            <a:off x="1395666" y="1967164"/>
            <a:ext cx="10647944" cy="1810752"/>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矩形: 圆角 2">
            <a:extLst>
              <a:ext uri="{FF2B5EF4-FFF2-40B4-BE49-F238E27FC236}">
                <a16:creationId xmlns:a16="http://schemas.microsoft.com/office/drawing/2014/main" xmlns="" id="{A6446A65-1A16-4958-9010-69E56A5ACE80}"/>
              </a:ext>
            </a:extLst>
          </p:cNvPr>
          <p:cNvSpPr/>
          <p:nvPr/>
        </p:nvSpPr>
        <p:spPr>
          <a:xfrm>
            <a:off x="1293461" y="505326"/>
            <a:ext cx="10750149" cy="1263316"/>
          </a:xfrm>
          <a:prstGeom prst="roundRect">
            <a:avLst>
              <a:gd name="adj" fmla="val 139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descr="图片包含 花束, 植物, 室内, 花&#10;&#10;描述已自动生成">
            <a:extLst>
              <a:ext uri="{FF2B5EF4-FFF2-40B4-BE49-F238E27FC236}">
                <a16:creationId xmlns:a16="http://schemas.microsoft.com/office/drawing/2014/main" xmlns="" id="{28050A8C-F2C2-4B69-B7EB-CDA56B9DBA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6670" b="16670"/>
          <a:stretch/>
        </p:blipFill>
        <p:spPr>
          <a:xfrm>
            <a:off x="132347" y="1967164"/>
            <a:ext cx="1263315" cy="3380873"/>
          </a:xfrm>
          <a:prstGeom prst="roundRect">
            <a:avLst/>
          </a:prstGeom>
          <a:effectLst>
            <a:outerShdw blurRad="63500" sx="102000" sy="102000" algn="ctr" rotWithShape="0">
              <a:prstClr val="black">
                <a:alpha val="40000"/>
              </a:prstClr>
            </a:outerShdw>
          </a:effectLst>
        </p:spPr>
      </p:pic>
      <p:pic>
        <p:nvPicPr>
          <p:cNvPr id="15" name="图片 14" descr="图片包含 游戏机, 植物, 树, 菠萝&#10;&#10;描述已自动生成">
            <a:extLst>
              <a:ext uri="{FF2B5EF4-FFF2-40B4-BE49-F238E27FC236}">
                <a16:creationId xmlns:a16="http://schemas.microsoft.com/office/drawing/2014/main" xmlns="" id="{CAD9632A-4B5F-4799-9B43-2BA3AA56DE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667" b="16666"/>
          <a:stretch/>
        </p:blipFill>
        <p:spPr>
          <a:xfrm>
            <a:off x="132347" y="505326"/>
            <a:ext cx="1161115" cy="1263316"/>
          </a:xfrm>
          <a:prstGeom prst="roundRect">
            <a:avLst/>
          </a:prstGeom>
          <a:effectLst>
            <a:outerShdw blurRad="63500" sx="102000" sy="102000" algn="ctr" rotWithShape="0">
              <a:prstClr val="black">
                <a:alpha val="40000"/>
              </a:prstClr>
            </a:outerShdw>
          </a:effectLst>
        </p:spPr>
      </p:pic>
      <p:sp>
        <p:nvSpPr>
          <p:cNvPr id="22" name="文本框 21">
            <a:extLst>
              <a:ext uri="{FF2B5EF4-FFF2-40B4-BE49-F238E27FC236}">
                <a16:creationId xmlns:a16="http://schemas.microsoft.com/office/drawing/2014/main" xmlns="" id="{F1975AD5-5C1E-41F4-A3A2-4961720381B2}"/>
              </a:ext>
            </a:extLst>
          </p:cNvPr>
          <p:cNvSpPr txBox="1"/>
          <p:nvPr/>
        </p:nvSpPr>
        <p:spPr>
          <a:xfrm>
            <a:off x="1503946" y="1967164"/>
            <a:ext cx="9998243" cy="5016758"/>
          </a:xfrm>
          <a:prstGeom prst="rect">
            <a:avLst/>
          </a:prstGeom>
          <a:noFill/>
        </p:spPr>
        <p:txBody>
          <a:bodyPr wrap="square" rtlCol="0">
            <a:spAutoFit/>
          </a:bodyPr>
          <a:lstStyle/>
          <a:p>
            <a:pPr algn="just"/>
            <a:r>
              <a:rPr lang="en-US" sz="3200" b="1" dirty="0" smtClean="0">
                <a:latin typeface="Times New Roman" pitchFamily="18" charset="0"/>
                <a:cs typeface="Times New Roman" pitchFamily="18" charset="0"/>
              </a:rPr>
              <a:t>a. </a:t>
            </a:r>
            <a:r>
              <a:rPr lang="vi-VN" sz="3200" b="1" dirty="0" smtClean="0">
                <a:latin typeface="Times New Roman" pitchFamily="18" charset="0"/>
                <a:cs typeface="Times New Roman" pitchFamily="18" charset="0"/>
              </a:rPr>
              <a:t>Giữa </a:t>
            </a:r>
            <a:r>
              <a:rPr lang="vi-VN" sz="3200" b="1" dirty="0">
                <a:latin typeface="Times New Roman" pitchFamily="18" charset="0"/>
                <a:cs typeface="Times New Roman" pitchFamily="18" charset="0"/>
              </a:rPr>
              <a:t>ông với bố:</a:t>
            </a:r>
          </a:p>
          <a:p>
            <a:pPr algn="just"/>
            <a:r>
              <a:rPr lang="vi-VN" sz="3200" b="1" dirty="0">
                <a:solidFill>
                  <a:srgbClr val="0070C0"/>
                </a:solidFill>
                <a:latin typeface="Times New Roman" pitchFamily="18" charset="0"/>
                <a:cs typeface="Times New Roman" pitchFamily="18" charset="0"/>
              </a:rPr>
              <a:t>+ Ông hỏi: “Nhìn lên cây cau con </a:t>
            </a:r>
            <a:r>
              <a:rPr lang="vi-VN" sz="3200" b="1" dirty="0" smtClean="0">
                <a:solidFill>
                  <a:srgbClr val="0070C0"/>
                </a:solidFill>
                <a:latin typeface="Times New Roman" pitchFamily="18" charset="0"/>
                <a:cs typeface="Times New Roman" pitchFamily="18" charset="0"/>
              </a:rPr>
              <a:t>thấy</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điều</a:t>
            </a:r>
            <a:r>
              <a:rPr lang="vi-VN" sz="3200" b="1" dirty="0" smtClean="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gì?”</a:t>
            </a:r>
          </a:p>
          <a:p>
            <a:pPr algn="just"/>
            <a:r>
              <a:rPr lang="vi-VN" sz="3200" b="1" dirty="0">
                <a:solidFill>
                  <a:srgbClr val="0070C0"/>
                </a:solidFill>
                <a:latin typeface="Times New Roman" pitchFamily="18" charset="0"/>
                <a:cs typeface="Times New Roman" pitchFamily="18" charset="0"/>
              </a:rPr>
              <a:t>+ Bố đáp: “Con thấy bầu trời xanh</a:t>
            </a:r>
            <a:r>
              <a:rPr lang="vi-VN" sz="3200" b="1" dirty="0" smtClean="0">
                <a:solidFill>
                  <a:srgbClr val="0070C0"/>
                </a:solidFill>
                <a:latin typeface="Times New Roman" pitchFamily="18" charset="0"/>
                <a:cs typeface="Times New Roman" pitchFamily="18" charset="0"/>
              </a:rPr>
              <a:t>”</a:t>
            </a:r>
            <a:r>
              <a:rPr lang="en-US" sz="3200" b="1" dirty="0" smtClean="0">
                <a:solidFill>
                  <a:srgbClr val="0070C0"/>
                </a:solidFill>
                <a:latin typeface="Times New Roman" pitchFamily="18" charset="0"/>
                <a:cs typeface="Times New Roman" pitchFamily="18" charset="0"/>
              </a:rPr>
              <a:t>.</a:t>
            </a:r>
          </a:p>
          <a:p>
            <a:pPr algn="just"/>
            <a:endParaRPr lang="en-US" sz="3200" b="1" dirty="0" smtClean="0">
              <a:solidFill>
                <a:srgbClr val="FF0000"/>
              </a:solidFill>
              <a:latin typeface="Times New Roman" pitchFamily="18" charset="0"/>
              <a:cs typeface="Times New Roman" pitchFamily="18" charset="0"/>
            </a:endParaRPr>
          </a:p>
          <a:p>
            <a:pPr algn="just"/>
            <a:r>
              <a:rPr lang="en-US" sz="3200" b="1" dirty="0" smtClean="0">
                <a:latin typeface="Times New Roman" pitchFamily="18" charset="0"/>
                <a:cs typeface="Times New Roman" pitchFamily="18" charset="0"/>
              </a:rPr>
              <a:t>b. </a:t>
            </a:r>
            <a:r>
              <a:rPr lang="vi-VN" sz="3200" b="1" dirty="0" smtClean="0">
                <a:latin typeface="Times New Roman" pitchFamily="18" charset="0"/>
                <a:cs typeface="Times New Roman" pitchFamily="18" charset="0"/>
              </a:rPr>
              <a:t>Giữa </a:t>
            </a:r>
            <a:r>
              <a:rPr lang="vi-VN" sz="3200" b="1" dirty="0">
                <a:latin typeface="Times New Roman" pitchFamily="18" charset="0"/>
                <a:cs typeface="Times New Roman" pitchFamily="18" charset="0"/>
              </a:rPr>
              <a:t>ông với cháu:</a:t>
            </a:r>
          </a:p>
          <a:p>
            <a:pPr algn="just"/>
            <a:r>
              <a:rPr lang="vi-VN" sz="3200" b="1" dirty="0">
                <a:solidFill>
                  <a:srgbClr val="0070C0"/>
                </a:solidFill>
                <a:latin typeface="Times New Roman" pitchFamily="18" charset="0"/>
                <a:cs typeface="Times New Roman" pitchFamily="18" charset="0"/>
              </a:rPr>
              <a:t>+ Ông hỏi: “Nhìn lên cây cau cháu thấy gì?”</a:t>
            </a:r>
          </a:p>
          <a:p>
            <a:pPr algn="just"/>
            <a:r>
              <a:rPr lang="vi-VN" sz="3200" b="1" dirty="0" smtClean="0">
                <a:solidFill>
                  <a:srgbClr val="0070C0"/>
                </a:solidFill>
                <a:latin typeface="Times New Roman" pitchFamily="18" charset="0"/>
                <a:cs typeface="Times New Roman" pitchFamily="18" charset="0"/>
              </a:rPr>
              <a:t>+</a:t>
            </a:r>
            <a:r>
              <a:rPr lang="en-US" sz="3200" b="1" dirty="0" smtClean="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Cháu </a:t>
            </a:r>
            <a:r>
              <a:rPr lang="en-US" sz="3200" b="1" dirty="0" err="1" smtClean="0">
                <a:solidFill>
                  <a:srgbClr val="0070C0"/>
                </a:solidFill>
                <a:latin typeface="Times New Roman" pitchFamily="18" charset="0"/>
                <a:cs typeface="Times New Roman" pitchFamily="18" charset="0"/>
              </a:rPr>
              <a:t>thưa</a:t>
            </a:r>
            <a:r>
              <a:rPr lang="vi-VN" sz="3200" b="1" dirty="0" smtClean="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“Cháu thấy bài học làm người ngay thẳng. Đó là triết lí của ông phải không ạ?”</a:t>
            </a:r>
          </a:p>
          <a:p>
            <a:pPr algn="just"/>
            <a:endParaRPr lang="vi-VN" sz="3200" dirty="0">
              <a:solidFill>
                <a:srgbClr val="000000"/>
              </a:solidFill>
              <a:latin typeface="Arial"/>
            </a:endParaRPr>
          </a:p>
          <a:p>
            <a:pPr algn="just"/>
            <a:r>
              <a:rPr lang="en-US" altLang="zh-CN" sz="3200" b="1" dirty="0" smtClean="0">
                <a:solidFill>
                  <a:srgbClr val="FF0000"/>
                </a:solidFill>
                <a:latin typeface="Times New Roman" pitchFamily="18" charset="0"/>
                <a:cs typeface="Times New Roman" pitchFamily="18" charset="0"/>
              </a:rPr>
              <a:t> </a:t>
            </a:r>
            <a:endParaRPr lang="en-US" sz="3200" b="1" dirty="0" smtClean="0">
              <a:solidFill>
                <a:srgbClr val="FF0000"/>
              </a:solidFill>
              <a:latin typeface="Times New Roman" pitchFamily="18" charset="0"/>
              <a:cs typeface="Times New Roman" pitchFamily="18" charset="0"/>
            </a:endParaRPr>
          </a:p>
        </p:txBody>
      </p:sp>
      <p:sp>
        <p:nvSpPr>
          <p:cNvPr id="24" name="文本框 23">
            <a:extLst>
              <a:ext uri="{FF2B5EF4-FFF2-40B4-BE49-F238E27FC236}">
                <a16:creationId xmlns:a16="http://schemas.microsoft.com/office/drawing/2014/main" xmlns="" id="{66631885-147C-41B3-8875-1FDD7BBD3EF4}"/>
              </a:ext>
            </a:extLst>
          </p:cNvPr>
          <p:cNvSpPr txBox="1"/>
          <p:nvPr/>
        </p:nvSpPr>
        <p:spPr>
          <a:xfrm>
            <a:off x="1636295" y="505326"/>
            <a:ext cx="10407315" cy="1308820"/>
          </a:xfrm>
          <a:prstGeom prst="rect">
            <a:avLst/>
          </a:prstGeom>
          <a:noFill/>
        </p:spPr>
        <p:txBody>
          <a:bodyPr wrap="square" rtlCol="0">
            <a:spAutoFit/>
          </a:bodyPr>
          <a:lstStyle>
            <a:defPPr>
              <a:defRPr lang="zh-CN"/>
            </a:defPPr>
            <a:lvl1pPr>
              <a:lnSpc>
                <a:spcPct val="130000"/>
              </a:lnSpc>
              <a:defRPr sz="1200">
                <a:solidFill>
                  <a:schemeClr val="tx1">
                    <a:lumMod val="85000"/>
                    <a:lumOff val="15000"/>
                  </a:schemeClr>
                </a:solidFill>
              </a:defRPr>
            </a:lvl1pPr>
          </a:lstStyle>
          <a:p>
            <a:pPr marL="514350" indent="-514350">
              <a:buAutoNum type="arabicPeriod"/>
            </a:pPr>
            <a:r>
              <a:rPr lang="vi-VN" sz="3200" b="1" u="sng" dirty="0" smtClean="0">
                <a:solidFill>
                  <a:srgbClr val="FF0000"/>
                </a:solidFill>
                <a:latin typeface="Times New Roman" pitchFamily="18" charset="0"/>
                <a:cs typeface="Times New Roman" pitchFamily="18" charset="0"/>
              </a:rPr>
              <a:t>Mối </a:t>
            </a:r>
            <a:r>
              <a:rPr lang="vi-VN" sz="3200" b="1" u="sng" dirty="0">
                <a:solidFill>
                  <a:srgbClr val="FF0000"/>
                </a:solidFill>
                <a:latin typeface="Times New Roman" pitchFamily="18" charset="0"/>
                <a:cs typeface="Times New Roman" pitchFamily="18" charset="0"/>
              </a:rPr>
              <a:t>quan hệ giữa cây cau và gia đình nhân vật “tôi</a:t>
            </a:r>
            <a:r>
              <a:rPr lang="vi-VN" sz="3200" b="1" dirty="0" smtClean="0">
                <a:solidFill>
                  <a:srgbClr val="FF0000"/>
                </a:solidFill>
                <a:latin typeface="Times New Roman" pitchFamily="18" charset="0"/>
                <a:cs typeface="Times New Roman" pitchFamily="18" charset="0"/>
              </a:rPr>
              <a:t>”</a:t>
            </a:r>
            <a:endParaRPr lang="en-US" sz="3200" b="1" dirty="0" smtClean="0">
              <a:solidFill>
                <a:srgbClr val="FF0000"/>
              </a:solidFill>
              <a:latin typeface="Times New Roman" pitchFamily="18" charset="0"/>
              <a:cs typeface="Times New Roman" pitchFamily="18" charset="0"/>
            </a:endParaRPr>
          </a:p>
          <a:p>
            <a:r>
              <a:rPr lang="en-US" sz="3200" b="1" i="1" dirty="0">
                <a:solidFill>
                  <a:srgbClr val="FF0000"/>
                </a:solidFill>
                <a:latin typeface="Times New Roman" pitchFamily="18" charset="0"/>
                <a:cs typeface="Times New Roman" pitchFamily="18" charset="0"/>
              </a:rPr>
              <a:t> </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Lời</a:t>
            </a:r>
            <a:r>
              <a:rPr lang="vi-VN" sz="3200" b="1" i="1" dirty="0" smtClean="0">
                <a:solidFill>
                  <a:srgbClr val="FF0000"/>
                </a:solidFill>
                <a:latin typeface="Times New Roman" pitchFamily="18" charset="0"/>
                <a:cs typeface="Times New Roman" pitchFamily="18" charset="0"/>
              </a:rPr>
              <a:t> </a:t>
            </a:r>
            <a:r>
              <a:rPr lang="vi-VN" sz="3200" b="1" i="1" dirty="0">
                <a:solidFill>
                  <a:srgbClr val="FF0000"/>
                </a:solidFill>
                <a:latin typeface="Times New Roman" pitchFamily="18" charset="0"/>
                <a:cs typeface="Times New Roman" pitchFamily="18" charset="0"/>
              </a:rPr>
              <a:t>hỏi – đáp giữa các nhân vật với nhau và với </a:t>
            </a:r>
            <a:r>
              <a:rPr lang="vi-VN" sz="3200" b="1" i="1" dirty="0" smtClean="0">
                <a:solidFill>
                  <a:srgbClr val="FF0000"/>
                </a:solidFill>
                <a:latin typeface="Times New Roman" pitchFamily="18" charset="0"/>
                <a:cs typeface="Times New Roman" pitchFamily="18" charset="0"/>
              </a:rPr>
              <a:t>cau</a:t>
            </a:r>
            <a:r>
              <a:rPr lang="en-US" sz="3200" b="1" i="1" dirty="0">
                <a:solidFill>
                  <a:srgbClr val="FF0000"/>
                </a:solidFill>
                <a:latin typeface="Times New Roman" pitchFamily="18" charset="0"/>
                <a:cs typeface="Times New Roman" pitchFamily="18" charset="0"/>
              </a:rPr>
              <a:t>)</a:t>
            </a:r>
            <a:endParaRPr lang="zh-CN" altLang="en-US" sz="3200" b="1" i="1" dirty="0">
              <a:solidFill>
                <a:srgbClr val="FF0000"/>
              </a:solidFill>
              <a:latin typeface="Times New Roman" pitchFamily="18" charset="0"/>
              <a:cs typeface="Times New Roman" pitchFamily="18" charset="0"/>
            </a:endParaRPr>
          </a:p>
        </p:txBody>
      </p:sp>
      <p:sp>
        <p:nvSpPr>
          <p:cNvPr id="26" name="矩形 25">
            <a:extLst>
              <a:ext uri="{FF2B5EF4-FFF2-40B4-BE49-F238E27FC236}">
                <a16:creationId xmlns:a16="http://schemas.microsoft.com/office/drawing/2014/main" xmlns="" id="{0E67C051-E9A0-429A-A198-E1F2C30A32BF}"/>
              </a:ext>
            </a:extLst>
          </p:cNvPr>
          <p:cNvSpPr/>
          <p:nvPr/>
        </p:nvSpPr>
        <p:spPr>
          <a:xfrm rot="14133727">
            <a:off x="32477150" y="-12834549"/>
            <a:ext cx="412685" cy="376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8" name="图片 27" descr="图片包含 绿色, 桌子&#10;&#10;描述已自动生成">
            <a:extLst>
              <a:ext uri="{FF2B5EF4-FFF2-40B4-BE49-F238E27FC236}">
                <a16:creationId xmlns:a16="http://schemas.microsoft.com/office/drawing/2014/main" xmlns="" id="{C5DD2EB1-AA92-44BF-AACB-403350F840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7" r="16667"/>
          <a:stretch/>
        </p:blipFill>
        <p:spPr>
          <a:xfrm rot="14133727">
            <a:off x="31804685" y="-12467080"/>
            <a:ext cx="1205815" cy="1205815"/>
          </a:xfrm>
          <a:prstGeom prst="ellipse">
            <a:avLst/>
          </a:prstGeom>
          <a:effectLst>
            <a:outerShdw blurRad="63500" sx="102000" sy="102000" algn="ctr" rotWithShape="0">
              <a:prstClr val="black">
                <a:alpha val="40000"/>
              </a:prstClr>
            </a:outerShdw>
          </a:effectLst>
        </p:spPr>
      </p:pic>
      <p:pic>
        <p:nvPicPr>
          <p:cNvPr id="30" name="图片 29" descr="图片包含 室内, 花瓶, 花, 小&#10;&#10;描述已自动生成">
            <a:extLst>
              <a:ext uri="{FF2B5EF4-FFF2-40B4-BE49-F238E27FC236}">
                <a16:creationId xmlns:a16="http://schemas.microsoft.com/office/drawing/2014/main" xmlns="" id="{C793492C-E27E-4562-A328-3EAAF8DF5B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248" r="26086"/>
          <a:stretch/>
        </p:blipFill>
        <p:spPr>
          <a:xfrm rot="14133727" flipH="1">
            <a:off x="25606845" y="-12620155"/>
            <a:ext cx="2053755" cy="2053755"/>
          </a:xfrm>
          <a:prstGeom prst="ellipse">
            <a:avLst/>
          </a:prstGeom>
          <a:effectLst>
            <a:outerShdw blurRad="63500" sx="102000" sy="102000" algn="ctr" rotWithShape="0">
              <a:prstClr val="black">
                <a:alpha val="40000"/>
              </a:prstClr>
            </a:outerShdw>
          </a:effectLst>
        </p:spPr>
      </p:pic>
      <p:sp>
        <p:nvSpPr>
          <p:cNvPr id="32" name="文本框 31">
            <a:extLst>
              <a:ext uri="{FF2B5EF4-FFF2-40B4-BE49-F238E27FC236}">
                <a16:creationId xmlns:a16="http://schemas.microsoft.com/office/drawing/2014/main" xmlns="" id="{BB3F1EA4-E34F-4F8C-8CB4-BAD7766D30E0}"/>
              </a:ext>
            </a:extLst>
          </p:cNvPr>
          <p:cNvSpPr txBox="1"/>
          <p:nvPr/>
        </p:nvSpPr>
        <p:spPr>
          <a:xfrm rot="14133727">
            <a:off x="25234644" y="-12680783"/>
            <a:ext cx="2705356" cy="1631783"/>
          </a:xfrm>
          <a:prstGeom prst="rect">
            <a:avLst/>
          </a:prstGeom>
          <a:noFill/>
        </p:spPr>
        <p:txBody>
          <a:bodyPr vert="eaVert" wrap="square" rtlCol="0">
            <a:spAutoFit/>
          </a:bodyPr>
          <a:lstStyle/>
          <a:p>
            <a:pPr>
              <a:lnSpc>
                <a:spcPct val="130000"/>
              </a:lnSpc>
            </a:pPr>
            <a:r>
              <a:rPr lang="en-US" altLang="zh-CN" sz="1400" dirty="0">
                <a:solidFill>
                  <a:prstClr val="white"/>
                </a:solidFill>
              </a:rPr>
              <a:t>10</a:t>
            </a:r>
            <a:r>
              <a:rPr lang="zh-CN" altLang="en-US" sz="1400" dirty="0">
                <a:solidFill>
                  <a:prstClr val="white"/>
                </a:solidFill>
              </a:rPr>
              <a:t>、八月的雨，依然倾泻如注，疯狂地滴落在脸颊，有如恋人*的亲吻，让人感觉冲动；八月的人，依然孤独寂寞，带着伤感的思绪，百般无聊的生活着。</a:t>
            </a:r>
          </a:p>
        </p:txBody>
      </p:sp>
      <p:sp>
        <p:nvSpPr>
          <p:cNvPr id="34" name="文本框 33">
            <a:extLst>
              <a:ext uri="{FF2B5EF4-FFF2-40B4-BE49-F238E27FC236}">
                <a16:creationId xmlns:a16="http://schemas.microsoft.com/office/drawing/2014/main" xmlns="" id="{B749A12B-FAD6-4BB6-822A-8D99DC650864}"/>
              </a:ext>
            </a:extLst>
          </p:cNvPr>
          <p:cNvSpPr txBox="1"/>
          <p:nvPr/>
        </p:nvSpPr>
        <p:spPr>
          <a:xfrm rot="14133727">
            <a:off x="29436178" y="-10258120"/>
            <a:ext cx="3139321" cy="1152220"/>
          </a:xfrm>
          <a:prstGeom prst="rect">
            <a:avLst/>
          </a:prstGeom>
          <a:noFill/>
        </p:spPr>
        <p:txBody>
          <a:bodyPr vert="eaVert" wrap="square" rtlCol="0">
            <a:spAutoFit/>
          </a:bodyPr>
          <a:lstStyle/>
          <a:p>
            <a:r>
              <a:rPr lang="zh-CN" altLang="en-US" sz="4800" spc="600" dirty="0">
                <a:solidFill>
                  <a:prstClr val="white"/>
                </a:solidFill>
              </a:rPr>
              <a:t>七月再见</a:t>
            </a:r>
          </a:p>
        </p:txBody>
      </p:sp>
    </p:spTree>
    <p:extLst>
      <p:ext uri="{BB962C8B-B14F-4D97-AF65-F5344CB8AC3E}">
        <p14:creationId xmlns:p14="http://schemas.microsoft.com/office/powerpoint/2010/main" val="247276866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3" grpId="0" animBg="1"/>
      <p:bldP spid="22"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2"/>
</p:tagLst>
</file>

<file path=ppt/theme/theme1.xml><?xml version="1.0" encoding="utf-8"?>
<a:theme xmlns:a="http://schemas.openxmlformats.org/drawingml/2006/main" name="Office 主题​​">
  <a:themeElements>
    <a:clrScheme name="自定义 1">
      <a:dk1>
        <a:srgbClr val="000000"/>
      </a:dk1>
      <a:lt1>
        <a:sysClr val="window" lastClr="FFFFFF"/>
      </a:lt1>
      <a:dk2>
        <a:srgbClr val="262626"/>
      </a:dk2>
      <a:lt2>
        <a:srgbClr val="F2F2F2"/>
      </a:lt2>
      <a:accent1>
        <a:srgbClr val="427A6B"/>
      </a:accent1>
      <a:accent2>
        <a:srgbClr val="FDDA6B"/>
      </a:accent2>
      <a:accent3>
        <a:srgbClr val="FF6D6D"/>
      </a:accent3>
      <a:accent4>
        <a:srgbClr val="5149F9"/>
      </a:accent4>
      <a:accent5>
        <a:srgbClr val="51DF80"/>
      </a:accent5>
      <a:accent6>
        <a:srgbClr val="19D4F3"/>
      </a:accent6>
      <a:hlink>
        <a:srgbClr val="0563C1"/>
      </a:hlink>
      <a:folHlink>
        <a:srgbClr val="954F72"/>
      </a:folHlink>
    </a:clrScheme>
    <a:fontScheme name="阿里巴巴偏细">
      <a:majorFont>
        <a:latin typeface="阿里巴巴普惠体 M"/>
        <a:ea typeface="阿里巴巴普惠体 M"/>
        <a:cs typeface=""/>
      </a:majorFont>
      <a:minorFont>
        <a:latin typeface="阿里巴巴普惠体 R"/>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30000"/>
          </a:lnSpc>
          <a:defRPr sz="1600" dirty="0" smtClean="0">
            <a:solidFill>
              <a:schemeClr val="bg1"/>
            </a:solidFill>
          </a:defRPr>
        </a:defPPr>
      </a:lstStyle>
    </a:txDef>
  </a:objectDefaults>
  <a:extraClrSchemeLst/>
  <a:extLst>
    <a:ext uri="{05A4C25C-085E-4340-85A3-A5531E510DB2}">
      <thm15:themeFamily xmlns:thm15="http://schemas.microsoft.com/office/thememl/2012/main" xmlns="" name="笔记.potx" id="{41B5C5C9-AAA5-46D0-B32E-369AF0F4A3D3}" vid="{BB1FC9BC-E0B7-4450-9619-96C952C50915}"/>
    </a:ext>
  </a:extLst>
</a:theme>
</file>

<file path=ppt/theme/theme2.xml><?xml version="1.0" encoding="utf-8"?>
<a:theme xmlns:a="http://schemas.openxmlformats.org/drawingml/2006/main" name="2_Office 主题​​">
  <a:themeElements>
    <a:clrScheme name="自定义 1">
      <a:dk1>
        <a:srgbClr val="000000"/>
      </a:dk1>
      <a:lt1>
        <a:sysClr val="window" lastClr="FFFFFF"/>
      </a:lt1>
      <a:dk2>
        <a:srgbClr val="262626"/>
      </a:dk2>
      <a:lt2>
        <a:srgbClr val="F2F2F2"/>
      </a:lt2>
      <a:accent1>
        <a:srgbClr val="427A6B"/>
      </a:accent1>
      <a:accent2>
        <a:srgbClr val="FDDA6B"/>
      </a:accent2>
      <a:accent3>
        <a:srgbClr val="FF6D6D"/>
      </a:accent3>
      <a:accent4>
        <a:srgbClr val="5149F9"/>
      </a:accent4>
      <a:accent5>
        <a:srgbClr val="51DF80"/>
      </a:accent5>
      <a:accent6>
        <a:srgbClr val="19D4F3"/>
      </a:accent6>
      <a:hlink>
        <a:srgbClr val="0563C1"/>
      </a:hlink>
      <a:folHlink>
        <a:srgbClr val="954F72"/>
      </a:folHlink>
    </a:clrScheme>
    <a:fontScheme name="阿里巴巴偏细">
      <a:majorFont>
        <a:latin typeface="阿里巴巴普惠体 M"/>
        <a:ea typeface="阿里巴巴普惠体 M"/>
        <a:cs typeface=""/>
      </a:majorFont>
      <a:minorFont>
        <a:latin typeface="阿里巴巴普惠体 R"/>
        <a:ea typeface="阿里巴巴普惠体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130000"/>
          </a:lnSpc>
          <a:defRPr sz="1600" dirty="0" smtClean="0">
            <a:solidFill>
              <a:schemeClr val="bg1"/>
            </a:solidFill>
          </a:defRPr>
        </a:defPPr>
      </a:lstStyle>
    </a:txDef>
  </a:objectDefaults>
  <a:extraClrSchemeLst/>
  <a:extLst>
    <a:ext uri="{05A4C25C-085E-4340-85A3-A5531E510DB2}">
      <thm15:themeFamily xmlns:thm15="http://schemas.microsoft.com/office/thememl/2012/main" xmlns="" name="笔记.potx" id="{41B5C5C9-AAA5-46D0-B32E-369AF0F4A3D3}" vid="{BB1FC9BC-E0B7-4450-9619-96C952C50915}"/>
    </a:ext>
  </a:extLst>
</a:theme>
</file>

<file path=ppt/theme/theme3.xml><?xml version="1.0" encoding="utf-8"?>
<a:theme xmlns:a="http://schemas.openxmlformats.org/drawingml/2006/main" name="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空白</Template>
  <TotalTime>720</TotalTime>
  <Words>2165</Words>
  <Application>Microsoft Office PowerPoint</Application>
  <PresentationFormat>Custom</PresentationFormat>
  <Paragraphs>135</Paragraphs>
  <Slides>21</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Helvetica</vt:lpstr>
      <vt:lpstr>阿里巴巴普惠体 M</vt:lpstr>
      <vt:lpstr>阿里巴巴普惠体 R</vt:lpstr>
      <vt:lpstr>等线</vt:lpstr>
      <vt:lpstr>华康少女文字W5(P)</vt:lpstr>
      <vt:lpstr>Times New Roman</vt:lpstr>
      <vt:lpstr>Calibri</vt:lpstr>
      <vt:lpstr>宋体</vt:lpstr>
      <vt:lpstr>#9Slide03 Arima Madurai Black</vt:lpstr>
      <vt:lpstr>汉仪夏日体W</vt:lpstr>
      <vt:lpstr>微软雅黑</vt:lpstr>
      <vt:lpstr>Office 主题​​</vt:lpstr>
      <vt:lpstr>2_Office 主题​​</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baotu</dc:creator>
  <cp:lastModifiedBy>lg2</cp:lastModifiedBy>
  <cp:revision>68</cp:revision>
  <dcterms:created xsi:type="dcterms:W3CDTF">2020-07-13T00:01:35Z</dcterms:created>
  <dcterms:modified xsi:type="dcterms:W3CDTF">2022-12-18T14:32:03Z</dcterms:modified>
</cp:coreProperties>
</file>