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92" r:id="rId3"/>
    <p:sldMasterId id="2147483700" r:id="rId4"/>
    <p:sldMasterId id="2147483717" r:id="rId5"/>
    <p:sldMasterId id="2147483734" r:id="rId6"/>
    <p:sldMasterId id="2147483748" r:id="rId7"/>
    <p:sldMasterId id="2147483765" r:id="rId8"/>
  </p:sldMasterIdLst>
  <p:notesMasterIdLst>
    <p:notesMasterId r:id="rId44"/>
  </p:notesMasterIdLst>
  <p:sldIdLst>
    <p:sldId id="310" r:id="rId9"/>
    <p:sldId id="324" r:id="rId10"/>
    <p:sldId id="325" r:id="rId11"/>
    <p:sldId id="326" r:id="rId12"/>
    <p:sldId id="327" r:id="rId13"/>
    <p:sldId id="328" r:id="rId14"/>
    <p:sldId id="329" r:id="rId15"/>
    <p:sldId id="330" r:id="rId16"/>
    <p:sldId id="331" r:id="rId17"/>
    <p:sldId id="332" r:id="rId18"/>
    <p:sldId id="333" r:id="rId19"/>
    <p:sldId id="312" r:id="rId20"/>
    <p:sldId id="308" r:id="rId21"/>
    <p:sldId id="276" r:id="rId22"/>
    <p:sldId id="277" r:id="rId23"/>
    <p:sldId id="311" r:id="rId24"/>
    <p:sldId id="280" r:id="rId25"/>
    <p:sldId id="281" r:id="rId26"/>
    <p:sldId id="315" r:id="rId27"/>
    <p:sldId id="283" r:id="rId28"/>
    <p:sldId id="287" r:id="rId29"/>
    <p:sldId id="285" r:id="rId30"/>
    <p:sldId id="286" r:id="rId31"/>
    <p:sldId id="288" r:id="rId32"/>
    <p:sldId id="289" r:id="rId33"/>
    <p:sldId id="290" r:id="rId34"/>
    <p:sldId id="299" r:id="rId35"/>
    <p:sldId id="300" r:id="rId36"/>
    <p:sldId id="301" r:id="rId37"/>
    <p:sldId id="302" r:id="rId38"/>
    <p:sldId id="334" r:id="rId39"/>
    <p:sldId id="304" r:id="rId40"/>
    <p:sldId id="313" r:id="rId41"/>
    <p:sldId id="306" r:id="rId42"/>
    <p:sldId id="3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4524" autoAdjust="0"/>
  </p:normalViewPr>
  <p:slideViewPr>
    <p:cSldViewPr snapToGrid="0">
      <p:cViewPr>
        <p:scale>
          <a:sx n="70" d="100"/>
          <a:sy n="70" d="100"/>
        </p:scale>
        <p:origin x="-70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3E6CC-94A7-47EE-B3E0-EE977BAFFCA3}" type="datetimeFigureOut">
              <a:rPr lang="en-US" smtClean="0"/>
              <a:t>12/12/2022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F5F48-1A03-406B-859A-B0B62351D592}" type="slidenum">
              <a:rPr lang="en-US" smtClean="0"/>
              <a:t>‹#›</a:t>
            </a:fld>
            <a:endParaRPr lang="en-US"/>
          </a:p>
        </p:txBody>
      </p:sp>
    </p:spTree>
    <p:extLst>
      <p:ext uri="{BB962C8B-B14F-4D97-AF65-F5344CB8AC3E}">
        <p14:creationId xmlns:p14="http://schemas.microsoft.com/office/powerpoint/2010/main" val="124036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15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761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18055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478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02088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525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0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00CB0DA-B5D0-44F8-90B7-7677CB06AF52}" type="slidenum">
              <a:rPr lang="zh-CN" altLang="en-US" smtClean="0">
                <a:solidFill>
                  <a:prstClr val="black"/>
                </a:solidFill>
                <a:latin typeface="等线" panose="020F0502020204030204"/>
                <a:ea typeface="宋体"/>
              </a:rPr>
              <a:pPr>
                <a:defRPr/>
              </a:pPr>
              <a:t>8</a:t>
            </a:fld>
            <a:endParaRPr lang="zh-CN" altLang="en-US">
              <a:solidFill>
                <a:prstClr val="black"/>
              </a:solidFill>
              <a:latin typeface="等线" panose="020F0502020204030204"/>
              <a:ea typeface="宋体"/>
            </a:endParaRPr>
          </a:p>
        </p:txBody>
      </p:sp>
    </p:spTree>
    <p:extLst>
      <p:ext uri="{BB962C8B-B14F-4D97-AF65-F5344CB8AC3E}">
        <p14:creationId xmlns:p14="http://schemas.microsoft.com/office/powerpoint/2010/main" val="1818055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8652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00CB0DA-B5D0-44F8-90B7-7677CB06AF52}" type="slidenum">
              <a:rPr lang="zh-CN" altLang="en-US" smtClean="0">
                <a:solidFill>
                  <a:prstClr val="black"/>
                </a:solidFill>
                <a:latin typeface="等线" panose="020F0502020204030204"/>
              </a:rPr>
              <a:pPr>
                <a:defRPr/>
              </a:pPr>
              <a:t>19</a:t>
            </a:fld>
            <a:endParaRPr lang="zh-CN" altLang="en-US">
              <a:solidFill>
                <a:prstClr val="black"/>
              </a:solidFill>
              <a:latin typeface="等线" panose="020F0502020204030204"/>
            </a:endParaRPr>
          </a:p>
        </p:txBody>
      </p:sp>
    </p:spTree>
    <p:extLst>
      <p:ext uri="{BB962C8B-B14F-4D97-AF65-F5344CB8AC3E}">
        <p14:creationId xmlns:p14="http://schemas.microsoft.com/office/powerpoint/2010/main" val="136865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601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42978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5110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0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1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8.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4.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5.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7.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9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9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7.xml"/><Relationship Id="rId6" Type="http://schemas.openxmlformats.org/officeDocument/2006/relationships/image" Target="NULL"/><Relationship Id="rId5" Type="http://schemas.openxmlformats.org/officeDocument/2006/relationships/image" Target="../media/image10.png"/><Relationship Id="rId4" Type="http://schemas.openxmlformats.org/officeDocument/2006/relationships/image" Target="../media/image6.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8.xml"/><Relationship Id="rId6" Type="http://schemas.openxmlformats.org/officeDocument/2006/relationships/image" Target="NUL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2294187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13516977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789DEC5-DB7D-4B7A-A739-80F146131D0B}"/>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5DBFB16F-4C71-4C6E-9F0B-A1689B50B5CD}"/>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DB45560D-2BBB-46D5-9D32-8571051D61CB}"/>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179140060"/>
      </p:ext>
    </p:extLst>
  </p:cSld>
  <p:clrMapOvr>
    <a:masterClrMapping/>
  </p:clrMapOvr>
  <p:transition spd="slow" advTm="0">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33C195A-A4EC-461B-9BC5-C85ED43C0053}"/>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8F815663-A9ED-49D3-B841-D6E704C69B5E}"/>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1414CDA0-E9F6-4F74-A641-31EC3990ADE7}"/>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813247559"/>
      </p:ext>
    </p:extLst>
  </p:cSld>
  <p:clrMapOvr>
    <a:masterClrMapping/>
  </p:clrMapOvr>
  <p:transition spd="slow" advTm="0">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8CE1EE-1C71-477D-A315-A7E8E7B4B0A6}"/>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9FF734CE-6E42-4202-8D7A-E62352B23FF3}"/>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3233A891-55B3-4419-BAAA-E5176E39D08F}"/>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671770753"/>
      </p:ext>
    </p:extLst>
  </p:cSld>
  <p:clrMapOvr>
    <a:masterClrMapping/>
  </p:clrMapOvr>
  <p:transition spd="slow" advTm="0">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391B497-8491-41A9-82AF-30CE8B9AD90F}"/>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964F5015-A16E-4533-99E7-B85E48090CDA}"/>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C818662E-9695-4FCC-83D0-D7B9E5B2BFC9}"/>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20533976"/>
      </p:ext>
    </p:extLst>
  </p:cSld>
  <p:clrMapOvr>
    <a:masterClrMapping/>
  </p:clrMapOvr>
  <p:transition spd="slow" advTm="0">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0DC2534-C80D-43F6-B18D-30D6AA35225C}"/>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87193401-AA28-41EF-A97D-F4FBB31CEFED}"/>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D2196DFE-B28E-4476-ADE9-459885B140F0}"/>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627970022"/>
      </p:ext>
    </p:extLst>
  </p:cSld>
  <p:clrMapOvr>
    <a:masterClrMapping/>
  </p:clrMapOvr>
  <p:transition spd="slow" advTm="0">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305AE87-AA2B-45C2-95E8-E9CD348EC73A}"/>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C729EEE9-9B1F-4C46-B497-92FC363073E7}"/>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C4AA111E-0F79-46EE-8487-4376EF9B5882}"/>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81539914"/>
      </p:ext>
    </p:extLst>
  </p:cSld>
  <p:clrMapOvr>
    <a:masterClrMapping/>
  </p:clrMapOvr>
  <p:transition spd="slow" advTm="0">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E2159E8-1629-459E-8955-D70204D031C7}"/>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0710FE1-5D36-4DF0-A165-6BD09660FD5E}"/>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0223D90-62AE-4492-AA8E-21AF0634222B}"/>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002751660"/>
      </p:ext>
    </p:extLst>
  </p:cSld>
  <p:clrMapOvr>
    <a:masterClrMapping/>
  </p:clrMapOvr>
  <p:transition spd="slow" advTm="0">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xmlns="" id="{9875EF0C-0EF8-4924-BC52-F0003E70CC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xmlns=""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xmlns="" id="{62DF542A-AB8C-4284-A0DE-C24B757CEB6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xmlns="" id="{A0B0BB3A-410C-419C-8966-E58D8F32709E}"/>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xmlns=""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4215421481"/>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439B18E6-E8F2-4AF0-8FAF-08CB3A2C724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FAE9632-2762-4C6F-9EF1-DC2F7CE1B40C}"/>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4903597-C437-4641-805A-7E88A0E2AAC6}"/>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17866603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xmlns="" id="{2168478A-CEC5-4262-808F-717E115C12A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xmlns=""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xmlns="" id="{CC225B34-8E3B-4EEC-883C-D3930987B07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xmlns="" id="{B947054C-5E4C-4540-ABC2-7F626C4265E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xmlns=""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714416731"/>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0181849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xmlns="" id="{80B6CF54-0C26-480E-899E-65073263F56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xmlns=""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xmlns="" id="{89E69027-1730-401A-90B9-F4F56C40A139}"/>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xmlns="" id="{BCA25C43-02CF-4066-A6F3-2A41594A6887}"/>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xmlns=""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122158955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0A36961B-FF3F-4FC1-A220-731D851232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DE407FE-C405-461A-A629-5512D6BEE182}"/>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ABFE4C6-82B1-408A-BDEE-D8ED8A3EE9B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93684512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599"/>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9"/>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25" name="Google Shape;25;p1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6" name="Google Shape;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7" name="Google Shape;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054426019"/>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28"/>
        <p:cNvGrpSpPr/>
        <p:nvPr/>
      </p:nvGrpSpPr>
      <p:grpSpPr>
        <a:xfrm>
          <a:off x="0" y="0"/>
          <a:ext cx="0" cy="0"/>
          <a:chOff x="0" y="0"/>
          <a:chExt cx="0" cy="0"/>
        </a:xfrm>
      </p:grpSpPr>
      <p:grpSp>
        <p:nvGrpSpPr>
          <p:cNvPr id="29" name="Google Shape;29;p20"/>
          <p:cNvGrpSpPr/>
          <p:nvPr/>
        </p:nvGrpSpPr>
        <p:grpSpPr>
          <a:xfrm>
            <a:off x="1" y="-8466"/>
            <a:ext cx="12192000" cy="6866467"/>
            <a:chOff x="0" y="-8467"/>
            <a:chExt cx="12192000" cy="6866467"/>
          </a:xfrm>
        </p:grpSpPr>
        <p:cxnSp>
          <p:nvCxnSpPr>
            <p:cNvPr id="30" name="Google Shape;30;p20"/>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1" name="Google Shape;31;p20"/>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2" name="Google Shape;32;p20"/>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20"/>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0"/>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5" name="Google Shape;35;p20"/>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20"/>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20"/>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20"/>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39" name="Google Shape;39;p20"/>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40" name="Google Shape;40;p20"/>
          <p:cNvSpPr txBox="1">
            <a:spLocks noGrp="1"/>
          </p:cNvSpPr>
          <p:nvPr>
            <p:ph type="ctrTitle"/>
          </p:nvPr>
        </p:nvSpPr>
        <p:spPr>
          <a:xfrm>
            <a:off x="1507068" y="2404535"/>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398">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ubTitle" idx="1"/>
          </p:nvPr>
        </p:nvSpPr>
        <p:spPr>
          <a:xfrm>
            <a:off x="1507068" y="4050834"/>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2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3" name="Google Shape;43;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4" name="Google Shape;44;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631694709"/>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type="objOnly">
  <p:cSld name="Content">
    <p:spTree>
      <p:nvGrpSpPr>
        <p:cNvPr id="1" name="Shape 45"/>
        <p:cNvGrpSpPr/>
        <p:nvPr/>
      </p:nvGrpSpPr>
      <p:grpSpPr>
        <a:xfrm>
          <a:off x="0" y="0"/>
          <a:ext cx="0" cy="0"/>
          <a:chOff x="0" y="0"/>
          <a:chExt cx="0" cy="0"/>
        </a:xfrm>
      </p:grpSpPr>
      <p:sp>
        <p:nvSpPr>
          <p:cNvPr id="46" name="Google Shape;46;p21"/>
          <p:cNvSpPr txBox="1">
            <a:spLocks noGrp="1"/>
          </p:cNvSpPr>
          <p:nvPr>
            <p:ph type="body" idx="1"/>
          </p:nvPr>
        </p:nvSpPr>
        <p:spPr>
          <a:xfrm>
            <a:off x="609601" y="228601"/>
            <a:ext cx="10972800" cy="586740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47" name="Google Shape;47;p21"/>
          <p:cNvSpPr txBox="1">
            <a:spLocks noGrp="1"/>
          </p:cNvSpPr>
          <p:nvPr>
            <p:ph type="dt" idx="10"/>
          </p:nvPr>
        </p:nvSpPr>
        <p:spPr>
          <a:xfrm>
            <a:off x="609601" y="6248400"/>
            <a:ext cx="2844800" cy="4572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8" name="Google Shape;48;p21"/>
          <p:cNvSpPr txBox="1">
            <a:spLocks noGrp="1"/>
          </p:cNvSpPr>
          <p:nvPr>
            <p:ph type="ftr" idx="11"/>
          </p:nvPr>
        </p:nvSpPr>
        <p:spPr>
          <a:xfrm>
            <a:off x="4165601" y="6248400"/>
            <a:ext cx="3860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49" name="Google Shape;49;p21"/>
          <p:cNvSpPr txBox="1">
            <a:spLocks noGrp="1"/>
          </p:cNvSpPr>
          <p:nvPr>
            <p:ph type="sldNum" idx="12"/>
          </p:nvPr>
        </p:nvSpPr>
        <p:spPr>
          <a:xfrm>
            <a:off x="8737601" y="6248400"/>
            <a:ext cx="2844800" cy="457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900">
                <a:solidFill>
                  <a:schemeClr val="accent1"/>
                </a:solidFill>
                <a:latin typeface="Trebuchet MS"/>
                <a:ea typeface="Trebuchet MS"/>
                <a:cs typeface="Trebuchet MS"/>
                <a:sym typeface="Trebuchet MS"/>
              </a:defRPr>
            </a:lvl1pPr>
            <a:lvl2pPr marL="0" marR="0" lvl="1" indent="0" algn="r">
              <a:spcBef>
                <a:spcPts val="0"/>
              </a:spcBef>
              <a:buNone/>
              <a:defRPr sz="900">
                <a:solidFill>
                  <a:schemeClr val="accent1"/>
                </a:solidFill>
                <a:latin typeface="Trebuchet MS"/>
                <a:ea typeface="Trebuchet MS"/>
                <a:cs typeface="Trebuchet MS"/>
                <a:sym typeface="Trebuchet MS"/>
              </a:defRPr>
            </a:lvl2pPr>
            <a:lvl3pPr marL="0" marR="0" lvl="2" indent="0" algn="r">
              <a:spcBef>
                <a:spcPts val="0"/>
              </a:spcBef>
              <a:buNone/>
              <a:defRPr sz="900">
                <a:solidFill>
                  <a:schemeClr val="accent1"/>
                </a:solidFill>
                <a:latin typeface="Trebuchet MS"/>
                <a:ea typeface="Trebuchet MS"/>
                <a:cs typeface="Trebuchet MS"/>
                <a:sym typeface="Trebuchet MS"/>
              </a:defRPr>
            </a:lvl3pPr>
            <a:lvl4pPr marL="0" marR="0" lvl="3" indent="0" algn="r">
              <a:spcBef>
                <a:spcPts val="0"/>
              </a:spcBef>
              <a:buNone/>
              <a:defRPr sz="900">
                <a:solidFill>
                  <a:schemeClr val="accent1"/>
                </a:solidFill>
                <a:latin typeface="Trebuchet MS"/>
                <a:ea typeface="Trebuchet MS"/>
                <a:cs typeface="Trebuchet MS"/>
                <a:sym typeface="Trebuchet MS"/>
              </a:defRPr>
            </a:lvl4pPr>
            <a:lvl5pPr marL="0" marR="0" lvl="4" indent="0" algn="r">
              <a:spcBef>
                <a:spcPts val="0"/>
              </a:spcBef>
              <a:buNone/>
              <a:defRPr sz="900">
                <a:solidFill>
                  <a:schemeClr val="accent1"/>
                </a:solidFill>
                <a:latin typeface="Trebuchet MS"/>
                <a:ea typeface="Trebuchet MS"/>
                <a:cs typeface="Trebuchet MS"/>
                <a:sym typeface="Trebuchet MS"/>
              </a:defRPr>
            </a:lvl5pPr>
            <a:lvl6pPr marL="0" marR="0" lvl="5" indent="0" algn="r">
              <a:spcBef>
                <a:spcPts val="0"/>
              </a:spcBef>
              <a:buNone/>
              <a:defRPr sz="900">
                <a:solidFill>
                  <a:schemeClr val="accent1"/>
                </a:solidFill>
                <a:latin typeface="Trebuchet MS"/>
                <a:ea typeface="Trebuchet MS"/>
                <a:cs typeface="Trebuchet MS"/>
                <a:sym typeface="Trebuchet MS"/>
              </a:defRPr>
            </a:lvl6pPr>
            <a:lvl7pPr marL="0" marR="0" lvl="6" indent="0" algn="r">
              <a:spcBef>
                <a:spcPts val="0"/>
              </a:spcBef>
              <a:buNone/>
              <a:defRPr sz="900">
                <a:solidFill>
                  <a:schemeClr val="accent1"/>
                </a:solidFill>
                <a:latin typeface="Trebuchet MS"/>
                <a:ea typeface="Trebuchet MS"/>
                <a:cs typeface="Trebuchet MS"/>
                <a:sym typeface="Trebuchet MS"/>
              </a:defRPr>
            </a:lvl7pPr>
            <a:lvl8pPr marL="0" marR="0" lvl="7" indent="0" algn="r">
              <a:spcBef>
                <a:spcPts val="0"/>
              </a:spcBef>
              <a:buNone/>
              <a:defRPr sz="900">
                <a:solidFill>
                  <a:schemeClr val="accent1"/>
                </a:solidFill>
                <a:latin typeface="Trebuchet MS"/>
                <a:ea typeface="Trebuchet MS"/>
                <a:cs typeface="Trebuchet MS"/>
                <a:sym typeface="Trebuchet MS"/>
              </a:defRPr>
            </a:lvl8pPr>
            <a:lvl9pPr marL="0" marR="0" lvl="8" indent="0" algn="r">
              <a:spcBef>
                <a:spcPts val="0"/>
              </a:spcBef>
              <a:buNone/>
              <a:defRPr sz="900">
                <a:solidFill>
                  <a:schemeClr val="accent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730864926"/>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677336" y="2700868"/>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39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677336" y="4527448"/>
            <a:ext cx="8596668" cy="860400"/>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600"/>
              <a:buNone/>
              <a:defRPr sz="20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53" name="Google Shape;53;p2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54" name="Google Shape;54;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55" name="Google Shape;55;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4151651102"/>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
        <p:cNvGrpSpPr/>
        <p:nvPr/>
      </p:nvGrpSpPr>
      <p:grpSpPr>
        <a:xfrm>
          <a:off x="0" y="0"/>
          <a:ext cx="0" cy="0"/>
          <a:chOff x="0" y="0"/>
          <a:chExt cx="0" cy="0"/>
        </a:xfrm>
      </p:grpSpPr>
      <p:sp>
        <p:nvSpPr>
          <p:cNvPr id="57" name="Google Shape;57;p23"/>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677335" y="2160589"/>
            <a:ext cx="4184035" cy="3880772"/>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59" name="Google Shape;59;p23"/>
          <p:cNvSpPr txBox="1">
            <a:spLocks noGrp="1"/>
          </p:cNvSpPr>
          <p:nvPr>
            <p:ph type="body" idx="2"/>
          </p:nvPr>
        </p:nvSpPr>
        <p:spPr>
          <a:xfrm>
            <a:off x="5089971" y="2160590"/>
            <a:ext cx="4184034" cy="3880773"/>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0" name="Google Shape;60;p2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61" name="Google Shape;61;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62" name="Google Shape;62;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772887509"/>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body" idx="1"/>
          </p:nvPr>
        </p:nvSpPr>
        <p:spPr>
          <a:xfrm>
            <a:off x="675746" y="2160984"/>
            <a:ext cx="4185623"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6" name="Google Shape;66;p24"/>
          <p:cNvSpPr txBox="1">
            <a:spLocks noGrp="1"/>
          </p:cNvSpPr>
          <p:nvPr>
            <p:ph type="body" idx="2"/>
          </p:nvPr>
        </p:nvSpPr>
        <p:spPr>
          <a:xfrm>
            <a:off x="675746" y="2737245"/>
            <a:ext cx="4185623"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7" name="Google Shape;67;p24"/>
          <p:cNvSpPr txBox="1">
            <a:spLocks noGrp="1"/>
          </p:cNvSpPr>
          <p:nvPr>
            <p:ph type="body" idx="3"/>
          </p:nvPr>
        </p:nvSpPr>
        <p:spPr>
          <a:xfrm>
            <a:off x="5088384" y="2160984"/>
            <a:ext cx="4185618" cy="576262"/>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None/>
              <a:defRPr sz="2400" b="0"/>
            </a:lvl1pPr>
            <a:lvl2pPr marL="914126" lvl="1" indent="-228531" algn="l">
              <a:spcBef>
                <a:spcPts val="1000"/>
              </a:spcBef>
              <a:spcAft>
                <a:spcPts val="0"/>
              </a:spcAft>
              <a:buSzPts val="1600"/>
              <a:buNone/>
              <a:defRPr sz="2000" b="1"/>
            </a:lvl2pPr>
            <a:lvl3pPr marL="1371189" lvl="2" indent="-228531" algn="l">
              <a:spcBef>
                <a:spcPts val="1000"/>
              </a:spcBef>
              <a:spcAft>
                <a:spcPts val="0"/>
              </a:spcAft>
              <a:buSzPts val="1440"/>
              <a:buNone/>
              <a:defRPr sz="1800" b="1"/>
            </a:lvl3pPr>
            <a:lvl4pPr marL="1828251" lvl="3" indent="-228531" algn="l">
              <a:spcBef>
                <a:spcPts val="1000"/>
              </a:spcBef>
              <a:spcAft>
                <a:spcPts val="0"/>
              </a:spcAft>
              <a:buSzPts val="1280"/>
              <a:buNone/>
              <a:defRPr sz="1600" b="1"/>
            </a:lvl4pPr>
            <a:lvl5pPr marL="2285314" lvl="4" indent="-228531" algn="l">
              <a:spcBef>
                <a:spcPts val="1000"/>
              </a:spcBef>
              <a:spcAft>
                <a:spcPts val="0"/>
              </a:spcAft>
              <a:buSzPts val="1280"/>
              <a:buNone/>
              <a:defRPr sz="1600" b="1"/>
            </a:lvl5pPr>
            <a:lvl6pPr marL="2742377" lvl="5" indent="-228531" algn="l">
              <a:spcBef>
                <a:spcPts val="1000"/>
              </a:spcBef>
              <a:spcAft>
                <a:spcPts val="0"/>
              </a:spcAft>
              <a:buSzPts val="1280"/>
              <a:buNone/>
              <a:defRPr sz="1600" b="1"/>
            </a:lvl6pPr>
            <a:lvl7pPr marL="3199440" lvl="6" indent="-228531" algn="l">
              <a:spcBef>
                <a:spcPts val="1000"/>
              </a:spcBef>
              <a:spcAft>
                <a:spcPts val="0"/>
              </a:spcAft>
              <a:buSzPts val="1280"/>
              <a:buNone/>
              <a:defRPr sz="1600" b="1"/>
            </a:lvl7pPr>
            <a:lvl8pPr marL="3656503" lvl="7" indent="-228531" algn="l">
              <a:spcBef>
                <a:spcPts val="1000"/>
              </a:spcBef>
              <a:spcAft>
                <a:spcPts val="0"/>
              </a:spcAft>
              <a:buSzPts val="1280"/>
              <a:buNone/>
              <a:defRPr sz="1600" b="1"/>
            </a:lvl8pPr>
            <a:lvl9pPr marL="4113566" lvl="8" indent="-228531" algn="l">
              <a:spcBef>
                <a:spcPts val="1000"/>
              </a:spcBef>
              <a:spcAft>
                <a:spcPts val="0"/>
              </a:spcAft>
              <a:buSzPts val="1280"/>
              <a:buNone/>
              <a:defRPr sz="1600" b="1"/>
            </a:lvl9pPr>
          </a:lstStyle>
          <a:p>
            <a:endParaRPr/>
          </a:p>
        </p:txBody>
      </p:sp>
      <p:sp>
        <p:nvSpPr>
          <p:cNvPr id="68" name="Google Shape;68;p24"/>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69" name="Google Shape;69;p2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0" name="Google Shape;7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1" name="Google Shape;7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783192377"/>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5" name="Google Shape;75;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6" name="Google Shape;76;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968131182"/>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
        <p:nvSpPr>
          <p:cNvPr id="78" name="Google Shape;78;p26"/>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79" name="Google Shape;79;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0" name="Google Shape;80;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202989250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D5117-EF0B-4A82-8CE0-707B412F6DA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247265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1"/>
        <p:cNvGrpSpPr/>
        <p:nvPr/>
      </p:nvGrpSpPr>
      <p:grpSpPr>
        <a:xfrm>
          <a:off x="0" y="0"/>
          <a:ext cx="0" cy="0"/>
          <a:chOff x="0" y="0"/>
          <a:chExt cx="0" cy="0"/>
        </a:xfrm>
      </p:grpSpPr>
      <p:sp>
        <p:nvSpPr>
          <p:cNvPr id="82" name="Google Shape;82;p27"/>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body" idx="1"/>
          </p:nvPr>
        </p:nvSpPr>
        <p:spPr>
          <a:xfrm>
            <a:off x="4760462" y="514925"/>
            <a:ext cx="4513541" cy="5526437"/>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84" name="Google Shape;84;p27"/>
          <p:cNvSpPr txBox="1">
            <a:spLocks noGrp="1"/>
          </p:cNvSpPr>
          <p:nvPr>
            <p:ph type="body" idx="2"/>
          </p:nvPr>
        </p:nvSpPr>
        <p:spPr>
          <a:xfrm>
            <a:off x="677334" y="2777070"/>
            <a:ext cx="3854528" cy="2584449"/>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120"/>
              <a:buNone/>
              <a:defRPr sz="1400"/>
            </a:lvl1pPr>
            <a:lvl2pPr marL="914126" lvl="1" indent="-228531" algn="l">
              <a:spcBef>
                <a:spcPts val="1000"/>
              </a:spcBef>
              <a:spcAft>
                <a:spcPts val="0"/>
              </a:spcAft>
              <a:buSzPts val="1120"/>
              <a:buNone/>
              <a:defRPr sz="1400"/>
            </a:lvl2pPr>
            <a:lvl3pPr marL="1371189" lvl="2" indent="-228531" algn="l">
              <a:spcBef>
                <a:spcPts val="1000"/>
              </a:spcBef>
              <a:spcAft>
                <a:spcPts val="0"/>
              </a:spcAft>
              <a:buSzPts val="960"/>
              <a:buNone/>
              <a:defRPr sz="1200"/>
            </a:lvl3pPr>
            <a:lvl4pPr marL="1828251" lvl="3" indent="-228531" algn="l">
              <a:spcBef>
                <a:spcPts val="1000"/>
              </a:spcBef>
              <a:spcAft>
                <a:spcPts val="0"/>
              </a:spcAft>
              <a:buSzPts val="800"/>
              <a:buNone/>
              <a:defRPr sz="1000"/>
            </a:lvl4pPr>
            <a:lvl5pPr marL="2285314" lvl="4" indent="-228531" algn="l">
              <a:spcBef>
                <a:spcPts val="1000"/>
              </a:spcBef>
              <a:spcAft>
                <a:spcPts val="0"/>
              </a:spcAft>
              <a:buSzPts val="800"/>
              <a:buNone/>
              <a:defRPr sz="1000"/>
            </a:lvl5pPr>
            <a:lvl6pPr marL="2742377" lvl="5" indent="-228531" algn="l">
              <a:spcBef>
                <a:spcPts val="1000"/>
              </a:spcBef>
              <a:spcAft>
                <a:spcPts val="0"/>
              </a:spcAft>
              <a:buSzPts val="800"/>
              <a:buNone/>
              <a:defRPr sz="1000"/>
            </a:lvl6pPr>
            <a:lvl7pPr marL="3199440" lvl="6" indent="-228531" algn="l">
              <a:spcBef>
                <a:spcPts val="1000"/>
              </a:spcBef>
              <a:spcAft>
                <a:spcPts val="0"/>
              </a:spcAft>
              <a:buSzPts val="800"/>
              <a:buNone/>
              <a:defRPr sz="1000"/>
            </a:lvl7pPr>
            <a:lvl8pPr marL="3656503" lvl="7" indent="-228531" algn="l">
              <a:spcBef>
                <a:spcPts val="1000"/>
              </a:spcBef>
              <a:spcAft>
                <a:spcPts val="0"/>
              </a:spcAft>
              <a:buSzPts val="800"/>
              <a:buNone/>
              <a:defRPr sz="1000"/>
            </a:lvl8pPr>
            <a:lvl9pPr marL="4113566" lvl="8" indent="-228531" algn="l">
              <a:spcBef>
                <a:spcPts val="1000"/>
              </a:spcBef>
              <a:spcAft>
                <a:spcPts val="0"/>
              </a:spcAft>
              <a:buSzPts val="800"/>
              <a:buNone/>
              <a:defRPr sz="1000"/>
            </a:lvl9pPr>
          </a:lstStyle>
          <a:p>
            <a:endParaRPr/>
          </a:p>
        </p:txBody>
      </p:sp>
      <p:sp>
        <p:nvSpPr>
          <p:cNvPr id="85" name="Google Shape;85;p27"/>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6" name="Google Shape;8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87" name="Google Shape;8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168924221"/>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8"/>
        <p:cNvGrpSpPr/>
        <p:nvPr/>
      </p:nvGrpSpPr>
      <p:grpSpPr>
        <a:xfrm>
          <a:off x="0" y="0"/>
          <a:ext cx="0" cy="0"/>
          <a:chOff x="0" y="0"/>
          <a:chExt cx="0" cy="0"/>
        </a:xfrm>
      </p:grpSpPr>
      <p:sp>
        <p:nvSpPr>
          <p:cNvPr id="89" name="Google Shape;89;p28"/>
          <p:cNvSpPr txBox="1">
            <a:spLocks noGrp="1"/>
          </p:cNvSpPr>
          <p:nvPr>
            <p:ph type="title"/>
          </p:nvPr>
        </p:nvSpPr>
        <p:spPr>
          <a:xfrm>
            <a:off x="677334" y="4800601"/>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a:spLocks noGrp="1"/>
          </p:cNvSpPr>
          <p:nvPr>
            <p:ph type="pic" idx="2"/>
          </p:nvPr>
        </p:nvSpPr>
        <p:spPr>
          <a:xfrm>
            <a:off x="677335" y="609600"/>
            <a:ext cx="8596668" cy="3845718"/>
          </a:xfrm>
          <a:prstGeom prst="rect">
            <a:avLst/>
          </a:prstGeom>
          <a:noFill/>
          <a:ln>
            <a:noFill/>
          </a:ln>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Trebuchet MS"/>
                <a:ea typeface="Trebuchet MS"/>
                <a:cs typeface="Trebuchet MS"/>
                <a:sym typeface="Trebuchet MS"/>
              </a:defRPr>
            </a:lvl9pPr>
          </a:lstStyle>
          <a:p>
            <a:endParaRPr/>
          </a:p>
        </p:txBody>
      </p:sp>
      <p:sp>
        <p:nvSpPr>
          <p:cNvPr id="91" name="Google Shape;91;p28"/>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960"/>
              <a:buNone/>
              <a:defRPr sz="1200"/>
            </a:lvl1pPr>
            <a:lvl2pPr marL="914126" lvl="1" indent="-228531" algn="l">
              <a:spcBef>
                <a:spcPts val="1000"/>
              </a:spcBef>
              <a:spcAft>
                <a:spcPts val="0"/>
              </a:spcAft>
              <a:buSzPts val="960"/>
              <a:buNone/>
              <a:defRPr sz="1200"/>
            </a:lvl2pPr>
            <a:lvl3pPr marL="1371189" lvl="2" indent="-228531" algn="l">
              <a:spcBef>
                <a:spcPts val="1000"/>
              </a:spcBef>
              <a:spcAft>
                <a:spcPts val="0"/>
              </a:spcAft>
              <a:buSzPts val="800"/>
              <a:buNone/>
              <a:defRPr sz="1000"/>
            </a:lvl3pPr>
            <a:lvl4pPr marL="1828251" lvl="3" indent="-228531" algn="l">
              <a:spcBef>
                <a:spcPts val="1000"/>
              </a:spcBef>
              <a:spcAft>
                <a:spcPts val="0"/>
              </a:spcAft>
              <a:buSzPts val="720"/>
              <a:buNone/>
              <a:defRPr sz="900"/>
            </a:lvl4pPr>
            <a:lvl5pPr marL="2285314" lvl="4" indent="-228531" algn="l">
              <a:spcBef>
                <a:spcPts val="1000"/>
              </a:spcBef>
              <a:spcAft>
                <a:spcPts val="0"/>
              </a:spcAft>
              <a:buSzPts val="720"/>
              <a:buNone/>
              <a:defRPr sz="900"/>
            </a:lvl5pPr>
            <a:lvl6pPr marL="2742377" lvl="5" indent="-228531" algn="l">
              <a:spcBef>
                <a:spcPts val="1000"/>
              </a:spcBef>
              <a:spcAft>
                <a:spcPts val="0"/>
              </a:spcAft>
              <a:buSzPts val="720"/>
              <a:buNone/>
              <a:defRPr sz="900"/>
            </a:lvl6pPr>
            <a:lvl7pPr marL="3199440" lvl="6" indent="-228531" algn="l">
              <a:spcBef>
                <a:spcPts val="1000"/>
              </a:spcBef>
              <a:spcAft>
                <a:spcPts val="0"/>
              </a:spcAft>
              <a:buSzPts val="720"/>
              <a:buNone/>
              <a:defRPr sz="900"/>
            </a:lvl7pPr>
            <a:lvl8pPr marL="3656503" lvl="7" indent="-228531" algn="l">
              <a:spcBef>
                <a:spcPts val="1000"/>
              </a:spcBef>
              <a:spcAft>
                <a:spcPts val="0"/>
              </a:spcAft>
              <a:buSzPts val="720"/>
              <a:buNone/>
              <a:defRPr sz="900"/>
            </a:lvl8pPr>
            <a:lvl9pPr marL="4113566" lvl="8" indent="-228531" algn="l">
              <a:spcBef>
                <a:spcPts val="1000"/>
              </a:spcBef>
              <a:spcAft>
                <a:spcPts val="0"/>
              </a:spcAft>
              <a:buSzPts val="720"/>
              <a:buNone/>
              <a:defRPr sz="900"/>
            </a:lvl9pPr>
          </a:lstStyle>
          <a:p>
            <a:endParaRPr/>
          </a:p>
        </p:txBody>
      </p:sp>
      <p:sp>
        <p:nvSpPr>
          <p:cNvPr id="92" name="Google Shape;92;p2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3" name="Google Shape;93;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4" name="Google Shape;94;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731434372"/>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5"/>
        <p:cNvGrpSpPr/>
        <p:nvPr/>
      </p:nvGrpSpPr>
      <p:grpSpPr>
        <a:xfrm>
          <a:off x="0" y="0"/>
          <a:ext cx="0" cy="0"/>
          <a:chOff x="0" y="0"/>
          <a:chExt cx="0" cy="0"/>
        </a:xfrm>
      </p:grpSpPr>
      <p:sp>
        <p:nvSpPr>
          <p:cNvPr id="96" name="Google Shape;96;p29"/>
          <p:cNvSpPr txBox="1">
            <a:spLocks noGrp="1"/>
          </p:cNvSpPr>
          <p:nvPr>
            <p:ph type="title"/>
          </p:nvPr>
        </p:nvSpPr>
        <p:spPr>
          <a:xfrm>
            <a:off x="677336"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body" idx="1"/>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98" name="Google Shape;98;p29"/>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99" name="Google Shape;99;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0" name="Google Shape;100;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64449420"/>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0"/>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063" lvl="0" indent="-228531" algn="l">
              <a:spcBef>
                <a:spcPts val="1000"/>
              </a:spcBef>
              <a:spcAft>
                <a:spcPts val="0"/>
              </a:spcAft>
              <a:buSzPts val="1280"/>
              <a:buFont typeface="Trebuchet MS"/>
              <a:buNone/>
              <a:defRPr sz="1600">
                <a:solidFill>
                  <a:srgbClr val="7F7F7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04" name="Google Shape;104;p30"/>
          <p:cNvSpPr txBox="1">
            <a:spLocks noGrp="1"/>
          </p:cNvSpPr>
          <p:nvPr>
            <p:ph type="body" idx="2"/>
          </p:nvPr>
        </p:nvSpPr>
        <p:spPr>
          <a:xfrm>
            <a:off x="677336" y="4470400"/>
            <a:ext cx="8596668" cy="1570962"/>
          </a:xfrm>
          <a:prstGeom prst="rect">
            <a:avLst/>
          </a:prstGeom>
          <a:noFill/>
          <a:ln>
            <a:noFill/>
          </a:ln>
        </p:spPr>
        <p:txBody>
          <a:bodyPr spcFirstLastPara="1" wrap="square" lIns="91425" tIns="45700" rIns="91425" bIns="45700" anchor="ctr"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05" name="Google Shape;105;p30"/>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6" name="Google Shape;106;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07" name="Google Shape;107;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
        <p:nvSpPr>
          <p:cNvPr id="108" name="Google Shape;108;p30"/>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09" name="Google Shape;109;p30"/>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BFE471"/>
              </a:solidFill>
              <a:effectLst/>
              <a:uLnTx/>
              <a:uFillTx/>
              <a:latin typeface="Arial"/>
              <a:ea typeface="Arial"/>
              <a:cs typeface="Arial"/>
              <a:sym typeface="Arial"/>
            </a:endParaRPr>
          </a:p>
        </p:txBody>
      </p:sp>
    </p:spTree>
    <p:extLst>
      <p:ext uri="{BB962C8B-B14F-4D97-AF65-F5344CB8AC3E}">
        <p14:creationId xmlns:p14="http://schemas.microsoft.com/office/powerpoint/2010/main" val="57526155"/>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677336"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3F3F3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13" name="Google Shape;113;p31"/>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14" name="Google Shape;114;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15" name="Google Shape;115;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679267995"/>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rgbClr val="3F3F3F"/>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19" name="Google Shape;119;p32"/>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0" name="Google Shape;120;p32"/>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21" name="Google Shape;121;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22" name="Google Shape;122;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
        <p:nvSpPr>
          <p:cNvPr id="123" name="Google Shape;123;p32"/>
          <p:cNvSpPr txBox="1"/>
          <p:nvPr/>
        </p:nvSpPr>
        <p:spPr>
          <a:xfrm>
            <a:off x="541870" y="790378"/>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4" name="Google Shape;124;p32"/>
          <p:cNvSpPr txBox="1"/>
          <p:nvPr/>
        </p:nvSpPr>
        <p:spPr>
          <a:xfrm>
            <a:off x="8893011" y="2886557"/>
            <a:ext cx="609600" cy="584776"/>
          </a:xfrm>
          <a:prstGeom prst="rect">
            <a:avLst/>
          </a:prstGeom>
          <a:noFill/>
          <a:ln>
            <a:noFill/>
          </a:ln>
        </p:spPr>
        <p:txBody>
          <a:bodyPr spcFirstLastPara="1" wrap="square" lIns="91392" tIns="45683" rIns="91392" bIns="45683"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997" b="0" i="0" u="none" strike="noStrike" kern="1200" cap="none" spc="0" normalizeH="0" baseline="0" noProof="0">
                <a:ln>
                  <a:noFill/>
                </a:ln>
                <a:solidFill>
                  <a:srgbClr val="BFE471"/>
                </a:solidFill>
                <a:effectLst/>
                <a:uLnTx/>
                <a:uFillTx/>
                <a:latin typeface="Arial"/>
                <a:ea typeface="Arial"/>
                <a:cs typeface="Arial"/>
                <a:sym typeface="Arial"/>
              </a:rPr>
              <a:t>”</a:t>
            </a: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72521376"/>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685800"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399"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063" lvl="0" indent="-228531" algn="l">
              <a:spcBef>
                <a:spcPts val="1000"/>
              </a:spcBef>
              <a:spcAft>
                <a:spcPts val="0"/>
              </a:spcAft>
              <a:buSzPts val="1920"/>
              <a:buFont typeface="Trebuchet MS"/>
              <a:buNone/>
              <a:defRPr sz="2400">
                <a:solidFill>
                  <a:schemeClr val="accent1"/>
                </a:solidFill>
              </a:defRPr>
            </a:lvl1pPr>
            <a:lvl2pPr marL="914126" lvl="1" indent="-228531" algn="l">
              <a:spcBef>
                <a:spcPts val="1000"/>
              </a:spcBef>
              <a:spcAft>
                <a:spcPts val="0"/>
              </a:spcAft>
              <a:buSzPts val="1280"/>
              <a:buFont typeface="Trebuchet MS"/>
              <a:buNone/>
              <a:defRPr/>
            </a:lvl2pPr>
            <a:lvl3pPr marL="1371189" lvl="2" indent="-228531" algn="l">
              <a:spcBef>
                <a:spcPts val="1000"/>
              </a:spcBef>
              <a:spcAft>
                <a:spcPts val="0"/>
              </a:spcAft>
              <a:buSzPts val="1120"/>
              <a:buFont typeface="Trebuchet MS"/>
              <a:buNone/>
              <a:defRPr/>
            </a:lvl3pPr>
            <a:lvl4pPr marL="1828251" lvl="3" indent="-228531" algn="l">
              <a:spcBef>
                <a:spcPts val="1000"/>
              </a:spcBef>
              <a:spcAft>
                <a:spcPts val="0"/>
              </a:spcAft>
              <a:buSzPts val="960"/>
              <a:buFont typeface="Trebuchet MS"/>
              <a:buNone/>
              <a:defRPr/>
            </a:lvl4pPr>
            <a:lvl5pPr marL="2285314" lvl="4" indent="-228531" algn="l">
              <a:spcBef>
                <a:spcPts val="1000"/>
              </a:spcBef>
              <a:spcAft>
                <a:spcPts val="0"/>
              </a:spcAft>
              <a:buSzPts val="960"/>
              <a:buFont typeface="Trebuchet MS"/>
              <a:buNone/>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28" name="Google Shape;128;p33"/>
          <p:cNvSpPr txBox="1">
            <a:spLocks noGrp="1"/>
          </p:cNvSpPr>
          <p:nvPr>
            <p:ph type="body" idx="2"/>
          </p:nvPr>
        </p:nvSpPr>
        <p:spPr>
          <a:xfrm>
            <a:off x="677336" y="4527448"/>
            <a:ext cx="8596668" cy="1513914"/>
          </a:xfrm>
          <a:prstGeom prst="rect">
            <a:avLst/>
          </a:prstGeom>
          <a:noFill/>
          <a:ln>
            <a:noFill/>
          </a:ln>
        </p:spPr>
        <p:txBody>
          <a:bodyPr spcFirstLastPara="1" wrap="square" lIns="91425" tIns="45700" rIns="91425" bIns="45700" anchor="t" anchorCtr="0">
            <a:normAutofit/>
          </a:bodyPr>
          <a:lstStyle>
            <a:lvl1pPr marL="457063" lvl="0" indent="-228531" algn="l">
              <a:spcBef>
                <a:spcPts val="1000"/>
              </a:spcBef>
              <a:spcAft>
                <a:spcPts val="0"/>
              </a:spcAft>
              <a:buSzPts val="1440"/>
              <a:buNone/>
              <a:defRPr sz="1800">
                <a:solidFill>
                  <a:srgbClr val="7F7F7F"/>
                </a:solidFill>
              </a:defRPr>
            </a:lvl1pPr>
            <a:lvl2pPr marL="914126" lvl="1" indent="-228531" algn="l">
              <a:spcBef>
                <a:spcPts val="1000"/>
              </a:spcBef>
              <a:spcAft>
                <a:spcPts val="0"/>
              </a:spcAft>
              <a:buSzPts val="1440"/>
              <a:buNone/>
              <a:defRPr sz="1800">
                <a:solidFill>
                  <a:srgbClr val="888888"/>
                </a:solidFill>
              </a:defRPr>
            </a:lvl2pPr>
            <a:lvl3pPr marL="1371189" lvl="2" indent="-228531" algn="l">
              <a:spcBef>
                <a:spcPts val="1000"/>
              </a:spcBef>
              <a:spcAft>
                <a:spcPts val="0"/>
              </a:spcAft>
              <a:buSzPts val="1280"/>
              <a:buNone/>
              <a:defRPr sz="1600">
                <a:solidFill>
                  <a:srgbClr val="888888"/>
                </a:solidFill>
              </a:defRPr>
            </a:lvl3pPr>
            <a:lvl4pPr marL="1828251" lvl="3" indent="-228531" algn="l">
              <a:spcBef>
                <a:spcPts val="1000"/>
              </a:spcBef>
              <a:spcAft>
                <a:spcPts val="0"/>
              </a:spcAft>
              <a:buSzPts val="1120"/>
              <a:buNone/>
              <a:defRPr sz="1400">
                <a:solidFill>
                  <a:srgbClr val="888888"/>
                </a:solidFill>
              </a:defRPr>
            </a:lvl4pPr>
            <a:lvl5pPr marL="2285314" lvl="4" indent="-228531" algn="l">
              <a:spcBef>
                <a:spcPts val="1000"/>
              </a:spcBef>
              <a:spcAft>
                <a:spcPts val="0"/>
              </a:spcAft>
              <a:buSzPts val="1120"/>
              <a:buNone/>
              <a:defRPr sz="1400">
                <a:solidFill>
                  <a:srgbClr val="888888"/>
                </a:solidFill>
              </a:defRPr>
            </a:lvl5pPr>
            <a:lvl6pPr marL="2742377" lvl="5" indent="-228531" algn="l">
              <a:spcBef>
                <a:spcPts val="1000"/>
              </a:spcBef>
              <a:spcAft>
                <a:spcPts val="0"/>
              </a:spcAft>
              <a:buSzPts val="1120"/>
              <a:buNone/>
              <a:defRPr sz="1400">
                <a:solidFill>
                  <a:srgbClr val="888888"/>
                </a:solidFill>
              </a:defRPr>
            </a:lvl6pPr>
            <a:lvl7pPr marL="3199440" lvl="6" indent="-228531" algn="l">
              <a:spcBef>
                <a:spcPts val="1000"/>
              </a:spcBef>
              <a:spcAft>
                <a:spcPts val="0"/>
              </a:spcAft>
              <a:buSzPts val="1120"/>
              <a:buNone/>
              <a:defRPr sz="1400">
                <a:solidFill>
                  <a:srgbClr val="888888"/>
                </a:solidFill>
              </a:defRPr>
            </a:lvl7pPr>
            <a:lvl8pPr marL="3656503" lvl="7" indent="-228531" algn="l">
              <a:spcBef>
                <a:spcPts val="1000"/>
              </a:spcBef>
              <a:spcAft>
                <a:spcPts val="0"/>
              </a:spcAft>
              <a:buSzPts val="1120"/>
              <a:buNone/>
              <a:defRPr sz="1400">
                <a:solidFill>
                  <a:srgbClr val="888888"/>
                </a:solidFill>
              </a:defRPr>
            </a:lvl8pPr>
            <a:lvl9pPr marL="4113566" lvl="8" indent="-228531" algn="l">
              <a:spcBef>
                <a:spcPts val="1000"/>
              </a:spcBef>
              <a:spcAft>
                <a:spcPts val="0"/>
              </a:spcAft>
              <a:buSzPts val="1120"/>
              <a:buNone/>
              <a:defRPr sz="1400">
                <a:solidFill>
                  <a:srgbClr val="888888"/>
                </a:solidFill>
              </a:defRPr>
            </a:lvl9pPr>
          </a:lstStyle>
          <a:p>
            <a:endParaRPr/>
          </a:p>
        </p:txBody>
      </p:sp>
      <p:sp>
        <p:nvSpPr>
          <p:cNvPr id="129" name="Google Shape;129;p33"/>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0" name="Google Shape;130;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1" name="Google Shape;131;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1462598813"/>
      </p:ext>
    </p:extLst>
  </p:cSld>
  <p:clrMapOvr>
    <a:masterClrMapping/>
  </p:clrMapOvr>
  <p:transition spd="slow" advClick="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35" name="Google Shape;135;p34"/>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6" name="Google Shape;136;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37" name="Google Shape;137;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186862644"/>
      </p:ext>
    </p:extLst>
  </p:cSld>
  <p:clrMapOvr>
    <a:masterClrMapping/>
  </p:clrMapOvr>
  <p:transition spd="slow" advClick="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38"/>
        <p:cNvGrpSpPr/>
        <p:nvPr/>
      </p:nvGrpSpPr>
      <p:grpSpPr>
        <a:xfrm>
          <a:off x="0" y="0"/>
          <a:ext cx="0" cy="0"/>
          <a:chOff x="0" y="0"/>
          <a:chExt cx="0" cy="0"/>
        </a:xfrm>
      </p:grpSpPr>
      <p:sp>
        <p:nvSpPr>
          <p:cNvPr id="139" name="Google Shape;139;p35"/>
          <p:cNvSpPr txBox="1">
            <a:spLocks noGrp="1"/>
          </p:cNvSpPr>
          <p:nvPr>
            <p:ph type="title"/>
          </p:nvPr>
        </p:nvSpPr>
        <p:spPr>
          <a:xfrm rot="5400000">
            <a:off x="5994320" y="2582954"/>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35"/>
          <p:cNvSpPr txBox="1">
            <a:spLocks noGrp="1"/>
          </p:cNvSpPr>
          <p:nvPr>
            <p:ph type="body" idx="1"/>
          </p:nvPr>
        </p:nvSpPr>
        <p:spPr>
          <a:xfrm rot="5400000">
            <a:off x="1581685" y="-294749"/>
            <a:ext cx="5251450" cy="7060150"/>
          </a:xfrm>
          <a:prstGeom prst="rect">
            <a:avLst/>
          </a:prstGeom>
          <a:noFill/>
          <a:ln>
            <a:noFill/>
          </a:ln>
        </p:spPr>
        <p:txBody>
          <a:bodyPr spcFirstLastPara="1" wrap="square" lIns="91425" tIns="45700" rIns="91425" bIns="45700" anchor="t" anchorCtr="0">
            <a:normAutofit/>
          </a:bodyPr>
          <a:lstStyle>
            <a:lvl1pPr marL="457063" lvl="0" indent="-319944" algn="l">
              <a:spcBef>
                <a:spcPts val="1000"/>
              </a:spcBef>
              <a:spcAft>
                <a:spcPts val="0"/>
              </a:spcAft>
              <a:buSzPts val="1440"/>
              <a:buChar char="►"/>
              <a:defRPr/>
            </a:lvl1pPr>
            <a:lvl2pPr marL="914126" lvl="1" indent="-319944" algn="l">
              <a:spcBef>
                <a:spcPts val="1000"/>
              </a:spcBef>
              <a:spcAft>
                <a:spcPts val="0"/>
              </a:spcAft>
              <a:buSzPts val="1440"/>
              <a:buChar char="►"/>
              <a:defRPr/>
            </a:lvl2pPr>
            <a:lvl3pPr marL="1371189" lvl="2" indent="-319943" algn="l">
              <a:spcBef>
                <a:spcPts val="1000"/>
              </a:spcBef>
              <a:spcAft>
                <a:spcPts val="0"/>
              </a:spcAft>
              <a:buSzPts val="1440"/>
              <a:buChar char="►"/>
              <a:defRPr/>
            </a:lvl3pPr>
            <a:lvl4pPr marL="1828251" lvl="3" indent="-319943" algn="l">
              <a:spcBef>
                <a:spcPts val="1000"/>
              </a:spcBef>
              <a:spcAft>
                <a:spcPts val="0"/>
              </a:spcAft>
              <a:buSzPts val="1440"/>
              <a:buChar char="►"/>
              <a:defRPr/>
            </a:lvl4pPr>
            <a:lvl5pPr marL="2285314" lvl="4" indent="-319943" algn="l">
              <a:spcBef>
                <a:spcPts val="1000"/>
              </a:spcBef>
              <a:spcAft>
                <a:spcPts val="0"/>
              </a:spcAft>
              <a:buSzPts val="1440"/>
              <a:buChar char="►"/>
              <a:defRPr/>
            </a:lvl5pPr>
            <a:lvl6pPr marL="2742377" lvl="5" indent="-319943" algn="l">
              <a:spcBef>
                <a:spcPts val="1000"/>
              </a:spcBef>
              <a:spcAft>
                <a:spcPts val="0"/>
              </a:spcAft>
              <a:buSzPts val="1440"/>
              <a:buChar char="►"/>
              <a:defRPr/>
            </a:lvl6pPr>
            <a:lvl7pPr marL="3199440" lvl="6" indent="-319943" algn="l">
              <a:spcBef>
                <a:spcPts val="1000"/>
              </a:spcBef>
              <a:spcAft>
                <a:spcPts val="0"/>
              </a:spcAft>
              <a:buSzPts val="1440"/>
              <a:buChar char="►"/>
              <a:defRPr/>
            </a:lvl7pPr>
            <a:lvl8pPr marL="3656503" lvl="7" indent="-319944" algn="l">
              <a:spcBef>
                <a:spcPts val="1000"/>
              </a:spcBef>
              <a:spcAft>
                <a:spcPts val="0"/>
              </a:spcAft>
              <a:buSzPts val="1440"/>
              <a:buChar char="►"/>
              <a:defRPr/>
            </a:lvl8pPr>
            <a:lvl9pPr marL="4113566" lvl="8" indent="-319944" algn="l">
              <a:spcBef>
                <a:spcPts val="1000"/>
              </a:spcBef>
              <a:spcAft>
                <a:spcPts val="0"/>
              </a:spcAft>
              <a:buSzPts val="1440"/>
              <a:buChar char="►"/>
              <a:defRPr/>
            </a:lvl9pPr>
          </a:lstStyle>
          <a:p>
            <a:endParaRPr/>
          </a:p>
        </p:txBody>
      </p:sp>
      <p:sp>
        <p:nvSpPr>
          <p:cNvPr id="141" name="Google Shape;141;p35"/>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42" name="Google Shape;142;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143" name="Google Shape;143;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680410436"/>
      </p:ext>
    </p:extLst>
  </p:cSld>
  <p:clrMapOvr>
    <a:masterClrMapping/>
  </p:clrMapOvr>
  <p:transition spd="slow" advClick="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331786"/>
      </p:ext>
    </p:extLst>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7D5117-EF0B-4A82-8CE0-707B412F6DA9}"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750131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114751"/>
      </p:ext>
    </p:extLst>
  </p:cSld>
  <p:clrMapOvr>
    <a:masterClrMapping/>
  </p:clrMapOvr>
  <p:transition spd="slow" advTm="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683596"/>
      </p:ext>
    </p:extLst>
  </p:cSld>
  <p:clrMapOvr>
    <a:masterClrMapping/>
  </p:clrMapOvr>
  <p:transition spd="slow" advTm="0">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2607011860"/>
      </p:ext>
    </p:extLst>
  </p:cSld>
  <p:clrMapOvr>
    <a:masterClrMapping/>
  </p:clrMapOvr>
  <p:transition spd="slow" advTm="0">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xmlns=""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4603836"/>
      </p:ext>
    </p:extLst>
  </p:cSld>
  <p:clrMapOvr>
    <a:masterClrMapping/>
  </p:clrMapOvr>
  <p:transition spd="slow" advTm="0">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xmlns=""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xmlns=""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xmlns=""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831722634"/>
      </p:ext>
    </p:extLst>
  </p:cSld>
  <p:clrMapOvr>
    <a:masterClrMapping/>
  </p:clrMapOvr>
  <p:transition spd="slow" advTm="0">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10DC3318-8973-44EC-AD35-167DC8AEBB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A3A85E6E-4779-4D28-B7C4-E7A7DDF925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4D3C64F2-C24D-4F87-982B-31BADC4A91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710409253"/>
      </p:ext>
    </p:extLst>
  </p:cSld>
  <p:clrMapOvr>
    <a:masterClrMapping/>
  </p:clrMapOvr>
  <p:transition spd="slow" advTm="0">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AA97E4D-82B6-449D-B1E4-8E2217A6D5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24BF0727-23A9-469B-A916-53740C326C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DEC8DDD8-9F84-4BBC-942A-1BCBD3E895A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544284902"/>
      </p:ext>
    </p:extLst>
  </p:cSld>
  <p:clrMapOvr>
    <a:masterClrMapping/>
  </p:clrMapOvr>
  <p:transition spd="slow" advTm="0">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F146DF5D-E15C-41AC-A5F5-6B60D19E9E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5940DE1F-6A4A-462C-B648-A1325D44C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A11EFEF4-44A2-40B4-BE02-D8BEEF7D74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矩形 6">
            <a:extLst>
              <a:ext uri="{FF2B5EF4-FFF2-40B4-BE49-F238E27FC236}">
                <a16:creationId xmlns:a16="http://schemas.microsoft.com/office/drawing/2014/main" xmlns=""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cs typeface="+mn-cs"/>
            </a:endParaRPr>
          </a:p>
        </p:txBody>
      </p:sp>
    </p:spTree>
    <p:extLst>
      <p:ext uri="{BB962C8B-B14F-4D97-AF65-F5344CB8AC3E}">
        <p14:creationId xmlns:p14="http://schemas.microsoft.com/office/powerpoint/2010/main" val="1803938385"/>
      </p:ext>
    </p:extLst>
  </p:cSld>
  <p:clrMapOvr>
    <a:masterClrMapping/>
  </p:clrMapOvr>
  <p:transition spd="slow" advTm="0">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52767841-4872-4A66-B5B9-AEB6A690E0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xmlns="" id="{CA810C30-4121-4186-909E-993A5F4E2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xmlns="" id="{17B0A69E-FCE1-4195-B112-8B07999C67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8" name="图形 7">
            <a:extLst>
              <a:ext uri="{FF2B5EF4-FFF2-40B4-BE49-F238E27FC236}">
                <a16:creationId xmlns:a16="http://schemas.microsoft.com/office/drawing/2014/main" xmlns="" id="{E42B5FA2-610F-4642-A8E4-46335746690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xmlns=""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xmlns="" id="{A8B1BA95-2F0F-4676-B009-396680CDD9BE}"/>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xmlns="" id="{EA755D31-5996-4CCD-8E66-412F0A2D9A68}"/>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3089498544"/>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789DEC5-DB7D-4B7A-A739-80F146131D0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8" name="页脚占位符 7">
            <a:extLst>
              <a:ext uri="{FF2B5EF4-FFF2-40B4-BE49-F238E27FC236}">
                <a16:creationId xmlns:a16="http://schemas.microsoft.com/office/drawing/2014/main" xmlns="" id="{5DBFB16F-4C71-4C6E-9F0B-A1689B50B5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9" name="灯片编号占位符 8">
            <a:extLst>
              <a:ext uri="{FF2B5EF4-FFF2-40B4-BE49-F238E27FC236}">
                <a16:creationId xmlns:a16="http://schemas.microsoft.com/office/drawing/2014/main" xmlns="" id="{DB45560D-2BBB-46D5-9D32-8571051D61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90101874"/>
      </p:ext>
    </p:extLst>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D5117-EF0B-4A82-8CE0-707B412F6DA9}"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7866175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33C195A-A4EC-461B-9BC5-C85ED43C00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页脚占位符 3">
            <a:extLst>
              <a:ext uri="{FF2B5EF4-FFF2-40B4-BE49-F238E27FC236}">
                <a16:creationId xmlns:a16="http://schemas.microsoft.com/office/drawing/2014/main" xmlns="" id="{8F815663-A9ED-49D3-B841-D6E704C69B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灯片编号占位符 4">
            <a:extLst>
              <a:ext uri="{FF2B5EF4-FFF2-40B4-BE49-F238E27FC236}">
                <a16:creationId xmlns:a16="http://schemas.microsoft.com/office/drawing/2014/main" xmlns="" id="{1414CDA0-E9F6-4F74-A641-31EC3990AD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104137580"/>
      </p:ext>
    </p:extLst>
  </p:cSld>
  <p:clrMapOvr>
    <a:masterClrMapping/>
  </p:clrMapOvr>
  <p:transition spd="slow" advTm="0">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8CE1EE-1C71-477D-A315-A7E8E7B4B0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3" name="页脚占位符 2">
            <a:extLst>
              <a:ext uri="{FF2B5EF4-FFF2-40B4-BE49-F238E27FC236}">
                <a16:creationId xmlns:a16="http://schemas.microsoft.com/office/drawing/2014/main" xmlns="" id="{9FF734CE-6E42-4202-8D7A-E62352B23F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4" name="灯片编号占位符 3">
            <a:extLst>
              <a:ext uri="{FF2B5EF4-FFF2-40B4-BE49-F238E27FC236}">
                <a16:creationId xmlns:a16="http://schemas.microsoft.com/office/drawing/2014/main" xmlns="" id="{3233A891-55B3-4419-BAAA-E5176E39D0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777959333"/>
      </p:ext>
    </p:extLst>
  </p:cSld>
  <p:clrMapOvr>
    <a:masterClrMapping/>
  </p:clrMapOvr>
  <p:transition spd="slow" advTm="0">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391B497-8491-41A9-82AF-30CE8B9AD90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xmlns="" id="{964F5015-A16E-4533-99E7-B85E48090C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xmlns="" id="{C818662E-9695-4FCC-83D0-D7B9E5B2BF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996309256"/>
      </p:ext>
    </p:extLst>
  </p:cSld>
  <p:clrMapOvr>
    <a:masterClrMapping/>
  </p:clrMapOvr>
  <p:transition spd="slow" advTm="0">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0DC2534-C80D-43F6-B18D-30D6AA35225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页脚占位符 5">
            <a:extLst>
              <a:ext uri="{FF2B5EF4-FFF2-40B4-BE49-F238E27FC236}">
                <a16:creationId xmlns:a16="http://schemas.microsoft.com/office/drawing/2014/main" xmlns="" id="{87193401-AA28-41EF-A97D-F4FBB31CEF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7" name="灯片编号占位符 6">
            <a:extLst>
              <a:ext uri="{FF2B5EF4-FFF2-40B4-BE49-F238E27FC236}">
                <a16:creationId xmlns:a16="http://schemas.microsoft.com/office/drawing/2014/main" xmlns="" id="{D2196DFE-B28E-4476-ADE9-459885B140F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2228689405"/>
      </p:ext>
    </p:extLst>
  </p:cSld>
  <p:clrMapOvr>
    <a:masterClrMapping/>
  </p:clrMapOvr>
  <p:transition spd="slow" advTm="0">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305AE87-AA2B-45C2-95E8-E9CD348EC7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C729EEE9-9B1F-4C46-B497-92FC363073E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C4AA111E-0F79-46EE-8487-4376EF9B58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264021724"/>
      </p:ext>
    </p:extLst>
  </p:cSld>
  <p:clrMapOvr>
    <a:masterClrMapping/>
  </p:clrMapOvr>
  <p:transition spd="slow" advTm="0">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E2159E8-1629-459E-8955-D70204D031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40710FE1-5D36-4DF0-A165-6BD09660FD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E0223D90-62AE-4492-AA8E-21AF0634222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Tree>
    <p:extLst>
      <p:ext uri="{BB962C8B-B14F-4D97-AF65-F5344CB8AC3E}">
        <p14:creationId xmlns:p14="http://schemas.microsoft.com/office/powerpoint/2010/main" val="3322840936"/>
      </p:ext>
    </p:extLst>
  </p:cSld>
  <p:clrMapOvr>
    <a:masterClrMapping/>
  </p:clrMapOvr>
  <p:transition spd="slow" advTm="0">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xmlns="" id="{9875EF0C-0EF8-4924-BC52-F0003E70CC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xmlns=""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xmlns="" id="{62DF542A-AB8C-4284-A0DE-C24B757CEB6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xmlns="" id="{A0B0BB3A-410C-419C-8966-E58D8F32709E}"/>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xmlns=""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71879448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439B18E6-E8F2-4AF0-8FAF-08CB3A2C724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FAE9632-2762-4C6F-9EF1-DC2F7CE1B40C}"/>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4903597-C437-4641-805A-7E88A0E2AAC6}"/>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994925969"/>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xmlns="" id="{2168478A-CEC5-4262-808F-717E115C12A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xmlns=""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xmlns="" id="{CC225B34-8E3B-4EEC-883C-D3930987B07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xmlns="" id="{B947054C-5E4C-4540-ABC2-7F626C4265E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xmlns=""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4277985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xmlns="" id="{80B6CF54-0C26-480E-899E-65073263F56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xmlns=""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xmlns="" id="{89E69027-1730-401A-90B9-F4F56C40A139}"/>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xmlns="" id="{BCA25C43-02CF-4066-A6F3-2A41594A6887}"/>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xmlns=""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20494487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D5117-EF0B-4A82-8CE0-707B412F6DA9}"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9302561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0A36961B-FF3F-4FC1-A220-731D851232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DE407FE-C405-461A-A629-5512D6BEE182}"/>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ABFE4C6-82B1-408A-BDEE-D8ED8A3EE9B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rPr>
              <a:t>点击添加标题</a:t>
            </a:r>
            <a:endParaRPr kumimoji="0" lang="en-US" altLang="zh-CN" sz="3200" b="1" i="0" u="none" strike="noStrike" kern="1200" cap="none" spc="0" normalizeH="0" baseline="0" noProof="0" dirty="0">
              <a:ln w="6350">
                <a:solidFill>
                  <a:prstClr val="white"/>
                </a:solidFill>
              </a:ln>
              <a:solidFill>
                <a:srgbClr val="0070C0"/>
              </a:solidFill>
              <a:effectLst>
                <a:outerShdw blurRad="38100" dist="38100" dir="2700000" algn="tl">
                  <a:srgbClr val="000000">
                    <a:alpha val="43137"/>
                  </a:srgbClr>
                </a:outerShdw>
              </a:effectLst>
              <a:uLnTx/>
              <a:uFillTx/>
              <a:latin typeface="华康少女文字W5(P)" panose="040F0500000000000000" pitchFamily="82" charset="-122"/>
              <a:ea typeface="华康少女文字W5(P)" panose="040F0500000000000000" pitchFamily="82" charset="-122"/>
              <a:cs typeface="+mn-cs"/>
              <a:sym typeface="微软雅黑" pitchFamily="34" charset="-122"/>
            </a:endParaRPr>
          </a:p>
        </p:txBody>
      </p:sp>
    </p:spTree>
    <p:extLst>
      <p:ext uri="{BB962C8B-B14F-4D97-AF65-F5344CB8AC3E}">
        <p14:creationId xmlns:p14="http://schemas.microsoft.com/office/powerpoint/2010/main" val="132204405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10DC3318-8973-44EC-AD35-167DC8AEBBF2}"/>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A3A85E6E-4779-4D28-B7C4-E7A7DDF925C6}"/>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4D3C64F2-C24D-4F87-982B-31BADC4A91EC}"/>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67605387"/>
      </p:ext>
    </p:extLst>
  </p:cSld>
  <p:clrMapOvr>
    <a:masterClrMapping/>
  </p:clrMapOvr>
  <p:transition spd="slow" advTm="0">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AA97E4D-82B6-449D-B1E4-8E2217A6D5EC}"/>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24BF0727-23A9-469B-A916-53740C326CB0}"/>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EC8DDD8-9F84-4BBC-942A-1BCBD3E895A6}"/>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95337067"/>
      </p:ext>
    </p:extLst>
  </p:cSld>
  <p:clrMapOvr>
    <a:masterClrMapping/>
  </p:clrMapOvr>
  <p:transition spd="slow" advTm="0">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F146DF5D-E15C-41AC-A5F5-6B60D19E9E26}"/>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940DE1F-6A4A-462C-B648-A1325D44C4F3}"/>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11EFEF4-44A2-40B4-BE02-D8BEEF7D74EA}"/>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xmlns=""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478500582"/>
      </p:ext>
    </p:extLst>
  </p:cSld>
  <p:clrMapOvr>
    <a:masterClrMapping/>
  </p:clrMapOvr>
  <p:transition spd="slow" advTm="0">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52767841-4872-4A66-B5B9-AEB6A690E05D}"/>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CA810C30-4121-4186-909E-993A5F4E27DA}"/>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7B0A69E-FCE1-4195-B112-8B07999C678F}"/>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8" name="图形 7">
            <a:extLst>
              <a:ext uri="{FF2B5EF4-FFF2-40B4-BE49-F238E27FC236}">
                <a16:creationId xmlns:a16="http://schemas.microsoft.com/office/drawing/2014/main" xmlns="" id="{E42B5FA2-610F-4642-A8E4-46335746690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xmlns=""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xmlns="" id="{A8B1BA95-2F0F-4676-B009-396680CDD9BE}"/>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xmlns="" id="{EA755D31-5996-4CCD-8E66-412F0A2D9A68}"/>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1661359259"/>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789DEC5-DB7D-4B7A-A739-80F146131D0B}"/>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5DBFB16F-4C71-4C6E-9F0B-A1689B50B5CD}"/>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DB45560D-2BBB-46D5-9D32-8571051D61CB}"/>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019123395"/>
      </p:ext>
    </p:extLst>
  </p:cSld>
  <p:clrMapOvr>
    <a:masterClrMapping/>
  </p:clrMapOvr>
  <p:transition spd="slow" advTm="0">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33C195A-A4EC-461B-9BC5-C85ED43C0053}"/>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8F815663-A9ED-49D3-B841-D6E704C69B5E}"/>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1414CDA0-E9F6-4F74-A641-31EC3990ADE7}"/>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211211761"/>
      </p:ext>
    </p:extLst>
  </p:cSld>
  <p:clrMapOvr>
    <a:masterClrMapping/>
  </p:clrMapOvr>
  <p:transition spd="slow" advTm="0">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8CE1EE-1C71-477D-A315-A7E8E7B4B0A6}"/>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9FF734CE-6E42-4202-8D7A-E62352B23FF3}"/>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3233A891-55B3-4419-BAAA-E5176E39D08F}"/>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086621958"/>
      </p:ext>
    </p:extLst>
  </p:cSld>
  <p:clrMapOvr>
    <a:masterClrMapping/>
  </p:clrMapOvr>
  <p:transition spd="slow" advTm="0">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391B497-8491-41A9-82AF-30CE8B9AD90F}"/>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964F5015-A16E-4533-99E7-B85E48090CDA}"/>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C818662E-9695-4FCC-83D0-D7B9E5B2BFC9}"/>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214020008"/>
      </p:ext>
    </p:extLst>
  </p:cSld>
  <p:clrMapOvr>
    <a:masterClrMapping/>
  </p:clrMapOvr>
  <p:transition spd="slow" advTm="0">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0DC2534-C80D-43F6-B18D-30D6AA35225C}"/>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87193401-AA28-41EF-A97D-F4FBB31CEFED}"/>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D2196DFE-B28E-4476-ADE9-459885B140F0}"/>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06703211"/>
      </p:ext>
    </p:extLst>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D5117-EF0B-4A82-8CE0-707B412F6DA9}"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81279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305AE87-AA2B-45C2-95E8-E9CD348EC73A}"/>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C729EEE9-9B1F-4C46-B497-92FC363073E7}"/>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C4AA111E-0F79-46EE-8487-4376EF9B5882}"/>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543042293"/>
      </p:ext>
    </p:extLst>
  </p:cSld>
  <p:clrMapOvr>
    <a:masterClrMapping/>
  </p:clrMapOvr>
  <p:transition spd="slow" advTm="0">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E2159E8-1629-459E-8955-D70204D031C7}"/>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0710FE1-5D36-4DF0-A165-6BD09660FD5E}"/>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0223D90-62AE-4492-AA8E-21AF0634222B}"/>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209544300"/>
      </p:ext>
    </p:extLst>
  </p:cSld>
  <p:clrMapOvr>
    <a:masterClrMapping/>
  </p:clrMapOvr>
  <p:transition spd="slow" advTm="0">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xmlns="" id="{9875EF0C-0EF8-4924-BC52-F0003E70CC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xmlns=""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xmlns="" id="{62DF542A-AB8C-4284-A0DE-C24B757CEB6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xmlns="" id="{A0B0BB3A-410C-419C-8966-E58D8F32709E}"/>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xmlns=""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241510507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439B18E6-E8F2-4AF0-8FAF-08CB3A2C724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FAE9632-2762-4C6F-9EF1-DC2F7CE1B40C}"/>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4903597-C437-4641-805A-7E88A0E2AAC6}"/>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2543562424"/>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xmlns="" id="{2168478A-CEC5-4262-808F-717E115C12A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xmlns=""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xmlns="" id="{CC225B34-8E3B-4EEC-883C-D3930987B07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xmlns="" id="{B947054C-5E4C-4540-ABC2-7F626C4265E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xmlns=""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402186990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xmlns="" id="{80B6CF54-0C26-480E-899E-65073263F56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xmlns=""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xmlns="" id="{89E69027-1730-401A-90B9-F4F56C40A139}"/>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xmlns="" id="{BCA25C43-02CF-4066-A6F3-2A41594A6887}"/>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xmlns=""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2899311971"/>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0A36961B-FF3F-4FC1-A220-731D851232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DE407FE-C405-461A-A629-5512D6BEE182}"/>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ABFE4C6-82B1-408A-BDEE-D8ED8A3EE9B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1516161493"/>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463" indent="0" algn="ctr">
              <a:buNone/>
              <a:defRPr>
                <a:solidFill>
                  <a:schemeClr val="tx1">
                    <a:tint val="75000"/>
                  </a:schemeClr>
                </a:solidFill>
              </a:defRPr>
            </a:lvl2pPr>
            <a:lvl3pPr marL="1218926" indent="0" algn="ctr">
              <a:buNone/>
              <a:defRPr>
                <a:solidFill>
                  <a:schemeClr val="tx1">
                    <a:tint val="75000"/>
                  </a:schemeClr>
                </a:solidFill>
              </a:defRPr>
            </a:lvl3pPr>
            <a:lvl4pPr marL="1828388" indent="0" algn="ctr">
              <a:buNone/>
              <a:defRPr>
                <a:solidFill>
                  <a:schemeClr val="tx1">
                    <a:tint val="75000"/>
                  </a:schemeClr>
                </a:solidFill>
              </a:defRPr>
            </a:lvl4pPr>
            <a:lvl5pPr marL="2437851" indent="0" algn="ctr">
              <a:buNone/>
              <a:defRPr>
                <a:solidFill>
                  <a:schemeClr val="tx1">
                    <a:tint val="75000"/>
                  </a:schemeClr>
                </a:solidFill>
              </a:defRPr>
            </a:lvl5pPr>
            <a:lvl6pPr marL="3047314" indent="0" algn="ctr">
              <a:buNone/>
              <a:defRPr>
                <a:solidFill>
                  <a:schemeClr val="tx1">
                    <a:tint val="75000"/>
                  </a:schemeClr>
                </a:solidFill>
              </a:defRPr>
            </a:lvl6pPr>
            <a:lvl7pPr marL="3656777" indent="0" algn="ctr">
              <a:buNone/>
              <a:defRPr>
                <a:solidFill>
                  <a:schemeClr val="tx1">
                    <a:tint val="75000"/>
                  </a:schemeClr>
                </a:solidFill>
              </a:defRPr>
            </a:lvl7pPr>
            <a:lvl8pPr marL="4266240" indent="0" algn="ctr">
              <a:buNone/>
              <a:defRPr>
                <a:solidFill>
                  <a:schemeClr val="tx1">
                    <a:tint val="75000"/>
                  </a:schemeClr>
                </a:solidFill>
              </a:defRPr>
            </a:lvl8pPr>
            <a:lvl9pPr marL="48757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18706892"/>
      </p:ext>
    </p:extLst>
  </p:cSld>
  <p:clrMapOvr>
    <a:masterClrMapping/>
  </p:clrMapOvr>
  <p:transition spd="slow" advClick="0">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8935645"/>
      </p:ext>
    </p:extLst>
  </p:cSld>
  <p:clrMapOvr>
    <a:masterClrMapping/>
  </p:clrMapOvr>
  <p:transition spd="slow" advClick="0">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399"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699">
                <a:solidFill>
                  <a:schemeClr val="tx1">
                    <a:tint val="75000"/>
                  </a:schemeClr>
                </a:solidFill>
              </a:defRPr>
            </a:lvl1pPr>
            <a:lvl2pPr marL="609463" indent="0">
              <a:buNone/>
              <a:defRPr sz="2400">
                <a:solidFill>
                  <a:schemeClr val="tx1">
                    <a:tint val="75000"/>
                  </a:schemeClr>
                </a:solidFill>
              </a:defRPr>
            </a:lvl2pPr>
            <a:lvl3pPr marL="1218926" indent="0">
              <a:buNone/>
              <a:defRPr sz="2200">
                <a:solidFill>
                  <a:schemeClr val="tx1">
                    <a:tint val="75000"/>
                  </a:schemeClr>
                </a:solidFill>
              </a:defRPr>
            </a:lvl3pPr>
            <a:lvl4pPr marL="1828388" indent="0">
              <a:buNone/>
              <a:defRPr sz="1900">
                <a:solidFill>
                  <a:schemeClr val="tx1">
                    <a:tint val="75000"/>
                  </a:schemeClr>
                </a:solidFill>
              </a:defRPr>
            </a:lvl4pPr>
            <a:lvl5pPr marL="2437851" indent="0">
              <a:buNone/>
              <a:defRPr sz="1900">
                <a:solidFill>
                  <a:schemeClr val="tx1">
                    <a:tint val="75000"/>
                  </a:schemeClr>
                </a:solidFill>
              </a:defRPr>
            </a:lvl5pPr>
            <a:lvl6pPr marL="3047314" indent="0">
              <a:buNone/>
              <a:defRPr sz="1900">
                <a:solidFill>
                  <a:schemeClr val="tx1">
                    <a:tint val="75000"/>
                  </a:schemeClr>
                </a:solidFill>
              </a:defRPr>
            </a:lvl6pPr>
            <a:lvl7pPr marL="3656777" indent="0">
              <a:buNone/>
              <a:defRPr sz="1900">
                <a:solidFill>
                  <a:schemeClr val="tx1">
                    <a:tint val="75000"/>
                  </a:schemeClr>
                </a:solidFill>
              </a:defRPr>
            </a:lvl7pPr>
            <a:lvl8pPr marL="4266240" indent="0">
              <a:buNone/>
              <a:defRPr sz="1900">
                <a:solidFill>
                  <a:schemeClr val="tx1">
                    <a:tint val="75000"/>
                  </a:schemeClr>
                </a:solidFill>
              </a:defRPr>
            </a:lvl8pPr>
            <a:lvl9pPr marL="4875703"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10893761"/>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D5117-EF0B-4A82-8CE0-707B412F6DA9}"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1924330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799"/>
            </a:lvl1pPr>
            <a:lvl2pPr>
              <a:defRPr sz="3199"/>
            </a:lvl2pPr>
            <a:lvl3pPr>
              <a:defRPr sz="269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22988067"/>
      </p:ext>
    </p:extLst>
  </p:cSld>
  <p:clrMapOvr>
    <a:masterClrMapping/>
  </p:clrMapOvr>
  <p:transition spd="slow" advClick="0">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199" b="1"/>
            </a:lvl1pPr>
            <a:lvl2pPr marL="609463" indent="0">
              <a:buNone/>
              <a:defRPr sz="2699" b="1"/>
            </a:lvl2pPr>
            <a:lvl3pPr marL="1218926" indent="0">
              <a:buNone/>
              <a:defRPr sz="2400" b="1"/>
            </a:lvl3pPr>
            <a:lvl4pPr marL="1828388" indent="0">
              <a:buNone/>
              <a:defRPr sz="2200" b="1"/>
            </a:lvl4pPr>
            <a:lvl5pPr marL="2437851" indent="0">
              <a:buNone/>
              <a:defRPr sz="2200" b="1"/>
            </a:lvl5pPr>
            <a:lvl6pPr marL="3047314" indent="0">
              <a:buNone/>
              <a:defRPr sz="2200" b="1"/>
            </a:lvl6pPr>
            <a:lvl7pPr marL="3656777" indent="0">
              <a:buNone/>
              <a:defRPr sz="2200" b="1"/>
            </a:lvl7pPr>
            <a:lvl8pPr marL="4266240" indent="0">
              <a:buNone/>
              <a:defRPr sz="2200" b="1"/>
            </a:lvl8pPr>
            <a:lvl9pPr marL="4875703"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199"/>
            </a:lvl1pPr>
            <a:lvl2pPr>
              <a:defRPr sz="2699"/>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8551868"/>
      </p:ext>
    </p:extLst>
  </p:cSld>
  <p:clrMapOvr>
    <a:masterClrMapping/>
  </p:clrMapOvr>
  <p:transition spd="slow" advClick="0">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24507007"/>
      </p:ext>
    </p:extLst>
  </p:cSld>
  <p:clrMapOvr>
    <a:masterClrMapping/>
  </p:clrMapOvr>
  <p:transition spd="slow" advClick="0">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a:solidFill>
                <a:srgbClr val="FFFFFF"/>
              </a:solidFill>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algn="ctr" defTabSz="914217">
              <a:defRPr/>
            </a:pPr>
            <a:endParaRPr lang="zh-CN" altLang="en-US">
              <a:solidFill>
                <a:srgbClr val="FFFFFF"/>
              </a:solidFill>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69098148"/>
      </p:ext>
    </p:extLst>
  </p:cSld>
  <p:clrMapOvr>
    <a:masterClrMapping/>
  </p:clrMapOvr>
  <p:transition spd="slow" advClick="0">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474500"/>
      </p:ext>
    </p:extLst>
  </p:cSld>
  <p:clrMapOvr>
    <a:masterClrMapping/>
  </p:clrMapOvr>
  <p:transition spd="slow" advClick="0">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699"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299"/>
            </a:lvl1pPr>
            <a:lvl2pPr>
              <a:defRPr sz="3799"/>
            </a:lvl2pPr>
            <a:lvl3pPr>
              <a:defRPr sz="3199"/>
            </a:lvl3pPr>
            <a:lvl4pPr>
              <a:defRPr sz="2699"/>
            </a:lvl4pPr>
            <a:lvl5pPr>
              <a:defRPr sz="2699"/>
            </a:lvl5pPr>
            <a:lvl6pPr>
              <a:defRPr sz="2699"/>
            </a:lvl6pPr>
            <a:lvl7pPr>
              <a:defRPr sz="2699"/>
            </a:lvl7pPr>
            <a:lvl8pPr>
              <a:defRPr sz="2699"/>
            </a:lvl8pPr>
            <a:lvl9pPr>
              <a:defRPr sz="26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18362686"/>
      </p:ext>
    </p:extLst>
  </p:cSld>
  <p:clrMapOvr>
    <a:masterClrMapping/>
  </p:clrMapOvr>
  <p:transition spd="slow" advClick="0">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699"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299"/>
            </a:lvl1pPr>
            <a:lvl2pPr marL="609463" indent="0">
              <a:buNone/>
              <a:defRPr sz="3799"/>
            </a:lvl2pPr>
            <a:lvl3pPr marL="1218926" indent="0">
              <a:buNone/>
              <a:defRPr sz="3199"/>
            </a:lvl3pPr>
            <a:lvl4pPr marL="1828388" indent="0">
              <a:buNone/>
              <a:defRPr sz="2699"/>
            </a:lvl4pPr>
            <a:lvl5pPr marL="2437851" indent="0">
              <a:buNone/>
              <a:defRPr sz="2699"/>
            </a:lvl5pPr>
            <a:lvl6pPr marL="3047314" indent="0">
              <a:buNone/>
              <a:defRPr sz="2699"/>
            </a:lvl6pPr>
            <a:lvl7pPr marL="3656777" indent="0">
              <a:buNone/>
              <a:defRPr sz="2699"/>
            </a:lvl7pPr>
            <a:lvl8pPr marL="4266240" indent="0">
              <a:buNone/>
              <a:defRPr sz="2699"/>
            </a:lvl8pPr>
            <a:lvl9pPr marL="4875703" indent="0">
              <a:buNone/>
              <a:defRPr sz="2699"/>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463" indent="0">
              <a:buNone/>
              <a:defRPr sz="1600"/>
            </a:lvl2pPr>
            <a:lvl3pPr marL="1218926" indent="0">
              <a:buNone/>
              <a:defRPr sz="1400"/>
            </a:lvl3pPr>
            <a:lvl4pPr marL="1828388" indent="0">
              <a:buNone/>
              <a:defRPr sz="1200"/>
            </a:lvl4pPr>
            <a:lvl5pPr marL="2437851" indent="0">
              <a:buNone/>
              <a:defRPr sz="1200"/>
            </a:lvl5pPr>
            <a:lvl6pPr marL="3047314" indent="0">
              <a:buNone/>
              <a:defRPr sz="1200"/>
            </a:lvl6pPr>
            <a:lvl7pPr marL="3656777" indent="0">
              <a:buNone/>
              <a:defRPr sz="1200"/>
            </a:lvl7pPr>
            <a:lvl8pPr marL="4266240" indent="0">
              <a:buNone/>
              <a:defRPr sz="1200"/>
            </a:lvl8pPr>
            <a:lvl9pPr marL="4875703"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1134276"/>
      </p:ext>
    </p:extLst>
  </p:cSld>
  <p:clrMapOvr>
    <a:masterClrMapping/>
  </p:clrMapOvr>
  <p:transition spd="slow" advClick="0">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9742548"/>
      </p:ext>
    </p:extLst>
  </p:cSld>
  <p:clrMapOvr>
    <a:masterClrMapping/>
  </p:clrMapOvr>
  <p:transition spd="slow" advClick="0">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13377188"/>
      </p:ext>
    </p:extLst>
  </p:cSld>
  <p:clrMapOvr>
    <a:masterClrMapping/>
  </p:clrMapOvr>
  <p:transition spd="slow" advClick="0">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134413"/>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7D5117-EF0B-4A82-8CE0-707B412F6DA9}"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41849190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10DC3318-8973-44EC-AD35-167DC8AEBBF2}"/>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A3A85E6E-4779-4D28-B7C4-E7A7DDF925C6}"/>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4D3C64F2-C24D-4F87-982B-31BADC4A91EC}"/>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69033499"/>
      </p:ext>
    </p:extLst>
  </p:cSld>
  <p:clrMapOvr>
    <a:masterClrMapping/>
  </p:clrMapOvr>
  <p:transition spd="slow" advTm="0">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AA97E4D-82B6-449D-B1E4-8E2217A6D5EC}"/>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24BF0727-23A9-469B-A916-53740C326CB0}"/>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EC8DDD8-9F84-4BBC-942A-1BCBD3E895A6}"/>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4012288549"/>
      </p:ext>
    </p:extLst>
  </p:cSld>
  <p:clrMapOvr>
    <a:masterClrMapping/>
  </p:clrMapOvr>
  <p:transition spd="slow" advTm="0">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F146DF5D-E15C-41AC-A5F5-6B60D19E9E26}"/>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940DE1F-6A4A-462C-B648-A1325D44C4F3}"/>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11EFEF4-44A2-40B4-BE02-D8BEEF7D74EA}"/>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xmlns=""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1753233019"/>
      </p:ext>
    </p:extLst>
  </p:cSld>
  <p:clrMapOvr>
    <a:masterClrMapping/>
  </p:clrMapOvr>
  <p:transition spd="slow" advTm="0">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52767841-4872-4A66-B5B9-AEB6A690E05D}"/>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CA810C30-4121-4186-909E-993A5F4E27DA}"/>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7B0A69E-FCE1-4195-B112-8B07999C678F}"/>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8" name="图形 7">
            <a:extLst>
              <a:ext uri="{FF2B5EF4-FFF2-40B4-BE49-F238E27FC236}">
                <a16:creationId xmlns:a16="http://schemas.microsoft.com/office/drawing/2014/main" xmlns="" id="{E42B5FA2-610F-4642-A8E4-46335746690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xmlns=""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xmlns="" id="{A8B1BA95-2F0F-4676-B009-396680CDD9BE}"/>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xmlns="" id="{EA755D31-5996-4CCD-8E66-412F0A2D9A68}"/>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119130208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4789DEC5-DB7D-4B7A-A739-80F146131D0B}"/>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xmlns="" id="{5DBFB16F-4C71-4C6E-9F0B-A1689B50B5CD}"/>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xmlns="" id="{DB45560D-2BBB-46D5-9D32-8571051D61CB}"/>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696964956"/>
      </p:ext>
    </p:extLst>
  </p:cSld>
  <p:clrMapOvr>
    <a:masterClrMapping/>
  </p:clrMapOvr>
  <p:transition spd="slow" advTm="0">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33C195A-A4EC-461B-9BC5-C85ED43C0053}"/>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xmlns="" id="{8F815663-A9ED-49D3-B841-D6E704C69B5E}"/>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xmlns="" id="{1414CDA0-E9F6-4F74-A641-31EC3990ADE7}"/>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458526294"/>
      </p:ext>
    </p:extLst>
  </p:cSld>
  <p:clrMapOvr>
    <a:masterClrMapping/>
  </p:clrMapOvr>
  <p:transition spd="slow" advTm="0">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608CE1EE-1C71-477D-A315-A7E8E7B4B0A6}"/>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9FF734CE-6E42-4202-8D7A-E62352B23FF3}"/>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3233A891-55B3-4419-BAAA-E5176E39D08F}"/>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3895074729"/>
      </p:ext>
    </p:extLst>
  </p:cSld>
  <p:clrMapOvr>
    <a:masterClrMapping/>
  </p:clrMapOvr>
  <p:transition spd="slow" advTm="0">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6391B497-8491-41A9-82AF-30CE8B9AD90F}"/>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964F5015-A16E-4533-99E7-B85E48090CDA}"/>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C818662E-9695-4FCC-83D0-D7B9E5B2BFC9}"/>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147052663"/>
      </p:ext>
    </p:extLst>
  </p:cSld>
  <p:clrMapOvr>
    <a:masterClrMapping/>
  </p:clrMapOvr>
  <p:transition spd="slow" advTm="0">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50DC2534-C80D-43F6-B18D-30D6AA35225C}"/>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87193401-AA28-41EF-A97D-F4FBB31CEFED}"/>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D2196DFE-B28E-4476-ADE9-459885B140F0}"/>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924469258"/>
      </p:ext>
    </p:extLst>
  </p:cSld>
  <p:clrMapOvr>
    <a:masterClrMapping/>
  </p:clrMapOvr>
  <p:transition spd="slow" advTm="0">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305AE87-AA2B-45C2-95E8-E9CD348EC73A}"/>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C729EEE9-9B1F-4C46-B497-92FC363073E7}"/>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C4AA111E-0F79-46EE-8487-4376EF9B5882}"/>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861248106"/>
      </p:ext>
    </p:extLst>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E7D5117-EF0B-4A82-8CE0-707B412F6DA9}"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3499-66F7-4C5C-A2CC-1D57CFC8B7D2}" type="slidenum">
              <a:rPr lang="en-US" smtClean="0"/>
              <a:t>‹#›</a:t>
            </a:fld>
            <a:endParaRPr lang="en-US"/>
          </a:p>
        </p:txBody>
      </p:sp>
    </p:spTree>
    <p:extLst>
      <p:ext uri="{BB962C8B-B14F-4D97-AF65-F5344CB8AC3E}">
        <p14:creationId xmlns:p14="http://schemas.microsoft.com/office/powerpoint/2010/main" val="31790208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CE2159E8-1629-459E-8955-D70204D031C7}"/>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40710FE1-5D36-4DF0-A165-6BD09660FD5E}"/>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E0223D90-62AE-4492-AA8E-21AF0634222B}"/>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8123646"/>
      </p:ext>
    </p:extLst>
  </p:cSld>
  <p:clrMapOvr>
    <a:masterClrMapping/>
  </p:clrMapOvr>
  <p:transition spd="slow" advTm="0">
    <p:push dir="u"/>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xmlns="" id="{9875EF0C-0EF8-4924-BC52-F0003E70CC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xmlns="" id="{EF6FB23B-3507-48B0-90EB-181B3229FD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xmlns="" id="{62DF542A-AB8C-4284-A0DE-C24B757CEB6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xmlns="" id="{A0B0BB3A-410C-419C-8966-E58D8F32709E}"/>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xmlns=""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4133605759"/>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439B18E6-E8F2-4AF0-8FAF-08CB3A2C724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AFE571AC-B2E1-4A0F-ACD3-1B2E6BC686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FAE9632-2762-4C6F-9EF1-DC2F7CE1B40C}"/>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4903597-C437-4641-805A-7E88A0E2AAC6}"/>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988787141"/>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xmlns="" id="{2168478A-CEC5-4262-808F-717E115C12A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xmlns="" id="{FA46F757-9CE0-470A-A4CF-0EF1F3A7F3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xmlns="" id="{CC225B34-8E3B-4EEC-883C-D3930987B071}"/>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xmlns="" id="{B947054C-5E4C-4540-ABC2-7F626C4265E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xmlns=""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68223929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xmlns="" id="{80B6CF54-0C26-480E-899E-65073263F56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xmlns="" id="{F4E2EBF2-E0E1-4116-99F3-7C494A15B2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xmlns="" id="{89E69027-1730-401A-90B9-F4F56C40A139}"/>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xmlns="" id="{BCA25C43-02CF-4066-A6F3-2A41594A6887}"/>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xmlns=""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201174480"/>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xmlns="" id="{0A36961B-FF3F-4FC1-A220-731D851232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xmlns="" id="{3515D066-5769-4C6B-91A5-AE6E3B98FD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xmlns="" id="{ADE407FE-C405-461A-A629-5512D6BEE182}"/>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xmlns="" id="{8ABFE4C6-82B1-408A-BDEE-D8ED8A3EE9B1}"/>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xmlns=""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zh-CN" altLang="en-US"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prstClr val="white"/>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12624022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xmlns="" id="{10DC3318-8973-44EC-AD35-167DC8AEBBF2}"/>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A3A85E6E-4779-4D28-B7C4-E7A7DDF925C6}"/>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4D3C64F2-C24D-4F87-982B-31BADC4A91EC}"/>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1385904894"/>
      </p:ext>
    </p:extLst>
  </p:cSld>
  <p:clrMapOvr>
    <a:masterClrMapping/>
  </p:clrMapOvr>
  <p:transition spd="slow" advTm="0">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AA97E4D-82B6-449D-B1E4-8E2217A6D5EC}"/>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24BF0727-23A9-469B-A916-53740C326CB0}"/>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EC8DDD8-9F84-4BBC-942A-1BCBD3E895A6}"/>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Tree>
    <p:extLst>
      <p:ext uri="{BB962C8B-B14F-4D97-AF65-F5344CB8AC3E}">
        <p14:creationId xmlns:p14="http://schemas.microsoft.com/office/powerpoint/2010/main" val="2510177412"/>
      </p:ext>
    </p:extLst>
  </p:cSld>
  <p:clrMapOvr>
    <a:masterClrMapping/>
  </p:clrMapOvr>
  <p:transition spd="slow" advTm="0">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F146DF5D-E15C-41AC-A5F5-6B60D19E9E26}"/>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5940DE1F-6A4A-462C-B648-A1325D44C4F3}"/>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A11EFEF4-44A2-40B4-BE02-D8BEEF7D74EA}"/>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sp>
        <p:nvSpPr>
          <p:cNvPr id="7" name="矩形 6">
            <a:extLst>
              <a:ext uri="{FF2B5EF4-FFF2-40B4-BE49-F238E27FC236}">
                <a16:creationId xmlns:a16="http://schemas.microsoft.com/office/drawing/2014/main" xmlns=""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Tree>
    <p:extLst>
      <p:ext uri="{BB962C8B-B14F-4D97-AF65-F5344CB8AC3E}">
        <p14:creationId xmlns:p14="http://schemas.microsoft.com/office/powerpoint/2010/main" val="4233308513"/>
      </p:ext>
    </p:extLst>
  </p:cSld>
  <p:clrMapOvr>
    <a:masterClrMapping/>
  </p:clrMapOvr>
  <p:transition spd="slow" advTm="0">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xmlns="" id="{52767841-4872-4A66-B5B9-AEB6A690E05D}"/>
              </a:ext>
            </a:extLst>
          </p:cNvPr>
          <p:cNvSpPr>
            <a:spLocks noGrp="1"/>
          </p:cNvSpPr>
          <p:nvPr>
            <p:ph type="dt" sz="half" idx="10"/>
          </p:nvPr>
        </p:nvSpPr>
        <p:spPr/>
        <p:txBody>
          <a:body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xmlns="" id="{CA810C30-4121-4186-909E-993A5F4E27DA}"/>
              </a:ext>
            </a:extLst>
          </p:cNvPr>
          <p:cNvSpPr>
            <a:spLocks noGrp="1"/>
          </p:cNvSpPr>
          <p:nvPr>
            <p:ph type="ftr" sz="quarter" idx="11"/>
          </p:nvPr>
        </p:nvSpPr>
        <p:spPr/>
        <p:txBody>
          <a:bodyPr/>
          <a:lstStyle/>
          <a:p>
            <a:pPr>
              <a:defRPr/>
            </a:pPr>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xmlns="" id="{17B0A69E-FCE1-4195-B112-8B07999C678F}"/>
              </a:ext>
            </a:extLst>
          </p:cNvPr>
          <p:cNvSpPr>
            <a:spLocks noGrp="1"/>
          </p:cNvSpPr>
          <p:nvPr>
            <p:ph type="sldNum" sz="quarter" idx="12"/>
          </p:nvPr>
        </p:nvSpPr>
        <p:spPr/>
        <p:txBody>
          <a:body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8" name="图形 7">
            <a:extLst>
              <a:ext uri="{FF2B5EF4-FFF2-40B4-BE49-F238E27FC236}">
                <a16:creationId xmlns:a16="http://schemas.microsoft.com/office/drawing/2014/main" xmlns="" id="{E42B5FA2-610F-4642-A8E4-46335746690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xmlns="" id="{2C717629-C331-46C8-B036-1C9B7366810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xmlns="" id="{A8B1BA95-2F0F-4676-B009-396680CDD9BE}"/>
              </a:ext>
            </a:extLst>
          </p:cNvPr>
          <p:cNvPicPr>
            <a:picLocks noChangeAspect="1"/>
          </p:cNvPicPr>
          <p:nvPr userDrawn="1"/>
        </p:nvPicPr>
        <p:blipFill>
          <a:blip r:embed="rId5" cstate="print">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xmlns="" id="{EA755D31-5996-4CCD-8E66-412F0A2D9A68}"/>
              </a:ext>
            </a:extLst>
          </p:cNvPr>
          <p:cNvPicPr>
            <a:picLocks noChangeAspect="1"/>
          </p:cNvPicPr>
          <p:nvPr userDrawn="1"/>
        </p:nvPicPr>
        <p:blipFill>
          <a:blip r:embed="rId7" cstate="print">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984499247"/>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1.xml"/><Relationship Id="rId7"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4.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2.jp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image" Target="../media/image4.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theme" Target="../theme/theme7.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image" Target="../media/image4.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theme" Target="../theme/theme8.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D5117-EF0B-4A82-8CE0-707B412F6DA9}" type="datetimeFigureOut">
              <a:rPr lang="en-US" smtClean="0"/>
              <a:t>12/12/2022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73499-66F7-4C5C-A2CC-1D57CFC8B7D2}" type="slidenum">
              <a:rPr lang="en-US" smtClean="0"/>
              <a:t>‹#›</a:t>
            </a:fld>
            <a:endParaRPr lang="en-US"/>
          </a:p>
        </p:txBody>
      </p:sp>
    </p:spTree>
    <p:extLst>
      <p:ext uri="{BB962C8B-B14F-4D97-AF65-F5344CB8AC3E}">
        <p14:creationId xmlns:p14="http://schemas.microsoft.com/office/powerpoint/2010/main" val="3877754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8"/>
          <p:cNvGrpSpPr/>
          <p:nvPr/>
        </p:nvGrpSpPr>
        <p:grpSpPr>
          <a:xfrm>
            <a:off x="1" y="-8466"/>
            <a:ext cx="12192000" cy="6866467"/>
            <a:chOff x="0" y="-8467"/>
            <a:chExt cx="12192000" cy="6866467"/>
          </a:xfrm>
        </p:grpSpPr>
        <p:cxnSp>
          <p:nvCxnSpPr>
            <p:cNvPr id="7" name="Google Shape;7;p18"/>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8"/>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8"/>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8"/>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Google Shape;12;p18"/>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8"/>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8"/>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8"/>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Google Shape;16;p18"/>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17" name="Google Shape;17;p18"/>
          <p:cNvSpPr txBox="1">
            <a:spLocks noGrp="1"/>
          </p:cNvSpPr>
          <p:nvPr>
            <p:ph type="title"/>
          </p:nvPr>
        </p:nvSpPr>
        <p:spPr>
          <a:xfrm>
            <a:off x="677335"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8"/>
          <p:cNvSpPr txBox="1">
            <a:spLocks noGrp="1"/>
          </p:cNvSpPr>
          <p:nvPr>
            <p:ph type="body" idx="1"/>
          </p:nvPr>
        </p:nvSpPr>
        <p:spPr>
          <a:xfrm>
            <a:off x="677335" y="2160590"/>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8"/>
          <p:cNvSpPr txBox="1">
            <a:spLocks noGrp="1"/>
          </p:cNvSpPr>
          <p:nvPr>
            <p:ph type="dt" idx="10"/>
          </p:nvPr>
        </p:nvSpPr>
        <p:spPr>
          <a:xfrm>
            <a:off x="7205134"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0" name="Google Shape;20;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00" b="0" i="0" u="none" strike="noStrike" kern="1200" cap="none" spc="0" normalizeH="0" baseline="0" noProof="0">
              <a:ln>
                <a:noFill/>
              </a:ln>
              <a:solidFill>
                <a:srgbClr val="888888"/>
              </a:solidFill>
              <a:effectLst/>
              <a:uLnTx/>
              <a:uFillTx/>
              <a:latin typeface="Trebuchet MS"/>
              <a:sym typeface="Trebuchet MS"/>
            </a:endParaRPr>
          </a:p>
        </p:txBody>
      </p:sp>
      <p:sp>
        <p:nvSpPr>
          <p:cNvPr id="21" name="Google Shape;21;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900" b="0" i="0" u="none" strike="noStrike" kern="1200" cap="none" spc="0" normalizeH="0" baseline="0" noProof="0" smtClean="0">
                <a:ln>
                  <a:noFill/>
                </a:ln>
                <a:solidFill>
                  <a:srgbClr val="90C226"/>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90C226"/>
              </a:solidFill>
              <a:effectLst/>
              <a:uLnTx/>
              <a:uFillTx/>
              <a:latin typeface="Trebuchet MS"/>
              <a:sym typeface="Trebuchet MS"/>
            </a:endParaRPr>
          </a:p>
        </p:txBody>
      </p:sp>
    </p:spTree>
    <p:extLst>
      <p:ext uri="{BB962C8B-B14F-4D97-AF65-F5344CB8AC3E}">
        <p14:creationId xmlns:p14="http://schemas.microsoft.com/office/powerpoint/2010/main" val="328441042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slow" advClick="0">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mn-cs"/>
            </a:endParaRPr>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124428308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6B880E-3BE9-4A10-966A-C1D42C70BCF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2022/12/12</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5" name="页脚占位符 4">
            <a:extLst>
              <a:ext uri="{FF2B5EF4-FFF2-40B4-BE49-F238E27FC236}">
                <a16:creationId xmlns:a16="http://schemas.microsoft.com/office/drawing/2014/main" xmlns=""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sp>
        <p:nvSpPr>
          <p:cNvPr id="6" name="灯片编号占位符 5">
            <a:extLst>
              <a:ext uri="{FF2B5EF4-FFF2-40B4-BE49-F238E27FC236}">
                <a16:creationId xmlns:a16="http://schemas.microsoft.com/office/drawing/2014/main" xmlns=""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F30F0-2D64-4950-B991-DBE38FB597C1}" type="slidenum">
              <a:rPr kumimoji="0" lang="zh-CN" altLang="en-US" sz="1200" b="0" i="0" u="none" strike="noStrike" kern="1200" cap="none" spc="0" normalizeH="0" baseline="0" noProof="0" smtClean="0">
                <a:ln>
                  <a:noFill/>
                </a:ln>
                <a:solidFill>
                  <a:prstClr val="black">
                    <a:tint val="75000"/>
                  </a:prst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a:cs typeface="+mn-cs"/>
            </a:endParaRPr>
          </a:p>
        </p:txBody>
      </p:sp>
      <p:pic>
        <p:nvPicPr>
          <p:cNvPr id="7" name="图片 6">
            <a:extLst>
              <a:ext uri="{FF2B5EF4-FFF2-40B4-BE49-F238E27FC236}">
                <a16:creationId xmlns:a16="http://schemas.microsoft.com/office/drawing/2014/main" xmlns="" id="{AF54EFC6-459E-4E1C-BB99-7DE191FC529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17653373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xmlns="" id="{AF54EFC6-459E-4E1C-BB99-7DE191FC529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260550400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12/12/2022</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276932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ransition spd="slow" advClick="0">
    <p:push dir="u"/>
  </p:transition>
  <p:hf hdr="0" ftr="0" dt="0"/>
  <p:txStyles>
    <p:titleStyle>
      <a:lvl1pPr algn="ctr" defTabSz="1218926" rtl="0" eaLnBrk="1" latinLnBrk="0" hangingPunct="1">
        <a:spcBef>
          <a:spcPct val="0"/>
        </a:spcBef>
        <a:buNone/>
        <a:defRPr sz="5899" kern="1200">
          <a:solidFill>
            <a:schemeClr val="tx1"/>
          </a:solidFill>
          <a:latin typeface="+mj-lt"/>
          <a:ea typeface="+mj-ea"/>
          <a:cs typeface="+mj-cs"/>
        </a:defRPr>
      </a:lvl1pPr>
    </p:titleStyle>
    <p:bodyStyle>
      <a:lvl1pPr marL="457098" indent="-457098" algn="l" defTabSz="1218926" rtl="0" eaLnBrk="1" latinLnBrk="0" hangingPunct="1">
        <a:spcBef>
          <a:spcPct val="20000"/>
        </a:spcBef>
        <a:buFont typeface="Arial" pitchFamily="34" charset="0"/>
        <a:buChar char="•"/>
        <a:defRPr sz="4299" kern="1200">
          <a:solidFill>
            <a:schemeClr val="tx1"/>
          </a:solidFill>
          <a:latin typeface="+mn-lt"/>
          <a:ea typeface="+mn-ea"/>
          <a:cs typeface="+mn-cs"/>
        </a:defRPr>
      </a:lvl1pPr>
      <a:lvl2pPr marL="990377" indent="-380914" algn="l" defTabSz="1218926" rtl="0" eaLnBrk="1" latinLnBrk="0" hangingPunct="1">
        <a:spcBef>
          <a:spcPct val="20000"/>
        </a:spcBef>
        <a:buFont typeface="Arial" pitchFamily="34" charset="0"/>
        <a:buChar char="–"/>
        <a:defRPr sz="3799" kern="1200">
          <a:solidFill>
            <a:schemeClr val="tx1"/>
          </a:solidFill>
          <a:latin typeface="+mn-lt"/>
          <a:ea typeface="+mn-ea"/>
          <a:cs typeface="+mn-cs"/>
        </a:defRPr>
      </a:lvl2pPr>
      <a:lvl3pPr marL="1523657" indent="-304731" algn="l" defTabSz="1218926"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3120"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4pPr>
      <a:lvl5pPr marL="274258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5pPr>
      <a:lvl6pPr marL="3352045"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6pPr>
      <a:lvl7pPr marL="3961509"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7pPr>
      <a:lvl8pPr marL="4570972"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8pPr>
      <a:lvl9pPr marL="5180434" indent="-304731" algn="l" defTabSz="1218926" rtl="0" eaLnBrk="1" latinLnBrk="0" hangingPunct="1">
        <a:spcBef>
          <a:spcPct val="20000"/>
        </a:spcBef>
        <a:buFont typeface="Arial" pitchFamily="34" charset="0"/>
        <a:buChar char="•"/>
        <a:defRPr sz="2699" kern="1200">
          <a:solidFill>
            <a:schemeClr val="tx1"/>
          </a:solidFill>
          <a:latin typeface="+mn-lt"/>
          <a:ea typeface="+mn-ea"/>
          <a:cs typeface="+mn-cs"/>
        </a:defRPr>
      </a:lvl9pPr>
    </p:bodyStyle>
    <p:otherStyle>
      <a:defPPr>
        <a:defRPr lang="en-US"/>
      </a:defPPr>
      <a:lvl1pPr marL="0" algn="l" defTabSz="1218926" rtl="0" eaLnBrk="1" latinLnBrk="0" hangingPunct="1">
        <a:defRPr sz="2400" kern="1200">
          <a:solidFill>
            <a:schemeClr val="tx1"/>
          </a:solidFill>
          <a:latin typeface="+mn-lt"/>
          <a:ea typeface="+mn-ea"/>
          <a:cs typeface="+mn-cs"/>
        </a:defRPr>
      </a:lvl1pPr>
      <a:lvl2pPr marL="609463" algn="l" defTabSz="1218926" rtl="0" eaLnBrk="1" latinLnBrk="0" hangingPunct="1">
        <a:defRPr sz="2400" kern="1200">
          <a:solidFill>
            <a:schemeClr val="tx1"/>
          </a:solidFill>
          <a:latin typeface="+mn-lt"/>
          <a:ea typeface="+mn-ea"/>
          <a:cs typeface="+mn-cs"/>
        </a:defRPr>
      </a:lvl2pPr>
      <a:lvl3pPr marL="1218926" algn="l" defTabSz="1218926" rtl="0" eaLnBrk="1" latinLnBrk="0" hangingPunct="1">
        <a:defRPr sz="2400" kern="1200">
          <a:solidFill>
            <a:schemeClr val="tx1"/>
          </a:solidFill>
          <a:latin typeface="+mn-lt"/>
          <a:ea typeface="+mn-ea"/>
          <a:cs typeface="+mn-cs"/>
        </a:defRPr>
      </a:lvl3pPr>
      <a:lvl4pPr marL="1828388" algn="l" defTabSz="1218926" rtl="0" eaLnBrk="1" latinLnBrk="0" hangingPunct="1">
        <a:defRPr sz="2400" kern="1200">
          <a:solidFill>
            <a:schemeClr val="tx1"/>
          </a:solidFill>
          <a:latin typeface="+mn-lt"/>
          <a:ea typeface="+mn-ea"/>
          <a:cs typeface="+mn-cs"/>
        </a:defRPr>
      </a:lvl4pPr>
      <a:lvl5pPr marL="2437851" algn="l" defTabSz="1218926" rtl="0" eaLnBrk="1" latinLnBrk="0" hangingPunct="1">
        <a:defRPr sz="2400" kern="1200">
          <a:solidFill>
            <a:schemeClr val="tx1"/>
          </a:solidFill>
          <a:latin typeface="+mn-lt"/>
          <a:ea typeface="+mn-ea"/>
          <a:cs typeface="+mn-cs"/>
        </a:defRPr>
      </a:lvl5pPr>
      <a:lvl6pPr marL="3047314" algn="l" defTabSz="1218926" rtl="0" eaLnBrk="1" latinLnBrk="0" hangingPunct="1">
        <a:defRPr sz="2400" kern="1200">
          <a:solidFill>
            <a:schemeClr val="tx1"/>
          </a:solidFill>
          <a:latin typeface="+mn-lt"/>
          <a:ea typeface="+mn-ea"/>
          <a:cs typeface="+mn-cs"/>
        </a:defRPr>
      </a:lvl6pPr>
      <a:lvl7pPr marL="3656777" algn="l" defTabSz="1218926" rtl="0" eaLnBrk="1" latinLnBrk="0" hangingPunct="1">
        <a:defRPr sz="2400" kern="1200">
          <a:solidFill>
            <a:schemeClr val="tx1"/>
          </a:solidFill>
          <a:latin typeface="+mn-lt"/>
          <a:ea typeface="+mn-ea"/>
          <a:cs typeface="+mn-cs"/>
        </a:defRPr>
      </a:lvl7pPr>
      <a:lvl8pPr marL="4266240" algn="l" defTabSz="1218926" rtl="0" eaLnBrk="1" latinLnBrk="0" hangingPunct="1">
        <a:defRPr sz="2400" kern="1200">
          <a:solidFill>
            <a:schemeClr val="tx1"/>
          </a:solidFill>
          <a:latin typeface="+mn-lt"/>
          <a:ea typeface="+mn-ea"/>
          <a:cs typeface="+mn-cs"/>
        </a:defRPr>
      </a:lvl8pPr>
      <a:lvl9pPr marL="4875703" algn="l" defTabSz="1218926"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xmlns="" id="{AF54EFC6-459E-4E1C-BB99-7DE191FC529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307667402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96B880E-3BE9-4A10-966A-C1D42C70BCF6}" type="datetimeFigureOut">
              <a:rPr lang="zh-CN" altLang="en-US" smtClean="0">
                <a:solidFill>
                  <a:prstClr val="black">
                    <a:tint val="75000"/>
                  </a:prstClr>
                </a:solidFill>
              </a:rPr>
              <a:pPr>
                <a:defRPr/>
              </a:pPr>
              <a:t>2022/12/12</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5F30F0-2D64-4950-B991-DBE38FB597C1}" type="slidenum">
              <a:rPr lang="zh-CN" altLang="en-US" smtClean="0">
                <a:solidFill>
                  <a:prstClr val="black">
                    <a:tint val="75000"/>
                  </a:prstClr>
                </a:solidFill>
              </a:rPr>
              <a:pPr>
                <a:defRPr/>
              </a:pPr>
              <a:t>‹#›</a:t>
            </a:fld>
            <a:endParaRPr lang="zh-CN" altLang="en-US">
              <a:solidFill>
                <a:prstClr val="black">
                  <a:tint val="75000"/>
                </a:prstClr>
              </a:solidFill>
            </a:endParaRPr>
          </a:p>
        </p:txBody>
      </p:sp>
      <p:pic>
        <p:nvPicPr>
          <p:cNvPr id="7" name="图片 6">
            <a:extLst>
              <a:ext uri="{FF2B5EF4-FFF2-40B4-BE49-F238E27FC236}">
                <a16:creationId xmlns:a16="http://schemas.microsoft.com/office/drawing/2014/main" xmlns="" id="{AF54EFC6-459E-4E1C-BB99-7DE191FC5295}"/>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1378659243"/>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emf"/><Relationship Id="rId2" Type="http://schemas.openxmlformats.org/officeDocument/2006/relationships/slideLayout" Target="../slideLayouts/slideLayout30.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image" Target="../media/image3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emf"/><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1.emf"/><Relationship Id="rId5" Type="http://schemas.openxmlformats.org/officeDocument/2006/relationships/image" Target="../media/image28.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emf"/><Relationship Id="rId2" Type="http://schemas.openxmlformats.org/officeDocument/2006/relationships/slideLayout" Target="../slideLayouts/slideLayout30.xml"/><Relationship Id="rId1" Type="http://schemas.openxmlformats.org/officeDocument/2006/relationships/tags" Target="../tags/tag3.xml"/><Relationship Id="rId6" Type="http://schemas.openxmlformats.org/officeDocument/2006/relationships/image" Target="../media/image1.emf"/><Relationship Id="rId5" Type="http://schemas.openxmlformats.org/officeDocument/2006/relationships/image" Target="../media/image30.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emf"/><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emf"/><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4.xml"/><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emf"/><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6.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8.xml"/><Relationship Id="rId11" Type="http://schemas.openxmlformats.org/officeDocument/2006/relationships/image" Target="../media/image24.png"/><Relationship Id="rId5" Type="http://schemas.openxmlformats.org/officeDocument/2006/relationships/slideLayout" Target="../slideLayouts/slideLayout30.xml"/><Relationship Id="rId10" Type="http://schemas.openxmlformats.org/officeDocument/2006/relationships/image" Target="../media/image26.png"/><Relationship Id="rId4" Type="http://schemas.openxmlformats.org/officeDocument/2006/relationships/tags" Target="../tags/tag7.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0.xml"/><Relationship Id="rId6" Type="http://schemas.openxmlformats.org/officeDocument/2006/relationships/image" Target="../media/image35.png"/><Relationship Id="rId5" Type="http://schemas.openxmlformats.org/officeDocument/2006/relationships/image" Target="../media/image28.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3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emf"/><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30.xml"/><Relationship Id="rId5" Type="http://schemas.openxmlformats.org/officeDocument/2006/relationships/image" Target="../media/image35.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image" Target="../media/image2.emf"/><Relationship Id="rId2" Type="http://schemas.openxmlformats.org/officeDocument/2006/relationships/slideLayout" Target="../slideLayouts/slideLayout30.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image" Target="../media/image30.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30.xml"/><Relationship Id="rId1" Type="http://schemas.openxmlformats.org/officeDocument/2006/relationships/tags" Target="../tags/tag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69.xml"/><Relationship Id="rId6" Type="http://schemas.openxmlformats.org/officeDocument/2006/relationships/slide" Target="slide14.xml"/><Relationship Id="rId5" Type="http://schemas.openxmlformats.org/officeDocument/2006/relationships/slide" Target="slide15.xml"/><Relationship Id="rId4" Type="http://schemas.openxmlformats.org/officeDocument/2006/relationships/image" Target="../media/image19.png"/><Relationship Id="rId9" Type="http://schemas.openxmlformats.org/officeDocument/2006/relationships/slide" Target="slide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png"/><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6.png"/><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7.png"/><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5.xml"/><Relationship Id="rId7" Type="http://schemas.openxmlformats.org/officeDocument/2006/relationships/notesSlide" Target="../notesSlides/notesSlide1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30.xml"/><Relationship Id="rId11" Type="http://schemas.openxmlformats.org/officeDocument/2006/relationships/image" Target="../media/image26.png"/><Relationship Id="rId5" Type="http://schemas.openxmlformats.org/officeDocument/2006/relationships/tags" Target="../tags/tag17.xml"/><Relationship Id="rId10" Type="http://schemas.openxmlformats.org/officeDocument/2006/relationships/image" Target="../media/image3.png"/><Relationship Id="rId4" Type="http://schemas.openxmlformats.org/officeDocument/2006/relationships/tags" Target="../tags/tag16.xml"/><Relationship Id="rId9"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8.png"/><Relationship Id="rId1" Type="http://schemas.openxmlformats.org/officeDocument/2006/relationships/slideLayout" Target="../slideLayouts/slideLayout38.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slide" Target="slide1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8.png"/><Relationship Id="rId2" Type="http://schemas.openxmlformats.org/officeDocument/2006/relationships/slideLayout" Target="../slideLayouts/slideLayout30.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9.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0345" y="362857"/>
            <a:ext cx="291347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5</a:t>
            </a:r>
            <a:endParaRPr lang="en-US" sz="28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957943" y="1407886"/>
            <a:ext cx="8295239" cy="523220"/>
          </a:xfrm>
          <a:prstGeom prst="rect">
            <a:avLst/>
          </a:prstGeom>
          <a:noFill/>
        </p:spPr>
        <p:txBody>
          <a:bodyPr wrap="square" rtlCol="0">
            <a:spAutoFit/>
          </a:bodyPr>
          <a:lstStyle/>
          <a:p>
            <a:pPr lvl="0" algn="ctr"/>
            <a:r>
              <a:rPr lang="en-US" sz="2800" b="1" dirty="0" err="1">
                <a:solidFill>
                  <a:prstClr val="black"/>
                </a:solidFill>
                <a:latin typeface="Times New Roman" panose="02020603050405020304" pitchFamily="18" charset="0"/>
                <a:cs typeface="Times New Roman" panose="02020603050405020304" pitchFamily="18" charset="0"/>
              </a:rPr>
              <a:t>Tiết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smtClean="0">
                <a:solidFill>
                  <a:prstClr val="black"/>
                </a:solidFill>
                <a:latin typeface="Times New Roman" panose="02020603050405020304" pitchFamily="18" charset="0"/>
                <a:cs typeface="Times New Roman" panose="02020603050405020304" pitchFamily="18" charset="0"/>
              </a:rPr>
              <a:t>59-60        </a:t>
            </a:r>
            <a:r>
              <a:rPr lang="en-US" sz="2800" b="1" dirty="0" smtClean="0">
                <a:solidFill>
                  <a:srgbClr val="FF0000"/>
                </a:solidFill>
                <a:latin typeface="Times New Roman" panose="02020603050405020304" pitchFamily="18" charset="0"/>
                <a:cs typeface="Times New Roman" panose="02020603050405020304" pitchFamily="18" charset="0"/>
              </a:rPr>
              <a:t>VĂN BẢN 2:</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21544" y="2154704"/>
            <a:ext cx="9173028" cy="2308324"/>
          </a:xfrm>
          <a:prstGeom prst="rect">
            <a:avLst/>
          </a:prstGeom>
        </p:spPr>
        <p:txBody>
          <a:bodyPr wrap="square">
            <a:spAutoFit/>
          </a:bodyPr>
          <a:lstStyle/>
          <a:p>
            <a:pPr lvl="0" algn="ctr">
              <a:defRPr/>
            </a:pPr>
            <a:r>
              <a:rPr lang="en-US" sz="4800" b="1" dirty="0" smtClean="0">
                <a:solidFill>
                  <a:srgbClr val="FF0000"/>
                </a:solidFill>
                <a:latin typeface="Times New Roman" panose="02020603050405020304" pitchFamily="18" charset="0"/>
                <a:cs typeface="Times New Roman" panose="02020603050405020304" pitchFamily="18" charset="0"/>
              </a:rPr>
              <a:t>CÁCH GHI CHÉP ĐỂ NẮM CHẮC NỘI DUNG BÀI HỌC</a:t>
            </a:r>
          </a:p>
          <a:p>
            <a:pPr lvl="0" algn="ctr">
              <a:defRPr/>
            </a:pP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Du </a:t>
            </a:r>
            <a:r>
              <a:rPr lang="en-US" sz="3200" b="1" dirty="0" err="1" smtClean="0">
                <a:latin typeface="Times New Roman" panose="02020603050405020304" pitchFamily="18" charset="0"/>
                <a:cs typeface="Times New Roman" panose="02020603050405020304" pitchFamily="18" charset="0"/>
              </a:rPr>
              <a:t>Gia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Huy</a:t>
            </a:r>
            <a:r>
              <a:rPr lang="en-US" sz="3200" b="1" dirty="0" smtClean="0">
                <a:latin typeface="Times New Roman" panose="02020603050405020304" pitchFamily="18" charset="0"/>
                <a:cs typeface="Times New Roman" panose="02020603050405020304" pitchFamily="18" charset="0"/>
              </a:rPr>
              <a:t> (You </a:t>
            </a:r>
            <a:r>
              <a:rPr lang="en-US" sz="3200" b="1" dirty="0" err="1" smtClean="0">
                <a:latin typeface="Times New Roman" panose="02020603050405020304" pitchFamily="18" charset="0"/>
                <a:cs typeface="Times New Roman" panose="02020603050405020304" pitchFamily="18" charset="0"/>
              </a:rPr>
              <a:t>Jia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Hui</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5" name="图片 3">
            <a:extLst>
              <a:ext uri="{FF2B5EF4-FFF2-40B4-BE49-F238E27FC236}">
                <a16:creationId xmlns:a16="http://schemas.microsoft.com/office/drawing/2014/main" xmlns="" id="{CDAEB3F2-D2C9-495D-AFAB-41F306A259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68" y="2677544"/>
            <a:ext cx="3291437" cy="4180456"/>
          </a:xfrm>
          <a:prstGeom prst="rect">
            <a:avLst/>
          </a:prstGeom>
        </p:spPr>
      </p:pic>
    </p:spTree>
    <p:extLst>
      <p:ext uri="{BB962C8B-B14F-4D97-AF65-F5344CB8AC3E}">
        <p14:creationId xmlns:p14="http://schemas.microsoft.com/office/powerpoint/2010/main" val="1612030643"/>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endParaRPr lang="en-US">
              <a:solidFill>
                <a:prstClr val="black"/>
              </a:solidFill>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xmlns=""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400" dirty="0">
              <a:solidFill>
                <a:srgbClr val="FFFFFF"/>
              </a:solidFill>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xmlns=""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defRPr/>
            </a:pPr>
            <a:r>
              <a:rPr lang="en-US" altLang="zh-CN" sz="4000" b="1" dirty="0">
                <a:ln w="63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 </a:t>
            </a:r>
            <a:r>
              <a:rPr lang="en-US" altLang="zh-CN" sz="4000" b="1" u="sng" dirty="0" smtClean="0">
                <a:ln w="63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TÌM HIỂU CHUNG</a:t>
            </a:r>
            <a:endParaRPr lang="en-US" altLang="zh-CN" sz="4000" b="1" u="sng" dirty="0">
              <a:ln w="63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xmlns=""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xmlns=""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xmlns=""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xmlns=""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xmlns=""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xmlns=""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577469087"/>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endParaRPr lang="en-US">
              <a:solidFill>
                <a:prstClr val="black"/>
              </a:solidFill>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xmlns="" id="{1ED16D71-AE15-4016-8A16-2267D4797578}"/>
              </a:ext>
            </a:extLst>
          </p:cNvPr>
          <p:cNvSpPr txBox="1"/>
          <p:nvPr/>
        </p:nvSpPr>
        <p:spPr>
          <a:xfrm>
            <a:off x="1693008" y="228957"/>
            <a:ext cx="3779744" cy="523220"/>
          </a:xfrm>
          <a:prstGeom prst="rect">
            <a:avLst/>
          </a:prstGeom>
          <a:noFill/>
        </p:spPr>
        <p:txBody>
          <a:bodyPr wrap="square" rtlCol="0">
            <a:spAutoFit/>
            <a:scene3d>
              <a:camera prst="orthographicFront"/>
              <a:lightRig rig="threePt" dir="t"/>
            </a:scene3d>
            <a:sp3d contourW="12700"/>
          </a:bodyPr>
          <a:lstStyle/>
          <a:p>
            <a:r>
              <a:rPr lang="nl-NL" sz="2800" b="1" dirty="0" smtClean="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phẩm</a:t>
            </a:r>
            <a:endParaRPr lang="en-US" sz="2800" b="1" dirty="0">
              <a:solidFill>
                <a:srgbClr val="FF0000"/>
              </a:solidFill>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xmlns="" id="{7312CD1D-D64E-4037-85E3-CBC9FC993B22}"/>
              </a:ext>
            </a:extLst>
          </p:cNvPr>
          <p:cNvGrpSpPr/>
          <p:nvPr/>
        </p:nvGrpSpPr>
        <p:grpSpPr>
          <a:xfrm>
            <a:off x="900752" y="752177"/>
            <a:ext cx="5390866" cy="3107237"/>
            <a:chOff x="4049454" y="3481677"/>
            <a:chExt cx="3255296" cy="1969163"/>
          </a:xfrm>
        </p:grpSpPr>
        <p:pic>
          <p:nvPicPr>
            <p:cNvPr id="9" name="图片 3">
              <a:extLst>
                <a:ext uri="{FF2B5EF4-FFF2-40B4-BE49-F238E27FC236}">
                  <a16:creationId xmlns:a16="http://schemas.microsoft.com/office/drawing/2014/main" xmlns=""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xmlns="" id="{2F74EF0A-DD83-4CFE-AAD1-97C737134D96}"/>
                </a:ext>
              </a:extLst>
            </p:cNvPr>
            <p:cNvSpPr txBox="1"/>
            <p:nvPr/>
          </p:nvSpPr>
          <p:spPr>
            <a:xfrm>
              <a:off x="4114361" y="3770311"/>
              <a:ext cx="2743210" cy="526631"/>
            </a:xfrm>
            <a:prstGeom prst="rect">
              <a:avLst/>
            </a:prstGeom>
            <a:noFill/>
          </p:spPr>
          <p:txBody>
            <a:bodyPr wrap="square" rtlCol="0">
              <a:spAutoFit/>
            </a:bodyPr>
            <a:lstStyle/>
            <a:p>
              <a:pPr algn="just"/>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Du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Huy</a:t>
              </a:r>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(You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Jia</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Hui</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xmlns="" id="{3CCC4987-0291-442E-B872-7DB54E62C4C7}"/>
              </a:ext>
            </a:extLst>
          </p:cNvPr>
          <p:cNvGrpSpPr/>
          <p:nvPr/>
        </p:nvGrpSpPr>
        <p:grpSpPr>
          <a:xfrm>
            <a:off x="5610920" y="2142700"/>
            <a:ext cx="5116220" cy="2926298"/>
            <a:chOff x="4217334" y="4670383"/>
            <a:chExt cx="3164953" cy="1914513"/>
          </a:xfrm>
        </p:grpSpPr>
        <p:pic>
          <p:nvPicPr>
            <p:cNvPr id="14" name="图片 17">
              <a:extLst>
                <a:ext uri="{FF2B5EF4-FFF2-40B4-BE49-F238E27FC236}">
                  <a16:creationId xmlns:a16="http://schemas.microsoft.com/office/drawing/2014/main" xmlns=""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xmlns="" id="{48817971-6473-439F-B2F6-544DCA251883}"/>
                </a:ext>
              </a:extLst>
            </p:cNvPr>
            <p:cNvSpPr txBox="1"/>
            <p:nvPr/>
          </p:nvSpPr>
          <p:spPr>
            <a:xfrm>
              <a:off x="4472970" y="4757088"/>
              <a:ext cx="2086025" cy="1268574"/>
            </a:xfrm>
            <a:prstGeom prst="rect">
              <a:avLst/>
            </a:prstGeom>
            <a:noFill/>
          </p:spPr>
          <p:txBody>
            <a:bodyPr wrap="square" rtlCol="0">
              <a:spAutoFit/>
            </a:bodyPr>
            <a:lstStyle/>
            <a:p>
              <a:pPr algn="just"/>
              <a:endPar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kíp</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quả”. </a:t>
              </a:r>
            </a:p>
            <a:p>
              <a:pPr algn="just"/>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Huân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họa</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Thiện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dịch</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6" name="组合 4">
            <a:extLst>
              <a:ext uri="{FF2B5EF4-FFF2-40B4-BE49-F238E27FC236}">
                <a16:creationId xmlns:a16="http://schemas.microsoft.com/office/drawing/2014/main" xmlns=""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xmlns=""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xmlns=""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889919137"/>
      </p:ext>
    </p:extLst>
  </p:cSld>
  <p:clrMapOvr>
    <a:masterClrMapping/>
  </p:clrMapOvr>
  <p:transition spd="slow"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defRPr/>
            </a:pPr>
            <a:endParaRPr lang="en-US">
              <a:solidFill>
                <a:prstClr val="black"/>
              </a:solidFill>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9030415" y="3077130"/>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9332686" y="365951"/>
            <a:ext cx="2820349" cy="1181172"/>
          </a:xfrm>
          <a:prstGeom prst="rect">
            <a:avLst/>
          </a:prstGeom>
        </p:spPr>
      </p:pic>
      <p:sp>
        <p:nvSpPr>
          <p:cNvPr id="7" name="文本框 8">
            <a:extLst>
              <a:ext uri="{FF2B5EF4-FFF2-40B4-BE49-F238E27FC236}">
                <a16:creationId xmlns:a16="http://schemas.microsoft.com/office/drawing/2014/main" xmlns="" id="{1ED16D71-AE15-4016-8A16-2267D4797578}"/>
              </a:ext>
            </a:extLst>
          </p:cNvPr>
          <p:cNvSpPr txBox="1"/>
          <p:nvPr/>
        </p:nvSpPr>
        <p:spPr>
          <a:xfrm>
            <a:off x="4012442" y="163773"/>
            <a:ext cx="3534770" cy="584775"/>
          </a:xfrm>
          <a:prstGeom prst="rect">
            <a:avLst/>
          </a:prstGeom>
          <a:noFill/>
        </p:spPr>
        <p:txBody>
          <a:bodyPr wrap="square" rtlCol="0">
            <a:spAutoFit/>
            <a:scene3d>
              <a:camera prst="orthographicFront"/>
              <a:lightRig rig="threePt" dir="t"/>
            </a:scene3d>
            <a:sp3d contourW="12700"/>
          </a:bodyPr>
          <a:lstStyle/>
          <a:p>
            <a:pPr>
              <a:defRPr/>
            </a:pPr>
            <a:r>
              <a:rPr lang="nl-NL" sz="3200" b="1" dirty="0" smtClean="0">
                <a:solidFill>
                  <a:srgbClr val="0070C0"/>
                </a:solidFill>
                <a:latin typeface="Times New Roman" panose="02020603050405020304" pitchFamily="18" charset="0"/>
                <a:cs typeface="Times New Roman" panose="02020603050405020304" pitchFamily="18" charset="0"/>
              </a:rPr>
              <a:t>Phiếu học tập 1</a:t>
            </a:r>
            <a:endParaRPr lang="en-US" sz="3200" dirty="0">
              <a:solidFill>
                <a:srgbClr val="0070C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423671"/>
              </p:ext>
            </p:extLst>
          </p:nvPr>
        </p:nvGraphicFramePr>
        <p:xfrm>
          <a:off x="1232836" y="1150623"/>
          <a:ext cx="8718932" cy="5239343"/>
        </p:xfrm>
        <a:graphic>
          <a:graphicData uri="http://schemas.openxmlformats.org/drawingml/2006/table">
            <a:tbl>
              <a:tblPr firstRow="1" bandRow="1">
                <a:tableStyleId>{5C22544A-7EE6-4342-B048-85BDC9FD1C3A}</a:tableStyleId>
              </a:tblPr>
              <a:tblGrid>
                <a:gridCol w="2001513">
                  <a:extLst>
                    <a:ext uri="{9D8B030D-6E8A-4147-A177-3AD203B41FA5}">
                      <a16:colId xmlns:a16="http://schemas.microsoft.com/office/drawing/2014/main" xmlns="" val="319054276"/>
                    </a:ext>
                  </a:extLst>
                </a:gridCol>
                <a:gridCol w="6717419">
                  <a:extLst>
                    <a:ext uri="{9D8B030D-6E8A-4147-A177-3AD203B41FA5}">
                      <a16:colId xmlns:a16="http://schemas.microsoft.com/office/drawing/2014/main" xmlns="" val="1183837311"/>
                    </a:ext>
                  </a:extLst>
                </a:gridCol>
              </a:tblGrid>
              <a:tr h="1264321">
                <a:tc>
                  <a:txBody>
                    <a:bodyPr/>
                    <a:lstStyle/>
                    <a:p>
                      <a:pPr algn="l"/>
                      <a:endParaRPr lang="en-US" sz="2400" b="1" dirty="0" smtClean="0">
                        <a:solidFill>
                          <a:srgbClr val="FF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latin typeface="Times New Roman" panose="02020603050405020304" pitchFamily="18" charset="0"/>
                          <a:cs typeface="Times New Roman" panose="02020603050405020304" pitchFamily="18" charset="0"/>
                        </a:rPr>
                        <a:t>2.</a:t>
                      </a:r>
                      <a:r>
                        <a:rPr kumimoji="0" lang="nl-NL"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nl-NL" sz="24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Đọc và tìm hiểu chú thích</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941774004"/>
                  </a:ext>
                </a:extLst>
              </a:tr>
              <a:tr h="528602">
                <a:tc>
                  <a:txBody>
                    <a:bodyPr/>
                    <a:lstStyle/>
                    <a:p>
                      <a:pPr algn="l"/>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dirty="0" err="1" smtClean="0">
                          <a:solidFill>
                            <a:srgbClr val="FF0000"/>
                          </a:solidFill>
                          <a:latin typeface="Times New Roman" panose="02020603050405020304" pitchFamily="18" charset="0"/>
                          <a:cs typeface="Times New Roman" panose="02020603050405020304" pitchFamily="18" charset="0"/>
                        </a:rPr>
                        <a:t>Thể</a:t>
                      </a:r>
                      <a:r>
                        <a:rPr lang="en-US" sz="2400" b="1" baseline="0" dirty="0" smtClean="0">
                          <a:solidFill>
                            <a:srgbClr val="FF0000"/>
                          </a:solidFill>
                          <a:latin typeface="Times New Roman" panose="02020603050405020304" pitchFamily="18" charset="0"/>
                          <a:cs typeface="Times New Roman" panose="02020603050405020304" pitchFamily="18" charset="0"/>
                        </a:rPr>
                        <a:t> loại</a:t>
                      </a:r>
                      <a:endParaRPr lang="en-US" sz="2400" b="1"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endParaRPr lang="en-US" sz="2400" b="0"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xmlns="" val="1141555901"/>
                  </a:ext>
                </a:extLst>
              </a:tr>
              <a:tr h="822520">
                <a:tc>
                  <a:txBody>
                    <a:bodyPr/>
                    <a:lstStyle/>
                    <a:p>
                      <a:pPr algn="l"/>
                      <a:r>
                        <a:rPr lang="en-US" sz="2400" b="1" dirty="0" smtClean="0">
                          <a:solidFill>
                            <a:srgbClr val="FF0000"/>
                          </a:solidFill>
                          <a:latin typeface="Times New Roman" panose="02020603050405020304" pitchFamily="18" charset="0"/>
                          <a:cs typeface="Times New Roman" panose="02020603050405020304" pitchFamily="18" charset="0"/>
                        </a:rPr>
                        <a:t>4. </a:t>
                      </a:r>
                      <a:r>
                        <a:rPr lang="en-US" sz="2400" b="1" dirty="0" err="1" smtClean="0">
                          <a:solidFill>
                            <a:srgbClr val="FF0000"/>
                          </a:solidFill>
                          <a:latin typeface="Times New Roman" panose="02020603050405020304" pitchFamily="18" charset="0"/>
                          <a:cs typeface="Times New Roman" panose="02020603050405020304" pitchFamily="18" charset="0"/>
                        </a:rPr>
                        <a:t>Phương</a:t>
                      </a:r>
                      <a:r>
                        <a:rPr lang="en-US" sz="2400" b="1" baseline="0" dirty="0" smtClean="0">
                          <a:solidFill>
                            <a:srgbClr val="FF0000"/>
                          </a:solidFill>
                          <a:latin typeface="Times New Roman" panose="02020603050405020304" pitchFamily="18" charset="0"/>
                          <a:cs typeface="Times New Roman" panose="02020603050405020304" pitchFamily="18" charset="0"/>
                        </a:rPr>
                        <a:t> thức biểu đạt</a:t>
                      </a:r>
                      <a:endParaRPr lang="en-US" sz="24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92D050"/>
                    </a:solidFill>
                  </a:tcPr>
                </a:tc>
                <a:extLst>
                  <a:ext uri="{0D108BD9-81ED-4DB2-BD59-A6C34878D82A}">
                    <a16:rowId xmlns:a16="http://schemas.microsoft.com/office/drawing/2014/main" xmlns="" val="2400494661"/>
                  </a:ext>
                </a:extLst>
              </a:tr>
              <a:tr h="2211381">
                <a:tc>
                  <a:txBody>
                    <a:bodyPr/>
                    <a:lstStyle/>
                    <a:p>
                      <a:pPr algn="l"/>
                      <a:endParaRPr lang="en-US" sz="2400" b="1" dirty="0" smtClean="0">
                        <a:solidFill>
                          <a:srgbClr val="FF0000"/>
                        </a:solidFill>
                        <a:latin typeface="Times New Roman" panose="02020603050405020304" pitchFamily="18" charset="0"/>
                        <a:cs typeface="Times New Roman" panose="02020603050405020304" pitchFamily="18" charset="0"/>
                      </a:endParaRPr>
                    </a:p>
                    <a:p>
                      <a:pPr algn="l"/>
                      <a:endParaRPr lang="en-US" sz="2400" b="1" dirty="0" smtClean="0">
                        <a:solidFill>
                          <a:srgbClr val="FF0000"/>
                        </a:solidFill>
                        <a:latin typeface="Times New Roman" panose="02020603050405020304" pitchFamily="18" charset="0"/>
                        <a:cs typeface="Times New Roman" panose="02020603050405020304" pitchFamily="18" charset="0"/>
                      </a:endParaRPr>
                    </a:p>
                    <a:p>
                      <a:pPr algn="l"/>
                      <a:r>
                        <a:rPr lang="en-US" sz="2400" b="1" dirty="0" smtClean="0">
                          <a:solidFill>
                            <a:srgbClr val="FF0000"/>
                          </a:solidFill>
                          <a:latin typeface="Times New Roman" panose="02020603050405020304" pitchFamily="18" charset="0"/>
                          <a:cs typeface="Times New Roman" panose="02020603050405020304" pitchFamily="18" charset="0"/>
                        </a:rPr>
                        <a:t>5. </a:t>
                      </a:r>
                      <a:r>
                        <a:rPr lang="en-US" sz="2400" b="1" dirty="0" err="1" smtClean="0">
                          <a:solidFill>
                            <a:srgbClr val="FF0000"/>
                          </a:solidFill>
                          <a:latin typeface="Times New Roman" panose="02020603050405020304" pitchFamily="18" charset="0"/>
                          <a:cs typeface="Times New Roman" panose="02020603050405020304" pitchFamily="18" charset="0"/>
                        </a:rPr>
                        <a:t>Bố</a:t>
                      </a:r>
                      <a:r>
                        <a:rPr lang="en-US" sz="2400" b="1" baseline="0" dirty="0" smtClean="0">
                          <a:solidFill>
                            <a:srgbClr val="FF0000"/>
                          </a:solidFill>
                          <a:latin typeface="Times New Roman" panose="02020603050405020304" pitchFamily="18" charset="0"/>
                          <a:cs typeface="Times New Roman" panose="02020603050405020304" pitchFamily="18" charset="0"/>
                        </a:rPr>
                        <a:t> cục</a:t>
                      </a:r>
                      <a:endParaRPr lang="en-US" sz="2400" b="1" dirty="0">
                        <a:solidFill>
                          <a:srgbClr val="FF0000"/>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5">
                        <a:lumMod val="60000"/>
                        <a:lumOff val="40000"/>
                      </a:schemeClr>
                    </a:solidFill>
                  </a:tcPr>
                </a:tc>
                <a:extLst>
                  <a:ext uri="{0D108BD9-81ED-4DB2-BD59-A6C34878D82A}">
                    <a16:rowId xmlns:a16="http://schemas.microsoft.com/office/drawing/2014/main" xmlns="" val="1289446882"/>
                  </a:ext>
                </a:extLst>
              </a:tr>
            </a:tbl>
          </a:graphicData>
        </a:graphic>
      </p:graphicFrame>
      <p:sp>
        <p:nvSpPr>
          <p:cNvPr id="9" name="TextBox 8"/>
          <p:cNvSpPr txBox="1"/>
          <p:nvPr/>
        </p:nvSpPr>
        <p:spPr>
          <a:xfrm>
            <a:off x="6643301" y="3367314"/>
            <a:ext cx="2387114" cy="430801"/>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83021627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9030415" y="3077130"/>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9332686" y="365951"/>
            <a:ext cx="2820349" cy="1181172"/>
          </a:xfrm>
          <a:prstGeom prst="rect">
            <a:avLst/>
          </a:prstGeom>
        </p:spPr>
      </p:pic>
      <p:sp>
        <p:nvSpPr>
          <p:cNvPr id="7" name="文本框 8">
            <a:extLst>
              <a:ext uri="{FF2B5EF4-FFF2-40B4-BE49-F238E27FC236}">
                <a16:creationId xmlns:a16="http://schemas.microsoft.com/office/drawing/2014/main" xmlns="" id="{1ED16D71-AE15-4016-8A16-2267D4797578}"/>
              </a:ext>
            </a:extLst>
          </p:cNvPr>
          <p:cNvSpPr txBox="1"/>
          <p:nvPr/>
        </p:nvSpPr>
        <p:spPr>
          <a:xfrm>
            <a:off x="4012442" y="163773"/>
            <a:ext cx="3534770" cy="584775"/>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Phiếu học tập 1</a:t>
            </a:r>
            <a:endParaRPr kumimoji="0" lang="en-US" sz="32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76700438"/>
              </p:ext>
            </p:extLst>
          </p:nvPr>
        </p:nvGraphicFramePr>
        <p:xfrm>
          <a:off x="1232836" y="1150623"/>
          <a:ext cx="8718932" cy="5117423"/>
        </p:xfrm>
        <a:graphic>
          <a:graphicData uri="http://schemas.openxmlformats.org/drawingml/2006/table">
            <a:tbl>
              <a:tblPr firstRow="1" bandRow="1">
                <a:tableStyleId>{5C22544A-7EE6-4342-B048-85BDC9FD1C3A}</a:tableStyleId>
              </a:tblPr>
              <a:tblGrid>
                <a:gridCol w="2001513">
                  <a:extLst>
                    <a:ext uri="{9D8B030D-6E8A-4147-A177-3AD203B41FA5}">
                      <a16:colId xmlns:a16="http://schemas.microsoft.com/office/drawing/2014/main" xmlns="" val="319054276"/>
                    </a:ext>
                  </a:extLst>
                </a:gridCol>
                <a:gridCol w="6717419">
                  <a:extLst>
                    <a:ext uri="{9D8B030D-6E8A-4147-A177-3AD203B41FA5}">
                      <a16:colId xmlns:a16="http://schemas.microsoft.com/office/drawing/2014/main" xmlns="" val="1183837311"/>
                    </a:ext>
                  </a:extLst>
                </a:gridCol>
              </a:tblGrid>
              <a:tr h="1264321">
                <a:tc>
                  <a:txBody>
                    <a:bodyPr/>
                    <a:lstStyle/>
                    <a:p>
                      <a:pPr algn="l"/>
                      <a:endParaRPr lang="en-US" sz="2400" b="1" dirty="0" smtClean="0">
                        <a:solidFill>
                          <a:srgbClr val="FF0000"/>
                        </a:solidFill>
                        <a:latin typeface="Times New Roman" panose="02020603050405020304" pitchFamily="18" charset="0"/>
                        <a:cs typeface="Times New Roman" panose="02020603050405020304" pitchFamily="18" charset="0"/>
                      </a:endParaRPr>
                    </a:p>
                    <a:p>
                      <a:pPr algn="l"/>
                      <a:r>
                        <a:rPr lang="en-US" sz="2400" b="1" dirty="0" smtClean="0">
                          <a:solidFill>
                            <a:srgbClr val="FF0000"/>
                          </a:solidFill>
                          <a:latin typeface="Times New Roman" panose="02020603050405020304" pitchFamily="18" charset="0"/>
                          <a:cs typeface="Times New Roman" panose="02020603050405020304" pitchFamily="18" charset="0"/>
                        </a:rPr>
                        <a:t>2. </a:t>
                      </a:r>
                      <a:r>
                        <a:rPr lang="en-US" sz="2400" b="1" dirty="0" err="1" smtClean="0">
                          <a:solidFill>
                            <a:srgbClr val="FF0000"/>
                          </a:solidFill>
                          <a:latin typeface="Times New Roman" panose="02020603050405020304" pitchFamily="18" charset="0"/>
                          <a:cs typeface="Times New Roman" panose="02020603050405020304" pitchFamily="18" charset="0"/>
                        </a:rPr>
                        <a:t>Đọc</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và</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tìm</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hiểu</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chú</a:t>
                      </a:r>
                      <a:r>
                        <a:rPr lang="en-US" sz="2400" b="1" baseline="0" dirty="0" smtClean="0">
                          <a:solidFill>
                            <a:srgbClr val="FF0000"/>
                          </a:solidFill>
                          <a:latin typeface="Times New Roman" panose="02020603050405020304" pitchFamily="18" charset="0"/>
                          <a:cs typeface="Times New Roman" panose="02020603050405020304" pitchFamily="18" charset="0"/>
                        </a:rPr>
                        <a:t> </a:t>
                      </a:r>
                      <a:r>
                        <a:rPr lang="en-US" sz="2400" b="1" baseline="0" dirty="0" err="1" smtClean="0">
                          <a:solidFill>
                            <a:srgbClr val="FF0000"/>
                          </a:solidFill>
                          <a:latin typeface="Times New Roman" panose="02020603050405020304" pitchFamily="18" charset="0"/>
                          <a:cs typeface="Times New Roman" panose="02020603050405020304" pitchFamily="18" charset="0"/>
                        </a:rPr>
                        <a:t>thích</a:t>
                      </a:r>
                      <a:endParaRPr lang="en-US" sz="2400" b="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just">
                        <a:spcAft>
                          <a:spcPts val="0"/>
                        </a:spcAft>
                      </a:pPr>
                      <a:endParaRPr lang="en-US" sz="24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xmlns="" val="1941774004"/>
                  </a:ext>
                </a:extLst>
              </a:tr>
              <a:tr h="528602">
                <a:tc>
                  <a:txBody>
                    <a:bodyPr/>
                    <a:lstStyle/>
                    <a:p>
                      <a:pPr algn="l"/>
                      <a:r>
                        <a:rPr lang="en-US" sz="2400" b="1" dirty="0" smtClean="0">
                          <a:solidFill>
                            <a:srgbClr val="FF0000"/>
                          </a:solidFill>
                          <a:latin typeface="Times New Roman" panose="02020603050405020304" pitchFamily="18" charset="0"/>
                          <a:cs typeface="Times New Roman" panose="02020603050405020304" pitchFamily="18" charset="0"/>
                        </a:rPr>
                        <a:t>3. </a:t>
                      </a:r>
                      <a:r>
                        <a:rPr lang="en-US" sz="2400" b="1" dirty="0" err="1" smtClean="0">
                          <a:solidFill>
                            <a:srgbClr val="FF0000"/>
                          </a:solidFill>
                          <a:latin typeface="Times New Roman" panose="02020603050405020304" pitchFamily="18" charset="0"/>
                          <a:cs typeface="Times New Roman" panose="02020603050405020304" pitchFamily="18" charset="0"/>
                        </a:rPr>
                        <a:t>Thể</a:t>
                      </a:r>
                      <a:r>
                        <a:rPr lang="en-US" sz="2400" b="1" baseline="0" dirty="0" smtClean="0">
                          <a:solidFill>
                            <a:srgbClr val="FF0000"/>
                          </a:solidFill>
                          <a:latin typeface="Times New Roman" panose="02020603050405020304" pitchFamily="18" charset="0"/>
                          <a:cs typeface="Times New Roman" panose="02020603050405020304" pitchFamily="18" charset="0"/>
                        </a:rPr>
                        <a:t> loại</a:t>
                      </a:r>
                      <a:endParaRPr lang="en-US" sz="2400" b="1" dirty="0">
                        <a:solidFill>
                          <a:srgbClr val="FF0000"/>
                        </a:solidFill>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tc>
                  <a:txBody>
                    <a:bodyPr/>
                    <a:lstStyle/>
                    <a:p>
                      <a:endParaRPr lang="en-US" sz="2400" b="0" dirty="0">
                        <a:latin typeface="Times New Roman" panose="02020603050405020304" pitchFamily="18"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xmlns="" val="1141555901"/>
                  </a:ext>
                </a:extLst>
              </a:tr>
              <a:tr h="822520">
                <a:tc>
                  <a:txBody>
                    <a:bodyPr/>
                    <a:lstStyle/>
                    <a:p>
                      <a:pPr algn="l"/>
                      <a:r>
                        <a:rPr lang="en-US" sz="2400" b="1" dirty="0" smtClean="0">
                          <a:solidFill>
                            <a:srgbClr val="FF0000"/>
                          </a:solidFill>
                          <a:latin typeface="Times New Roman" panose="02020603050405020304" pitchFamily="18" charset="0"/>
                          <a:cs typeface="Times New Roman" panose="02020603050405020304" pitchFamily="18" charset="0"/>
                        </a:rPr>
                        <a:t>4. </a:t>
                      </a:r>
                      <a:r>
                        <a:rPr lang="en-US" sz="2400" b="1" dirty="0" err="1" smtClean="0">
                          <a:solidFill>
                            <a:srgbClr val="FF0000"/>
                          </a:solidFill>
                          <a:latin typeface="Times New Roman" panose="02020603050405020304" pitchFamily="18" charset="0"/>
                          <a:cs typeface="Times New Roman" panose="02020603050405020304" pitchFamily="18" charset="0"/>
                        </a:rPr>
                        <a:t>Phương</a:t>
                      </a:r>
                      <a:r>
                        <a:rPr lang="en-US" sz="2400" b="1" baseline="0" dirty="0" smtClean="0">
                          <a:solidFill>
                            <a:srgbClr val="FF0000"/>
                          </a:solidFill>
                          <a:latin typeface="Times New Roman" panose="02020603050405020304" pitchFamily="18" charset="0"/>
                          <a:cs typeface="Times New Roman" panose="02020603050405020304" pitchFamily="18" charset="0"/>
                        </a:rPr>
                        <a:t> thức biểu đạt</a:t>
                      </a:r>
                      <a:endParaRPr lang="en-US" sz="2400" b="1" dirty="0">
                        <a:solidFill>
                          <a:srgbClr val="FF0000"/>
                        </a:solidFill>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rgbClr val="92D050"/>
                    </a:solidFill>
                  </a:tcPr>
                </a:tc>
                <a:extLst>
                  <a:ext uri="{0D108BD9-81ED-4DB2-BD59-A6C34878D82A}">
                    <a16:rowId xmlns:a16="http://schemas.microsoft.com/office/drawing/2014/main" xmlns="" val="2400494661"/>
                  </a:ext>
                </a:extLst>
              </a:tr>
              <a:tr h="2211381">
                <a:tc>
                  <a:txBody>
                    <a:bodyPr/>
                    <a:lstStyle/>
                    <a:p>
                      <a:pPr algn="l"/>
                      <a:endParaRPr lang="en-US" sz="2400" b="1" dirty="0" smtClean="0">
                        <a:solidFill>
                          <a:srgbClr val="FF0000"/>
                        </a:solidFill>
                        <a:latin typeface="Times New Roman" panose="02020603050405020304" pitchFamily="18" charset="0"/>
                        <a:cs typeface="Times New Roman" panose="02020603050405020304" pitchFamily="18" charset="0"/>
                      </a:endParaRPr>
                    </a:p>
                    <a:p>
                      <a:pPr algn="l"/>
                      <a:endParaRPr lang="en-US" sz="2400" b="1" dirty="0" smtClean="0">
                        <a:solidFill>
                          <a:srgbClr val="FF0000"/>
                        </a:solidFill>
                        <a:latin typeface="Times New Roman" panose="02020603050405020304" pitchFamily="18" charset="0"/>
                        <a:cs typeface="Times New Roman" panose="02020603050405020304" pitchFamily="18" charset="0"/>
                      </a:endParaRPr>
                    </a:p>
                    <a:p>
                      <a:pPr algn="l"/>
                      <a:r>
                        <a:rPr lang="en-US" sz="2400" b="1" dirty="0" smtClean="0">
                          <a:solidFill>
                            <a:srgbClr val="FF0000"/>
                          </a:solidFill>
                          <a:latin typeface="Times New Roman" panose="02020603050405020304" pitchFamily="18" charset="0"/>
                          <a:cs typeface="Times New Roman" panose="02020603050405020304" pitchFamily="18" charset="0"/>
                        </a:rPr>
                        <a:t>5. </a:t>
                      </a:r>
                      <a:r>
                        <a:rPr lang="en-US" sz="2400" b="1" dirty="0" err="1" smtClean="0">
                          <a:solidFill>
                            <a:srgbClr val="FF0000"/>
                          </a:solidFill>
                          <a:latin typeface="Times New Roman" panose="02020603050405020304" pitchFamily="18" charset="0"/>
                          <a:cs typeface="Times New Roman" panose="02020603050405020304" pitchFamily="18" charset="0"/>
                        </a:rPr>
                        <a:t>Bố</a:t>
                      </a:r>
                      <a:r>
                        <a:rPr lang="en-US" sz="2400" b="1" baseline="0" dirty="0" smtClean="0">
                          <a:solidFill>
                            <a:srgbClr val="FF0000"/>
                          </a:solidFill>
                          <a:latin typeface="Times New Roman" panose="02020603050405020304" pitchFamily="18" charset="0"/>
                          <a:cs typeface="Times New Roman" panose="02020603050405020304" pitchFamily="18" charset="0"/>
                        </a:rPr>
                        <a:t> cục</a:t>
                      </a:r>
                      <a:endParaRPr lang="en-US" sz="2400" b="1" dirty="0">
                        <a:solidFill>
                          <a:srgbClr val="FF0000"/>
                        </a:solidFill>
                        <a:latin typeface="Times New Roman" panose="02020603050405020304" pitchFamily="18" charset="0"/>
                        <a:cs typeface="Times New Roman" panose="02020603050405020304" pitchFamily="18" charset="0"/>
                      </a:endParaRPr>
                    </a:p>
                  </a:txBody>
                  <a:tcPr>
                    <a:solidFill>
                      <a:schemeClr val="accent5">
                        <a:lumMod val="60000"/>
                        <a:lumOff val="40000"/>
                      </a:schemeClr>
                    </a:solidFill>
                  </a:tcPr>
                </a:tc>
                <a:tc>
                  <a:txBody>
                    <a:bodyPr/>
                    <a:lstStyle/>
                    <a:p>
                      <a:pPr algn="just">
                        <a:spcAft>
                          <a:spcPts val="0"/>
                        </a:spcAft>
                      </a:pPr>
                      <a:endParaRPr lang="en-US" sz="2400" b="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5">
                        <a:lumMod val="60000"/>
                        <a:lumOff val="40000"/>
                      </a:schemeClr>
                    </a:solidFill>
                  </a:tcPr>
                </a:tc>
                <a:extLst>
                  <a:ext uri="{0D108BD9-81ED-4DB2-BD59-A6C34878D82A}">
                    <a16:rowId xmlns:a16="http://schemas.microsoft.com/office/drawing/2014/main" xmlns="" val="1289446882"/>
                  </a:ext>
                </a:extLst>
              </a:tr>
            </a:tbl>
          </a:graphicData>
        </a:graphic>
      </p:graphicFrame>
      <p:sp>
        <p:nvSpPr>
          <p:cNvPr id="5" name="TextBox 4"/>
          <p:cNvSpPr txBox="1"/>
          <p:nvPr/>
        </p:nvSpPr>
        <p:spPr>
          <a:xfrm>
            <a:off x="3248166" y="1201004"/>
            <a:ext cx="6728347" cy="1200329"/>
          </a:xfrm>
          <a:prstGeom prst="rect">
            <a:avLst/>
          </a:prstGeom>
          <a:noFill/>
        </p:spPr>
        <p:txBody>
          <a:bodyPr wrap="square" rtlCol="0">
            <a:spAutoFit/>
          </a:bodyPr>
          <a:lstStyle/>
          <a:p>
            <a:pPr lvl="0" algn="just">
              <a:defRPr/>
            </a:pPr>
            <a:r>
              <a:rPr lang="en-US" sz="2400" b="1" dirty="0" smtClean="0">
                <a:solidFill>
                  <a:prstClr val="black"/>
                </a:solidFill>
                <a:latin typeface="Times New Roman" panose="02020603050405020304" pitchFamily="18" charset="0"/>
                <a:cs typeface="Times New Roman" panose="02020603050405020304" pitchFamily="18" charset="0"/>
              </a:rPr>
              <a:t>- Đ</a:t>
            </a:r>
            <a:r>
              <a:rPr lang="vi-VN" sz="2400" b="1" dirty="0">
                <a:solidFill>
                  <a:prstClr val="black"/>
                </a:solidFill>
                <a:latin typeface="Times New Roman" panose="02020603050405020304" pitchFamily="18" charset="0"/>
                <a:cs typeface="Times New Roman" panose="02020603050405020304" pitchFamily="18" charset="0"/>
              </a:rPr>
              <a:t>ọc to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rõ</a:t>
            </a:r>
            <a:r>
              <a:rPr lang="vi-VN" sz="2400" b="1" dirty="0">
                <a:solidFill>
                  <a:prstClr val="black"/>
                </a:solidFill>
                <a:latin typeface="Times New Roman" panose="02020603050405020304" pitchFamily="18" charset="0"/>
                <a:cs typeface="Times New Roman" panose="02020603050405020304" pitchFamily="18" charset="0"/>
              </a:rPr>
              <a:t>, trôi chảy, tốc độ đọc phù hợp</a:t>
            </a:r>
            <a:r>
              <a:rPr lang="en-US" sz="2400" b="1" dirty="0" smtClean="0">
                <a:solidFill>
                  <a:prstClr val="black"/>
                </a:solidFill>
                <a:latin typeface="Times New Roman" panose="02020603050405020304" pitchFamily="18" charset="0"/>
                <a:cs typeface="Times New Roman" panose="02020603050405020304" pitchFamily="18" charset="0"/>
              </a:rPr>
              <a:t>.</a:t>
            </a:r>
          </a:p>
          <a:p>
            <a:pPr lvl="0" algn="just">
              <a:defRPr/>
            </a:pPr>
            <a:r>
              <a:rPr lang="en-US" sz="2400" b="1" i="1" dirty="0" smtClean="0">
                <a:solidFill>
                  <a:srgbClr val="0070C0"/>
                </a:solidFill>
                <a:latin typeface="Times New Roman" panose="02020603050405020304" pitchFamily="18" charset="0"/>
                <a:cs typeface="Times New Roman" panose="02020603050405020304" pitchFamily="18" charset="0"/>
              </a:rPr>
              <a:t>  (</a:t>
            </a:r>
            <a:r>
              <a:rPr lang="vi-VN" sz="2400" b="1" i="1" dirty="0" smtClean="0">
                <a:solidFill>
                  <a:srgbClr val="0070C0"/>
                </a:solidFill>
                <a:latin typeface="Times New Roman" panose="02020603050405020304" pitchFamily="18" charset="0"/>
                <a:cs typeface="Times New Roman" panose="02020603050405020304" pitchFamily="18" charset="0"/>
              </a:rPr>
              <a:t>Trả </a:t>
            </a:r>
            <a:r>
              <a:rPr lang="vi-VN" sz="2400" b="1" i="1" dirty="0">
                <a:solidFill>
                  <a:srgbClr val="0070C0"/>
                </a:solidFill>
                <a:latin typeface="Times New Roman" panose="02020603050405020304" pitchFamily="18" charset="0"/>
                <a:cs typeface="Times New Roman" panose="02020603050405020304" pitchFamily="18" charset="0"/>
              </a:rPr>
              <a:t>lời được các câu hỏi dự đoán, theo </a:t>
            </a:r>
            <a:r>
              <a:rPr lang="vi-VN" sz="2400" b="1" i="1" dirty="0" smtClean="0">
                <a:solidFill>
                  <a:srgbClr val="0070C0"/>
                </a:solidFill>
                <a:latin typeface="Times New Roman" panose="02020603050405020304" pitchFamily="18" charset="0"/>
                <a:cs typeface="Times New Roman" panose="02020603050405020304" pitchFamily="18" charset="0"/>
              </a:rPr>
              <a:t>dõi</a:t>
            </a:r>
            <a:r>
              <a:rPr lang="en-US" sz="2400" b="1" i="1" dirty="0" smtClean="0">
                <a:solidFill>
                  <a:srgbClr val="0070C0"/>
                </a:solidFill>
                <a:latin typeface="Times New Roman" panose="02020603050405020304" pitchFamily="18" charset="0"/>
                <a:cs typeface="Times New Roman" panose="02020603050405020304" pitchFamily="18" charset="0"/>
              </a:rPr>
              <a:t>)</a:t>
            </a:r>
            <a:endParaRPr lang="zh-CN" altLang="en-US" sz="2400" b="1" dirty="0">
              <a:solidFill>
                <a:srgbClr val="0070C0"/>
              </a:solidFill>
              <a:latin typeface="Times New Roman" panose="02020603050405020304" pitchFamily="18" charset="0"/>
              <a:ea typeface="包图简圆体" panose="02010601030101010101" pitchFamily="2" charset="-122"/>
              <a:cs typeface="Times New Roman" panose="02020603050405020304" pitchFamily="18" charset="0"/>
            </a:endParaRPr>
          </a:p>
          <a:p>
            <a:pPr lvl="0" algn="just">
              <a:defRPr/>
            </a:pP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Xem</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chú</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thích</a:t>
            </a:r>
            <a:r>
              <a:rPr lang="en-US" sz="2400" b="1" dirty="0" smtClean="0">
                <a:solidFill>
                  <a:prstClr val="black"/>
                </a:solidFill>
                <a:latin typeface="Times New Roman" panose="02020603050405020304" pitchFamily="18" charset="0"/>
                <a:cs typeface="Times New Roman" panose="02020603050405020304" pitchFamily="18" charset="0"/>
              </a:rPr>
              <a:t> (SGK/102-105)</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248166" y="2401333"/>
            <a:ext cx="3014857" cy="830997"/>
          </a:xfrm>
          <a:prstGeom prst="rect">
            <a:avLst/>
          </a:prstGeom>
          <a:noFill/>
        </p:spPr>
        <p:txBody>
          <a:bodyPr wrap="square" rtlCol="0">
            <a:spAutoFit/>
          </a:bodyPr>
          <a:lstStyle/>
          <a:p>
            <a:pPr lvl="0"/>
            <a:endPar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thông tin </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643301" y="3367314"/>
            <a:ext cx="2387114" cy="430801"/>
          </a:xfrm>
          <a:prstGeom prst="rect">
            <a:avLst/>
          </a:prstGeom>
          <a:noFill/>
        </p:spPr>
        <p:txBody>
          <a:bodyPr wrap="square" rtlCol="0">
            <a:spAutoFit/>
          </a:bodyPr>
          <a:lstStyle/>
          <a:p>
            <a:endParaRPr lang="en-US" dirty="0"/>
          </a:p>
        </p:txBody>
      </p:sp>
      <p:sp>
        <p:nvSpPr>
          <p:cNvPr id="10" name="TextBox 9"/>
          <p:cNvSpPr txBox="1"/>
          <p:nvPr/>
        </p:nvSpPr>
        <p:spPr>
          <a:xfrm>
            <a:off x="3248166" y="3367314"/>
            <a:ext cx="234413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Thuyết</a:t>
            </a:r>
            <a:r>
              <a:rPr lang="en-US" sz="2400" b="1" dirty="0" smtClean="0">
                <a:latin typeface="Times New Roman" panose="02020603050405020304" pitchFamily="18" charset="0"/>
                <a:cs typeface="Times New Roman" panose="02020603050405020304" pitchFamily="18" charset="0"/>
              </a:rPr>
              <a:t> minh</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3343700" y="3798115"/>
            <a:ext cx="6537279" cy="2308324"/>
          </a:xfrm>
          <a:prstGeom prst="rect">
            <a:avLst/>
          </a:prstGeom>
          <a:noFill/>
        </p:spPr>
        <p:txBody>
          <a:bodyPr wrap="square" rtlCol="0">
            <a:spAutoFit/>
          </a:bodyPr>
          <a:lstStyle/>
          <a:p>
            <a:pPr lvl="0" algn="ctr"/>
            <a:endPar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ctr"/>
            <a:r>
              <a:rPr lang="en-US" sz="2400" b="1"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lvl="0" algn="just"/>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 </a:t>
            </a:r>
            <a:r>
              <a:rPr lang="en-US" sz="24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đến</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sau đây”)</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Giới</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thiệu</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về ghi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endPar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lvl="0" algn="just"/>
            <a:r>
              <a:rPr lang="en-U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còn</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lại</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quả.</a:t>
            </a:r>
            <a:endParaRPr lang="en-U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636847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xmlns="" id="{23111665-A891-44E9-8910-E5D37AE035C8}"/>
              </a:ext>
            </a:extLst>
          </p:cNvPr>
          <p:cNvSpPr/>
          <p:nvPr>
            <p:custDataLst>
              <p:tags r:id="rId1"/>
            </p:custDataLst>
          </p:nvPr>
        </p:nvSpPr>
        <p:spPr>
          <a:xfrm>
            <a:off x="3611758" y="2416205"/>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xmlns=""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u="sng" dirty="0" smtClean="0">
                <a:ln w="6350">
                  <a:solidFill>
                    <a:prstClr val="white"/>
                  </a:solidFill>
                </a:ln>
                <a:solidFill>
                  <a:srgbClr val="FF0000"/>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ĐỌC HIỂU VĂN BẢN</a:t>
            </a:r>
            <a:endParaRPr kumimoji="0" lang="en-US" altLang="zh-CN" sz="4000" b="1" i="0" u="sng" strike="noStrike" kern="1200" cap="none" spc="0" normalizeH="0" baseline="0" noProof="0" dirty="0">
              <a:ln w="6350">
                <a:solidFill>
                  <a:prstClr val="white"/>
                </a:solid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xmlns=""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xmlns=""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xmlns=""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xmlns=""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xmlns=""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xmlns=""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3597552034"/>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xmlns=""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xmlns=""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xmlns=""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3" name="TextBox 2"/>
          <p:cNvSpPr txBox="1"/>
          <p:nvPr/>
        </p:nvSpPr>
        <p:spPr>
          <a:xfrm>
            <a:off x="1251756" y="812800"/>
            <a:ext cx="398790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 Giới thiệu về ghi chép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任意多边形: 形状 17">
            <a:extLst>
              <a:ext uri="{FF2B5EF4-FFF2-40B4-BE49-F238E27FC236}">
                <a16:creationId xmlns:a16="http://schemas.microsoft.com/office/drawing/2014/main" xmlns="" id="{6AC457DA-3A81-4322-B495-736C9C282FBC}"/>
              </a:ext>
            </a:extLst>
          </p:cNvPr>
          <p:cNvSpPr/>
          <p:nvPr/>
        </p:nvSpPr>
        <p:spPr>
          <a:xfrm>
            <a:off x="3327590" y="1802923"/>
            <a:ext cx="5911944" cy="2506850"/>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5" name="TextBox 4"/>
          <p:cNvSpPr txBox="1"/>
          <p:nvPr/>
        </p:nvSpPr>
        <p:spPr>
          <a:xfrm>
            <a:off x="4132310" y="2156714"/>
            <a:ext cx="4151086" cy="1569660"/>
          </a:xfrm>
          <a:prstGeom prst="rect">
            <a:avLst/>
          </a:prstGeom>
          <a:noFill/>
        </p:spPr>
        <p:txBody>
          <a:bodyPr wrap="square" rtlCol="0">
            <a:spAutoFit/>
          </a:bodyPr>
          <a:lstStyle/>
          <a:p>
            <a:r>
              <a:rPr lang="en-US" sz="3200" b="1" i="1" dirty="0">
                <a:solidFill>
                  <a:srgbClr val="0070C0"/>
                </a:solidFill>
                <a:latin typeface="Times New Roman" panose="02020603050405020304" pitchFamily="18" charset="0"/>
                <a:ea typeface="Arial" panose="020B0604020202020204" pitchFamily="34" charset="0"/>
              </a:rPr>
              <a:t>Đoạn văn in nghiêng có vai trò như thế nào trong văn bản?</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0684433"/>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7">
            <a:extLst>
              <a:ext uri="{FF2B5EF4-FFF2-40B4-BE49-F238E27FC236}">
                <a16:creationId xmlns:a16="http://schemas.microsoft.com/office/drawing/2014/main" xmlns="" id="{6AC457DA-3A81-4322-B495-736C9C282FBC}"/>
              </a:ext>
            </a:extLst>
          </p:cNvPr>
          <p:cNvSpPr/>
          <p:nvPr/>
        </p:nvSpPr>
        <p:spPr>
          <a:xfrm>
            <a:off x="545911" y="80066"/>
            <a:ext cx="10590662" cy="5907660"/>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3" name="TextBox 2"/>
          <p:cNvSpPr txBox="1"/>
          <p:nvPr/>
        </p:nvSpPr>
        <p:spPr>
          <a:xfrm>
            <a:off x="1883391" y="1091822"/>
            <a:ext cx="8652681" cy="3490186"/>
          </a:xfrm>
          <a:prstGeom prst="rect">
            <a:avLst/>
          </a:prstGeom>
          <a:noFill/>
        </p:spPr>
        <p:txBody>
          <a:bodyPr wrap="square" rtlCol="0">
            <a:spAutoFit/>
          </a:bodyPr>
          <a:lstStyle/>
          <a:p>
            <a:pPr>
              <a:lnSpc>
                <a:spcPct val="115000"/>
              </a:lnSpc>
              <a:spcAft>
                <a:spcPts val="0"/>
              </a:spcAft>
            </a:pP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giải thích ý nghĩa cho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GHI CHÉP :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biến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chép</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rèn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luyện</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32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9304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94275" y="115927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endParaRPr lang="en-US" sz="2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2"/>
          <a:stretch>
            <a:fillRect/>
          </a:stretch>
        </p:blipFill>
        <p:spPr>
          <a:xfrm>
            <a:off x="9935569" y="-107761"/>
            <a:ext cx="2256431" cy="1267032"/>
          </a:xfrm>
          <a:prstGeom prst="rect">
            <a:avLst/>
          </a:prstGeom>
        </p:spPr>
      </p:pic>
      <p:pic>
        <p:nvPicPr>
          <p:cNvPr id="5" name="图片 3">
            <a:extLst>
              <a:ext uri="{FF2B5EF4-FFF2-40B4-BE49-F238E27FC236}">
                <a16:creationId xmlns:a16="http://schemas.microsoft.com/office/drawing/2014/main" xmlns="" id="{CDAEB3F2-D2C9-495D-AFAB-41F306A25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76" y="4267200"/>
            <a:ext cx="2057233" cy="2714154"/>
          </a:xfrm>
          <a:prstGeom prst="rect">
            <a:avLst/>
          </a:prstGeom>
        </p:spPr>
      </p:pic>
      <p:sp>
        <p:nvSpPr>
          <p:cNvPr id="8" name="文本框 8">
            <a:extLst>
              <a:ext uri="{FF2B5EF4-FFF2-40B4-BE49-F238E27FC236}">
                <a16:creationId xmlns:a16="http://schemas.microsoft.com/office/drawing/2014/main" xmlns="" id="{360855FE-F575-486A-8F99-3DCB6BF8A9C2}"/>
              </a:ext>
            </a:extLst>
          </p:cNvPr>
          <p:cNvSpPr txBox="1"/>
          <p:nvPr/>
        </p:nvSpPr>
        <p:spPr>
          <a:xfrm>
            <a:off x="4147745" y="7097"/>
            <a:ext cx="4084773"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THẢO LUẬN NHÓM</a:t>
            </a:r>
            <a:endParaRPr kumimoji="0" lang="en-US" sz="3200" b="0"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xmlns="" id="{6E52EFA3-9DC2-4371-9DD6-72DC30B8FD07}"/>
              </a:ext>
            </a:extLst>
          </p:cNvPr>
          <p:cNvSpPr txBox="1"/>
          <p:nvPr/>
        </p:nvSpPr>
        <p:spPr>
          <a:xfrm>
            <a:off x="1666773" y="455824"/>
            <a:ext cx="8086342" cy="830997"/>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1"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1 . Những</a:t>
            </a:r>
            <a:r>
              <a:rPr kumimoji="0" lang="nl-NL" sz="2400" b="1" i="0"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dấu hiệu n</a:t>
            </a:r>
            <a:r>
              <a:rPr kumimoji="0" lang="nl-NL" sz="2400" b="1" i="0"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hận</a:t>
            </a:r>
            <a:r>
              <a:rPr kumimoji="0" lang="nl-NL" sz="2400" b="1" i="0"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biết loại văn bản giải thích về một quy tắc hay một luật lệ</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1" name="Rounded Rectangle 10"/>
          <p:cNvSpPr/>
          <p:nvPr/>
        </p:nvSpPr>
        <p:spPr>
          <a:xfrm>
            <a:off x="694275" y="3279025"/>
            <a:ext cx="1672799" cy="1272903"/>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Times New Roman" panose="02020603050405020304" pitchFamily="18" charset="0"/>
                <a:cs typeface="Times New Roman" panose="02020603050405020304" pitchFamily="18" charset="0"/>
              </a:rPr>
              <a:t>DẤU HIỆU NHẬN BIẾT</a:t>
            </a:r>
            <a:endParaRPr lang="en-US" b="1" dirty="0">
              <a:solidFill>
                <a:srgbClr val="002060"/>
              </a:solidFill>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2390298" y="1501806"/>
            <a:ext cx="9402942" cy="2454383"/>
            <a:chOff x="2390298" y="1501806"/>
            <a:chExt cx="9402942" cy="2454383"/>
          </a:xfrm>
        </p:grpSpPr>
        <p:sp>
          <p:nvSpPr>
            <p:cNvPr id="16" name="Rounded Rectangle 15"/>
            <p:cNvSpPr/>
            <p:nvPr/>
          </p:nvSpPr>
          <p:spPr>
            <a:xfrm>
              <a:off x="4668887" y="1501806"/>
              <a:ext cx="7124353" cy="100184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002060"/>
                  </a:solidFill>
                  <a:latin typeface="Times New Roman" panose="02020603050405020304" pitchFamily="18" charset="0"/>
                  <a:cs typeface="Times New Roman" panose="02020603050405020304" pitchFamily="18" charset="0"/>
                </a:rPr>
                <a:t>Văn bản có các bước hướng dẫn và các đề mục rõ ràng, </a:t>
              </a:r>
              <a:r>
                <a:rPr lang="en-US" sz="2400" b="1" dirty="0" err="1" smtClean="0">
                  <a:solidFill>
                    <a:srgbClr val="002060"/>
                  </a:solidFill>
                  <a:latin typeface="Times New Roman" panose="02020603050405020304" pitchFamily="18" charset="0"/>
                  <a:cs typeface="Times New Roman" panose="02020603050405020304" pitchFamily="18" charset="0"/>
                </a:rPr>
                <a:t>có</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hình ảnh minh họa cụ thể</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V="1">
              <a:off x="2390298" y="2058321"/>
              <a:ext cx="1968342" cy="18978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2390298" y="2797025"/>
            <a:ext cx="9117366" cy="1159164"/>
            <a:chOff x="2390298" y="2797025"/>
            <a:chExt cx="9117366" cy="1159164"/>
          </a:xfrm>
        </p:grpSpPr>
        <p:sp>
          <p:nvSpPr>
            <p:cNvPr id="13" name="Rounded Rectangle 12"/>
            <p:cNvSpPr/>
            <p:nvPr/>
          </p:nvSpPr>
          <p:spPr>
            <a:xfrm>
              <a:off x="4695384" y="2797025"/>
              <a:ext cx="6812280" cy="105232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solidFill>
                    <a:srgbClr val="002060"/>
                  </a:solidFill>
                  <a:latin typeface="Times New Roman" panose="02020603050405020304" pitchFamily="18" charset="0"/>
                  <a:cs typeface="Times New Roman" panose="02020603050405020304" pitchFamily="18" charset="0"/>
                </a:rPr>
                <a:t>Văn bản trên giới thiệu những mẹo </a:t>
              </a:r>
              <a:r>
                <a:rPr lang="en-US" sz="2400" b="1" dirty="0" smtClean="0">
                  <a:solidFill>
                    <a:srgbClr val="002060"/>
                  </a:solidFill>
                  <a:latin typeface="Times New Roman" panose="02020603050405020304" pitchFamily="18" charset="0"/>
                  <a:cs typeface="Times New Roman" panose="02020603050405020304" pitchFamily="18" charset="0"/>
                </a:rPr>
                <a:t>đọc</a:t>
              </a:r>
            </a:p>
            <a:p>
              <a:pPr lvl="0" algn="ct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liên</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quan đến hoạt động học tập</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19" name="Straight Arrow Connector 18"/>
            <p:cNvCxnSpPr/>
            <p:nvPr/>
          </p:nvCxnSpPr>
          <p:spPr>
            <a:xfrm flipV="1">
              <a:off x="2390298" y="3323189"/>
              <a:ext cx="2158348" cy="63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2459718" y="3956189"/>
            <a:ext cx="9307026" cy="2918145"/>
            <a:chOff x="2459718" y="3956189"/>
            <a:chExt cx="9307026" cy="2918145"/>
          </a:xfrm>
        </p:grpSpPr>
        <p:sp>
          <p:nvSpPr>
            <p:cNvPr id="15" name="Rounded Rectangle 14"/>
            <p:cNvSpPr/>
            <p:nvPr/>
          </p:nvSpPr>
          <p:spPr>
            <a:xfrm>
              <a:off x="4695384" y="5761135"/>
              <a:ext cx="7071360" cy="1113199"/>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solidFill>
                    <a:srgbClr val="002060"/>
                  </a:solidFill>
                  <a:latin typeface="Times New Roman" panose="02020603050405020304" pitchFamily="18" charset="0"/>
                  <a:cs typeface="Times New Roman" panose="02020603050405020304" pitchFamily="18" charset="0"/>
                </a:rPr>
                <a:t>Mục đích văn bản: hướng dẫn học sinh cách ghi chép khoa học </a:t>
              </a:r>
              <a:r>
                <a:rPr lang="en-US" sz="2400" b="1" dirty="0" smtClean="0">
                  <a:solidFill>
                    <a:srgbClr val="002060"/>
                  </a:solidFill>
                  <a:latin typeface="Times New Roman" panose="02020603050405020304" pitchFamily="18" charset="0"/>
                  <a:cs typeface="Times New Roman" panose="02020603050405020304" pitchFamily="18" charset="0"/>
                </a:rPr>
                <a:t>để </a:t>
              </a:r>
              <a:r>
                <a:rPr lang="en-US" sz="2400" b="1" dirty="0">
                  <a:solidFill>
                    <a:srgbClr val="002060"/>
                  </a:solidFill>
                  <a:latin typeface="Times New Roman" panose="02020603050405020304" pitchFamily="18" charset="0"/>
                  <a:cs typeface="Times New Roman" panose="02020603050405020304" pitchFamily="18" charset="0"/>
                </a:rPr>
                <a:t>nắm bắt thông tin </a:t>
              </a:r>
              <a:r>
                <a:rPr lang="en-US" sz="2400" b="1" dirty="0" err="1" smtClean="0">
                  <a:solidFill>
                    <a:srgbClr val="002060"/>
                  </a:solidFill>
                  <a:latin typeface="Times New Roman" panose="02020603050405020304" pitchFamily="18" charset="0"/>
                  <a:cs typeface="Times New Roman" panose="02020603050405020304" pitchFamily="18" charset="0"/>
                </a:rPr>
                <a:t>nhanh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nhất</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a:off x="2459718" y="3956189"/>
              <a:ext cx="1968342" cy="25208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459718" y="3973755"/>
            <a:ext cx="8730834" cy="1311819"/>
            <a:chOff x="2459718" y="3973755"/>
            <a:chExt cx="8730834" cy="1311819"/>
          </a:xfrm>
        </p:grpSpPr>
        <p:sp>
          <p:nvSpPr>
            <p:cNvPr id="14" name="Rounded Rectangle 13"/>
            <p:cNvSpPr/>
            <p:nvPr/>
          </p:nvSpPr>
          <p:spPr>
            <a:xfrm>
              <a:off x="4695384" y="4141646"/>
              <a:ext cx="6495168" cy="1143928"/>
            </a:xfrm>
            <a:prstGeom prst="roundRect">
              <a:avLst/>
            </a:prstGeom>
            <a:noFill/>
            <a:ln w="38100">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a:solidFill>
                    <a:srgbClr val="002060"/>
                  </a:solidFill>
                  <a:latin typeface="Times New Roman" panose="02020603050405020304" pitchFamily="18" charset="0"/>
                  <a:cs typeface="Times New Roman" panose="02020603050405020304" pitchFamily="18" charset="0"/>
                </a:rPr>
                <a:t>Văn bản cung cấp thông tin bổ ích và </a:t>
              </a:r>
              <a:endParaRPr lang="en-US" sz="2400" b="1" dirty="0" smtClean="0">
                <a:solidFill>
                  <a:srgbClr val="002060"/>
                </a:solidFill>
                <a:latin typeface="Times New Roman" panose="02020603050405020304" pitchFamily="18" charset="0"/>
                <a:cs typeface="Times New Roman" panose="02020603050405020304" pitchFamily="18" charset="0"/>
              </a:endParaRPr>
            </a:p>
            <a:p>
              <a:pPr lvl="0" algn="ct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được</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trình bày ngắn gọn, dễ hiểu</a:t>
              </a:r>
              <a:r>
                <a:rPr lang="en-US" sz="2400" b="1" dirty="0" smtClean="0">
                  <a:solidFill>
                    <a:srgbClr val="002060"/>
                  </a:solidFill>
                  <a:latin typeface="Times New Roman" panose="02020603050405020304" pitchFamily="18" charset="0"/>
                  <a:cs typeface="Times New Roman" panose="02020603050405020304" pitchFamily="18" charset="0"/>
                </a:rPr>
                <a:t>.</a:t>
              </a:r>
              <a:endParaRPr lang="en-US" sz="2400" b="1" dirty="0">
                <a:solidFill>
                  <a:srgbClr val="002060"/>
                </a:solidFill>
                <a:latin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a:off x="2459718" y="3973755"/>
              <a:ext cx="2115425" cy="7715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98963977"/>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amond(in)">
                                      <p:cBhvr>
                                        <p:cTn id="19" dur="20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amond(in)">
                                      <p:cBhvr>
                                        <p:cTn id="29" dur="2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circle(in)">
                                      <p:cBhvr>
                                        <p:cTn id="3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13126" y="672872"/>
            <a:ext cx="10664146" cy="563585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0" y="4805872"/>
            <a:ext cx="3698543"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xmlns=""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xmlns=""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xmlns=""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1998030" y="697446"/>
            <a:ext cx="9002066" cy="6047056"/>
          </a:xfrm>
          <a:prstGeom prst="rect">
            <a:avLst/>
          </a:prstGeom>
        </p:spPr>
      </p:pic>
      <p:sp>
        <p:nvSpPr>
          <p:cNvPr id="20" name="文本框 1">
            <a:extLst>
              <a:ext uri="{FF2B5EF4-FFF2-40B4-BE49-F238E27FC236}">
                <a16:creationId xmlns:a16="http://schemas.microsoft.com/office/drawing/2014/main" xmlns="" id="{6FB246E8-2CC2-4505-8CEB-16E589CBD3D6}"/>
              </a:ext>
            </a:extLst>
          </p:cNvPr>
          <p:cNvSpPr txBox="1"/>
          <p:nvPr/>
        </p:nvSpPr>
        <p:spPr>
          <a:xfrm>
            <a:off x="3807726" y="1372618"/>
            <a:ext cx="4872250" cy="3046988"/>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94341">
                  <a:lumMod val="50000"/>
                </a:srgbClr>
              </a:solidFill>
              <a:effectLst/>
              <a:uLnTx/>
              <a:uFillTx/>
              <a:latin typeface="Times New Roman" panose="02020603050405020304" pitchFamily="18"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2. </a:t>
            </a:r>
            <a:r>
              <a:rPr kumimoji="0" lang="en-US" sz="3200" b="1" i="1" u="none" strike="noStrike" kern="1200" cap="none" spc="0" normalizeH="0" baseline="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Xác</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định</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thông</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tin </a:t>
            </a:r>
            <a:r>
              <a:rPr kumimoji="0" lang="en-US" sz="3200" b="1" i="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cơ</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bản</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của</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văn</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bản</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smtClean="0">
                <a:ln>
                  <a:noFill/>
                </a:ln>
                <a:solidFill>
                  <a:srgbClr val="0070C0"/>
                </a:solidFill>
                <a:effectLst/>
                <a:uLnTx/>
                <a:uFillTx/>
                <a:latin typeface="Times New Roman" panose="02020603050405020304" pitchFamily="18" charset="0"/>
                <a:cs typeface="Times New Roman" panose="02020603050405020304" pitchFamily="18" charset="0"/>
              </a:rPr>
              <a:t>Nhận</a:t>
            </a:r>
            <a:r>
              <a:rPr kumimoji="0" lang="en-US" sz="3200" b="1" i="1" u="none" strike="noStrike" kern="1200" cap="none" spc="0" normalizeH="0" noProof="0" dirty="0" smtClean="0">
                <a:ln>
                  <a:noFill/>
                </a:ln>
                <a:solidFill>
                  <a:srgbClr val="0070C0"/>
                </a:solidFill>
                <a:effectLst/>
                <a:uLnTx/>
                <a:uFillTx/>
                <a:latin typeface="Times New Roman" panose="02020603050405020304" pitchFamily="18" charset="0"/>
                <a:cs typeface="Times New Roman" panose="02020603050405020304" pitchFamily="18" charset="0"/>
              </a:rPr>
              <a:t> xét về mối quan hệ giữa đặc điểm với mục đích viết của văn bản</a:t>
            </a:r>
            <a:r>
              <a:rPr kumimoji="0" lang="vi-VN" sz="3200" b="1" i="1" u="none" strike="noStrike" kern="1200" cap="none" spc="0" normalizeH="0" baseline="0" noProof="0" dirty="0" smtClean="0">
                <a:ln>
                  <a:noFill/>
                </a:ln>
                <a:solidFill>
                  <a:srgbClr val="0070C0"/>
                </a:solidFill>
                <a:effectLst/>
                <a:uLnTx/>
                <a:uFillTx/>
                <a:latin typeface="Times New Roman" panose="02020603050405020304" pitchFamily="18" charset="0"/>
                <a:cs typeface="Times New Roman" panose="02020603050405020304" pitchFamily="18" charset="0"/>
              </a:rPr>
              <a:t>?</a:t>
            </a:r>
            <a:endParaRPr kumimoji="0" lang="en-US" sz="60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22" name="图片 41">
            <a:extLst>
              <a:ext uri="{FF2B5EF4-FFF2-40B4-BE49-F238E27FC236}">
                <a16:creationId xmlns:a16="http://schemas.microsoft.com/office/drawing/2014/main" xmlns=""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468766840"/>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Helvetica"/>
              <a:sym typeface="+mn-lt"/>
            </a:endParaRPr>
          </a:p>
        </p:txBody>
      </p:sp>
      <p:sp>
        <p:nvSpPr>
          <p:cNvPr id="3" name="矩形 2"/>
          <p:cNvSpPr/>
          <p:nvPr/>
        </p:nvSpPr>
        <p:spPr>
          <a:xfrm>
            <a:off x="653143" y="672872"/>
            <a:ext cx="10664146" cy="563585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Helvetica"/>
              <a:sym typeface="+mn-lt"/>
            </a:endParaRPr>
          </a:p>
        </p:txBody>
      </p:sp>
      <p:grpSp>
        <p:nvGrpSpPr>
          <p:cNvPr id="5" name="组合 4"/>
          <p:cNvGrpSpPr/>
          <p:nvPr/>
        </p:nvGrpSpPr>
        <p:grpSpPr>
          <a:xfrm>
            <a:off x="653143" y="4805872"/>
            <a:ext cx="3386594"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xmlns=""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xmlns=""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xmlns=""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183642" y="697446"/>
            <a:ext cx="8816454" cy="6047056"/>
          </a:xfrm>
          <a:prstGeom prst="rect">
            <a:avLst/>
          </a:prstGeom>
        </p:spPr>
      </p:pic>
      <p:sp>
        <p:nvSpPr>
          <p:cNvPr id="20" name="文本框 1">
            <a:extLst>
              <a:ext uri="{FF2B5EF4-FFF2-40B4-BE49-F238E27FC236}">
                <a16:creationId xmlns:a16="http://schemas.microsoft.com/office/drawing/2014/main" xmlns="" id="{6FB246E8-2CC2-4505-8CEB-16E589CBD3D6}"/>
              </a:ext>
            </a:extLst>
          </p:cNvPr>
          <p:cNvSpPr txBox="1"/>
          <p:nvPr/>
        </p:nvSpPr>
        <p:spPr>
          <a:xfrm>
            <a:off x="3807726" y="1372618"/>
            <a:ext cx="4595736" cy="3046988"/>
          </a:xfrm>
          <a:prstGeom prst="rect">
            <a:avLst/>
          </a:prstGeom>
          <a:noFill/>
        </p:spPr>
        <p:txBody>
          <a:bodyPr wrap="square" rtlCol="0">
            <a:spAutoFit/>
            <a:scene3d>
              <a:camera prst="orthographicFront"/>
              <a:lightRig rig="threePt" dir="t"/>
            </a:scene3d>
            <a:sp3d contourW="12700"/>
          </a:bodyPr>
          <a:lstStyle/>
          <a:p>
            <a:pPr algn="ctr">
              <a:defRPr/>
            </a:pPr>
            <a:endParaRPr lang="en-US" sz="3200" b="1" dirty="0" smtClean="0">
              <a:solidFill>
                <a:srgbClr val="F94341">
                  <a:lumMod val="50000"/>
                </a:srgbClr>
              </a:solidFill>
              <a:latin typeface="Times New Roman" panose="02020603050405020304" pitchFamily="18" charset="0"/>
              <a:cs typeface="Times New Roman" panose="02020603050405020304" pitchFamily="18" charset="0"/>
            </a:endParaRPr>
          </a:p>
          <a:p>
            <a:pPr algn="ctr">
              <a:defRPr/>
            </a:pPr>
            <a:r>
              <a:rPr lang="vi-VN" sz="3200" b="1" dirty="0">
                <a:solidFill>
                  <a:srgbClr val="0070C0"/>
                </a:solidFill>
                <a:latin typeface="Times New Roman" pitchFamily="18" charset="0"/>
                <a:cs typeface="Times New Roman" pitchFamily="18" charset="0"/>
              </a:rPr>
              <a:t>Thông tin cơ bản của văn bản trên: hướng dẫn cách ghi chép thông tin nhanh và nắm thông tin hiệu quả</a:t>
            </a:r>
            <a:r>
              <a:rPr lang="vi-VN" sz="3200" b="1" dirty="0" smtClean="0">
                <a:solidFill>
                  <a:srgbClr val="0070C0"/>
                </a:solidFill>
                <a:latin typeface="Times New Roman" pitchFamily="18" charset="0"/>
                <a:cs typeface="Times New Roman" pitchFamily="18" charset="0"/>
              </a:rPr>
              <a:t>.</a:t>
            </a:r>
            <a:endParaRPr lang="en-US" sz="6000" b="1" dirty="0">
              <a:solidFill>
                <a:srgbClr val="0070C0"/>
              </a:solidFill>
              <a:latin typeface="Times New Roman" panose="02020603050405020304" pitchFamily="18" charset="0"/>
              <a:cs typeface="Times New Roman" panose="02020603050405020304" pitchFamily="18" charset="0"/>
            </a:endParaRPr>
          </a:p>
        </p:txBody>
      </p:sp>
      <p:pic>
        <p:nvPicPr>
          <p:cNvPr id="22" name="图片 41">
            <a:extLst>
              <a:ext uri="{FF2B5EF4-FFF2-40B4-BE49-F238E27FC236}">
                <a16:creationId xmlns:a16="http://schemas.microsoft.com/office/drawing/2014/main" xmlns=""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539229980"/>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9527" y="-534572"/>
            <a:ext cx="467418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545262" y="3028228"/>
              <a:ext cx="3370330" cy="527151"/>
            </a:xfrm>
            <a:prstGeom prst="rect">
              <a:avLst/>
            </a:prstGeom>
            <a:noFill/>
          </p:spPr>
          <p:txBody>
            <a:bodyPr wrap="square" rtlCol="0">
              <a:spAutoFit/>
            </a:bodyPr>
            <a:lstStyle/>
            <a:p>
              <a:pPr algn="just">
                <a:defRPr/>
              </a:pPr>
              <a:r>
                <a:rPr lang="en-US" sz="6000" dirty="0">
                  <a:solidFill>
                    <a:prstClr val="white"/>
                  </a:solidFill>
                  <a:latin typeface="Times New Roman" panose="02020603050405020304" pitchFamily="18" charset="0"/>
                </a:rPr>
                <a:t>KHỞI ĐỘNG</a:t>
              </a:r>
              <a:endParaRPr lang="en-US" sz="6000" dirty="0">
                <a:solidFill>
                  <a:prstClr val="white"/>
                </a:solidFill>
                <a:latin typeface="等线 Light" panose="020F0302020204030204"/>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2593993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545756" y="771795"/>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10256520" y="4310646"/>
            <a:ext cx="2447776" cy="2547354"/>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3" name="Rectangle: Rounded Corners 2">
            <a:extLst>
              <a:ext uri="{FF2B5EF4-FFF2-40B4-BE49-F238E27FC236}">
                <a16:creationId xmlns:a16="http://schemas.microsoft.com/office/drawing/2014/main" xmlns="" id="{6E6FEF4B-7111-4D4F-98B2-1FD2CC5DCBAB}"/>
              </a:ext>
            </a:extLst>
          </p:cNvPr>
          <p:cNvSpPr/>
          <p:nvPr/>
        </p:nvSpPr>
        <p:spPr>
          <a:xfrm>
            <a:off x="570451" y="2237777"/>
            <a:ext cx="2323751" cy="2360381"/>
          </a:xfrm>
          <a:prstGeom prst="roundRect">
            <a:avLst>
              <a:gd name="adj" fmla="val 2184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en-US" sz="2400" b="1" dirty="0" err="1">
                <a:solidFill>
                  <a:srgbClr val="FF0000"/>
                </a:solidFill>
                <a:latin typeface="Times New Roman" panose="02020603050405020304" pitchFamily="18" charset="0"/>
                <a:cs typeface="Times New Roman" panose="02020603050405020304" pitchFamily="18" charset="0"/>
              </a:rPr>
              <a:t>M</a:t>
            </a:r>
            <a:r>
              <a:rPr lang="en-US" sz="2400" b="1" dirty="0" err="1" smtClean="0">
                <a:solidFill>
                  <a:srgbClr val="FF0000"/>
                </a:solidFill>
                <a:latin typeface="Times New Roman" panose="02020603050405020304" pitchFamily="18" charset="0"/>
                <a:cs typeface="Times New Roman" panose="02020603050405020304" pitchFamily="18" charset="0"/>
              </a:rPr>
              <a:t>ối</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quan hệ giữa đặc điểm với mục đích viết của văn bản</a:t>
            </a:r>
            <a:endParaRPr kumimoji="0" lang="en-US" sz="2400" b="0" i="0" u="none" strike="noStrike" kern="1200" cap="none" spc="0" normalizeH="0" baseline="0" noProof="0" dirty="0">
              <a:ln>
                <a:noFill/>
              </a:ln>
              <a:solidFill>
                <a:srgbClr val="FF0000"/>
              </a:solidFill>
              <a:effectLst/>
              <a:uLnTx/>
              <a:uFillTx/>
              <a:latin typeface="Helvetica"/>
            </a:endParaRPr>
          </a:p>
        </p:txBody>
      </p:sp>
      <p:sp>
        <p:nvSpPr>
          <p:cNvPr id="8" name="Rectangle: Rounded Corners 7">
            <a:extLst>
              <a:ext uri="{FF2B5EF4-FFF2-40B4-BE49-F238E27FC236}">
                <a16:creationId xmlns:a16="http://schemas.microsoft.com/office/drawing/2014/main" xmlns="" id="{54A05815-D322-4805-A65F-872217DD41C0}"/>
              </a:ext>
            </a:extLst>
          </p:cNvPr>
          <p:cNvSpPr/>
          <p:nvPr/>
        </p:nvSpPr>
        <p:spPr>
          <a:xfrm>
            <a:off x="4302454" y="952500"/>
            <a:ext cx="3363986" cy="2177003"/>
          </a:xfrm>
          <a:prstGeom prst="roundRect">
            <a:avLst>
              <a:gd name="adj" fmla="val 33486"/>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b="1" dirty="0">
                <a:solidFill>
                  <a:schemeClr val="tx1"/>
                </a:solidFill>
                <a:latin typeface="Times New Roman" panose="02020603050405020304" pitchFamily="18" charset="0"/>
                <a:cs typeface="Times New Roman" panose="02020603050405020304" pitchFamily="18" charset="0"/>
              </a:rPr>
              <a:t>Đặc điểm văn bản: </a:t>
            </a:r>
            <a:r>
              <a:rPr lang="vi-VN" sz="2400" b="1" dirty="0">
                <a:solidFill>
                  <a:srgbClr val="0070C0"/>
                </a:solidFill>
                <a:latin typeface="Times New Roman" panose="02020603050405020304" pitchFamily="18" charset="0"/>
                <a:cs typeface="Times New Roman" panose="02020603050405020304" pitchFamily="18" charset="0"/>
              </a:rPr>
              <a:t>rõ ràng, dễ hiểu, ngắn gọn, được chia ra làm nhiều đề mục và có hình ảnh minh họa.</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5C689880-7A68-453C-9965-F57E2D125C23}"/>
              </a:ext>
            </a:extLst>
          </p:cNvPr>
          <p:cNvSpPr/>
          <p:nvPr/>
        </p:nvSpPr>
        <p:spPr>
          <a:xfrm>
            <a:off x="4169329" y="3627120"/>
            <a:ext cx="3363986" cy="2956308"/>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b="1" dirty="0">
                <a:solidFill>
                  <a:schemeClr val="tx1"/>
                </a:solidFill>
                <a:latin typeface="Times New Roman" panose="02020603050405020304" pitchFamily="18" charset="0"/>
                <a:cs typeface="Times New Roman" panose="02020603050405020304" pitchFamily="18" charset="0"/>
              </a:rPr>
              <a:t>Mục đích viết văn bản:</a:t>
            </a:r>
            <a:r>
              <a:rPr lang="vi-VN" sz="2400" b="1" dirty="0">
                <a:solidFill>
                  <a:srgbClr val="0070C0"/>
                </a:solidFill>
                <a:latin typeface="Times New Roman" panose="02020603050405020304" pitchFamily="18" charset="0"/>
                <a:cs typeface="Times New Roman" panose="02020603050405020304" pitchFamily="18" charset="0"/>
              </a:rPr>
              <a:t> hướng dẫn </a:t>
            </a:r>
            <a:r>
              <a:rPr lang="vi-VN" sz="2400" b="1" dirty="0" smtClean="0">
                <a:solidFill>
                  <a:srgbClr val="0070C0"/>
                </a:solidFill>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cs typeface="Times New Roman" panose="02020603050405020304" pitchFamily="18" charset="0"/>
              </a:rPr>
              <a:t>cách ghi chép khoa học để nắm bắt thông tin văn bản nhanh nhất.</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4EB98A6A-C61B-4868-AF71-E0E3B9C1E20D}"/>
              </a:ext>
            </a:extLst>
          </p:cNvPr>
          <p:cNvSpPr/>
          <p:nvPr/>
        </p:nvSpPr>
        <p:spPr>
          <a:xfrm>
            <a:off x="8360608" y="2280810"/>
            <a:ext cx="2929405" cy="2561447"/>
          </a:xfrm>
          <a:prstGeom prst="roundRect">
            <a:avLst>
              <a:gd name="adj" fmla="val 3231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ctr">
              <a:defRPr/>
            </a:pPr>
            <a:r>
              <a:rPr lang="vi-VN" sz="2400" b="1" dirty="0">
                <a:solidFill>
                  <a:srgbClr val="0070C0"/>
                </a:solidFill>
                <a:latin typeface="Times New Roman" panose="02020603050405020304" pitchFamily="18" charset="0"/>
                <a:cs typeface="Times New Roman" panose="02020603050405020304" pitchFamily="18" charset="0"/>
              </a:rPr>
              <a:t>Đặc điểm trình bày của văn bản và mục đích có sự gần gũi, phối hợp chặt chẽ với nhau</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xmlns="" id="{F6B095D8-7A7B-4A08-B658-38B487C323FD}"/>
              </a:ext>
            </a:extLst>
          </p:cNvPr>
          <p:cNvCxnSpPr>
            <a:cxnSpLocks/>
            <a:stCxn id="3" idx="3"/>
          </p:cNvCxnSpPr>
          <p:nvPr/>
        </p:nvCxnSpPr>
        <p:spPr>
          <a:xfrm flipV="1">
            <a:off x="2894202" y="2190988"/>
            <a:ext cx="1275127" cy="122698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4F01EA7-7716-4554-8676-C1C3423072A4}"/>
              </a:ext>
            </a:extLst>
          </p:cNvPr>
          <p:cNvCxnSpPr>
            <a:cxnSpLocks/>
            <a:stCxn id="3" idx="3"/>
          </p:cNvCxnSpPr>
          <p:nvPr/>
        </p:nvCxnSpPr>
        <p:spPr>
          <a:xfrm>
            <a:off x="2894202" y="3417968"/>
            <a:ext cx="1186981" cy="129917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xmlns="" id="{7EAA7A4E-28C7-4790-970C-66CB4885A6BC}"/>
              </a:ext>
            </a:extLst>
          </p:cNvPr>
          <p:cNvSpPr/>
          <p:nvPr/>
        </p:nvSpPr>
        <p:spPr>
          <a:xfrm>
            <a:off x="7621461" y="1527787"/>
            <a:ext cx="417860" cy="3984771"/>
          </a:xfrm>
          <a:prstGeom prst="rightBrace">
            <a:avLst>
              <a:gd name="adj1" fmla="val 0"/>
              <a:gd name="adj2" fmla="val 50000"/>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spTree>
    <p:extLst>
      <p:ext uri="{BB962C8B-B14F-4D97-AF65-F5344CB8AC3E}">
        <p14:creationId xmlns:p14="http://schemas.microsoft.com/office/powerpoint/2010/main" val="67078884"/>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xmlns=""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xmlns=""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xmlns=""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300697" y="1229059"/>
            <a:ext cx="6432633" cy="4329912"/>
          </a:xfrm>
          <a:prstGeom prst="rect">
            <a:avLst/>
          </a:prstGeom>
        </p:spPr>
      </p:pic>
      <p:sp>
        <p:nvSpPr>
          <p:cNvPr id="20" name="文本框 1">
            <a:extLst>
              <a:ext uri="{FF2B5EF4-FFF2-40B4-BE49-F238E27FC236}">
                <a16:creationId xmlns:a16="http://schemas.microsoft.com/office/drawing/2014/main" xmlns="" id="{6FB246E8-2CC2-4505-8CEB-16E589CBD3D6}"/>
              </a:ext>
            </a:extLst>
          </p:cNvPr>
          <p:cNvSpPr txBox="1"/>
          <p:nvPr/>
        </p:nvSpPr>
        <p:spPr>
          <a:xfrm>
            <a:off x="1236172" y="2049860"/>
            <a:ext cx="4023006" cy="2308324"/>
          </a:xfrm>
          <a:prstGeom prst="rect">
            <a:avLst/>
          </a:prstGeom>
          <a:noFill/>
        </p:spPr>
        <p:txBody>
          <a:bodyPr wrap="square" rtlCol="0">
            <a:spAutoFit/>
            <a:scene3d>
              <a:camera prst="orthographicFront"/>
              <a:lightRig rig="threePt" dir="t"/>
            </a:scene3d>
            <a:sp3d contourW="12700"/>
          </a:bodyPr>
          <a:lstStyle/>
          <a:p>
            <a:pPr lvl="0" algn="ctr">
              <a:defRPr/>
            </a:pPr>
            <a:r>
              <a:rPr lang="en-US" sz="2400" b="1" i="1" dirty="0" smtClean="0">
                <a:solidFill>
                  <a:srgbClr val="0070C0"/>
                </a:solidFill>
                <a:latin typeface="Times New Roman" panose="02020603050405020304" pitchFamily="18" charset="0"/>
                <a:cs typeface="Times New Roman" panose="02020603050405020304" pitchFamily="18" charset="0"/>
              </a:rPr>
              <a:t>3. </a:t>
            </a:r>
            <a:r>
              <a:rPr lang="vi-VN" sz="2400" b="1" i="1" dirty="0" smtClean="0">
                <a:solidFill>
                  <a:srgbClr val="0070C0"/>
                </a:solidFill>
                <a:latin typeface="Times New Roman" panose="02020603050405020304" pitchFamily="18" charset="0"/>
                <a:cs typeface="Times New Roman" panose="02020603050405020304" pitchFamily="18" charset="0"/>
              </a:rPr>
              <a:t>Hình </a:t>
            </a:r>
            <a:r>
              <a:rPr lang="vi-VN" sz="2400" b="1" i="1" dirty="0">
                <a:solidFill>
                  <a:srgbClr val="0070C0"/>
                </a:solidFill>
                <a:latin typeface="Times New Roman" panose="02020603050405020304" pitchFamily="18" charset="0"/>
                <a:cs typeface="Times New Roman" panose="02020603050405020304" pitchFamily="18" charset="0"/>
              </a:rPr>
              <a:t>minh họa trong mục A (</a:t>
            </a:r>
            <a:r>
              <a:rPr lang="vi-VN" sz="2400" b="1" i="1" dirty="0" smtClean="0">
                <a:solidFill>
                  <a:srgbClr val="0070C0"/>
                </a:solidFill>
                <a:latin typeface="Times New Roman" panose="02020603050405020304" pitchFamily="18" charset="0"/>
                <a:cs typeface="Times New Roman" panose="02020603050405020304" pitchFamily="18" charset="0"/>
              </a:rPr>
              <a:t>Phân vùng</a:t>
            </a:r>
            <a:r>
              <a:rPr lang="en-US" sz="2400" b="1" i="1" dirty="0" smtClean="0">
                <a:solidFill>
                  <a:srgbClr val="0070C0"/>
                </a:solidFill>
                <a:latin typeface="Times New Roman" panose="02020603050405020304" pitchFamily="18" charset="0"/>
                <a:cs typeface="Times New Roman" panose="02020603050405020304" pitchFamily="18" charset="0"/>
              </a:rPr>
              <a:t> A,B,C </a:t>
            </a:r>
            <a:r>
              <a:rPr lang="en-US" sz="2400" b="1" i="1" dirty="0" err="1" smtClean="0">
                <a:solidFill>
                  <a:srgbClr val="0070C0"/>
                </a:solidFill>
                <a:latin typeface="Times New Roman" panose="02020603050405020304" pitchFamily="18" charset="0"/>
                <a:cs typeface="Times New Roman" panose="02020603050405020304" pitchFamily="18" charset="0"/>
              </a:rPr>
              <a:t>trong</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ghi</a:t>
            </a:r>
            <a:r>
              <a:rPr lang="en-US" sz="2400" b="1" i="1" dirty="0" smtClean="0">
                <a:solidFill>
                  <a:srgbClr val="0070C0"/>
                </a:solidFill>
                <a:latin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cs typeface="Times New Roman" panose="02020603050405020304" pitchFamily="18" charset="0"/>
              </a:rPr>
              <a:t>chép</a:t>
            </a:r>
            <a:r>
              <a:rPr lang="en-US" sz="2400" b="1" i="1" dirty="0" smtClean="0">
                <a:solidFill>
                  <a:srgbClr val="0070C0"/>
                </a:solidFill>
                <a:latin typeface="Times New Roman" panose="02020603050405020304" pitchFamily="18" charset="0"/>
                <a:cs typeface="Times New Roman" panose="02020603050405020304" pitchFamily="18" charset="0"/>
              </a:rPr>
              <a:t> </a:t>
            </a:r>
            <a:r>
              <a:rPr lang="vi-VN" sz="2400" b="1" i="1" dirty="0" smtClean="0">
                <a:solidFill>
                  <a:srgbClr val="0070C0"/>
                </a:solidFill>
                <a:latin typeface="Times New Roman" panose="02020603050405020304" pitchFamily="18" charset="0"/>
                <a:cs typeface="Times New Roman" panose="02020603050405020304" pitchFamily="18" charset="0"/>
              </a:rPr>
              <a:t>) </a:t>
            </a:r>
            <a:r>
              <a:rPr lang="vi-VN" sz="2400" b="1" i="1" dirty="0">
                <a:solidFill>
                  <a:srgbClr val="0070C0"/>
                </a:solidFill>
                <a:latin typeface="Times New Roman" panose="02020603050405020304" pitchFamily="18" charset="0"/>
                <a:cs typeface="Times New Roman" panose="02020603050405020304" pitchFamily="18" charset="0"/>
              </a:rPr>
              <a:t>đã hỗ trợ như thế nào cho phần lời trong việc thể hiện thông tin cơ bản ở mục </a:t>
            </a:r>
            <a:r>
              <a:rPr lang="vi-VN" sz="2400" b="1" i="1" dirty="0" smtClean="0">
                <a:solidFill>
                  <a:srgbClr val="0070C0"/>
                </a:solidFill>
                <a:latin typeface="Times New Roman" panose="02020603050405020304" pitchFamily="18" charset="0"/>
                <a:cs typeface="Times New Roman" panose="02020603050405020304" pitchFamily="18" charset="0"/>
              </a:rPr>
              <a:t>này</a:t>
            </a:r>
            <a:r>
              <a:rPr lang="en-US" sz="2400" b="1" i="1" dirty="0" smtClean="0">
                <a:solidFill>
                  <a:srgbClr val="0070C0"/>
                </a:solidFill>
                <a:latin typeface="Times New Roman" panose="02020603050405020304" pitchFamily="18" charset="0"/>
                <a:cs typeface="Times New Roman" panose="02020603050405020304" pitchFamily="18" charset="0"/>
              </a:rPr>
              <a:t> ?</a:t>
            </a:r>
            <a:endParaRPr kumimoji="0" lang="en-US" sz="2400" b="1" i="1"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14" name="文本框 8"/>
          <p:cNvSpPr txBox="1"/>
          <p:nvPr/>
        </p:nvSpPr>
        <p:spPr>
          <a:xfrm>
            <a:off x="1441338" y="465923"/>
            <a:ext cx="537038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2</a:t>
            </a:r>
            <a:r>
              <a:rPr lang="nl-NL" sz="3200" b="1" dirty="0">
                <a:solidFill>
                  <a:srgbClr val="FF0000"/>
                </a:solidFill>
                <a:latin typeface="Times New Roman" panose="02020603050405020304" pitchFamily="18" charset="0"/>
                <a:cs typeface="Times New Roman" panose="02020603050405020304" pitchFamily="18" charset="0"/>
              </a:rPr>
              <a:t>.</a:t>
            </a:r>
            <a:r>
              <a:rPr kumimoji="0" lang="nl-NL"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lang="nl-NL" sz="3200" b="1" noProof="0" dirty="0" smtClean="0">
                <a:solidFill>
                  <a:srgbClr val="FF0000"/>
                </a:solidFill>
                <a:latin typeface="Times New Roman" panose="02020603050405020304" pitchFamily="18" charset="0"/>
                <a:cs typeface="Times New Roman" panose="02020603050405020304" pitchFamily="18" charset="0"/>
              </a:rPr>
              <a:t>C</a:t>
            </a:r>
            <a:r>
              <a:rPr kumimoji="0" lang="nl-NL"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ác</a:t>
            </a:r>
            <a:r>
              <a:rPr kumimoji="0" lang="nl-NL"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cách ghi chép hiệu quả</a:t>
            </a:r>
            <a:endParaRPr kumimoji="0" lang="nl-NL"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8"/>
          <a:stretch>
            <a:fillRect/>
          </a:stretch>
        </p:blipFill>
        <p:spPr>
          <a:xfrm>
            <a:off x="6398253" y="1229059"/>
            <a:ext cx="4857597" cy="5079666"/>
          </a:xfrm>
          <a:prstGeom prst="rect">
            <a:avLst/>
          </a:prstGeom>
        </p:spPr>
      </p:pic>
      <p:pic>
        <p:nvPicPr>
          <p:cNvPr id="22" name="图片 41">
            <a:extLst>
              <a:ext uri="{FF2B5EF4-FFF2-40B4-BE49-F238E27FC236}">
                <a16:creationId xmlns:a16="http://schemas.microsoft.com/office/drawing/2014/main" xmlns="" id="{0CB82869-9C16-41B9-9558-2A5BFBCBFE0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1813114129"/>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5"/>
                                        </p:tgtEl>
                                        <p:attrNameLst>
                                          <p:attrName>ppt_w</p:attrName>
                                        </p:attrNameLst>
                                      </p:cBhvr>
                                      <p:tavLst>
                                        <p:tav tm="0">
                                          <p:val>
                                            <p:strVal val="ppt_w"/>
                                          </p:val>
                                        </p:tav>
                                        <p:tav tm="100000">
                                          <p:val>
                                            <p:fltVal val="0"/>
                                          </p:val>
                                        </p:tav>
                                      </p:tavLst>
                                    </p:anim>
                                    <p:anim calcmode="lin" valueType="num">
                                      <p:cBhvr>
                                        <p:cTn id="12" dur="500"/>
                                        <p:tgtEl>
                                          <p:spTgt spid="15"/>
                                        </p:tgtEl>
                                        <p:attrNameLst>
                                          <p:attrName>ppt_h</p:attrName>
                                        </p:attrNameLst>
                                      </p:cBhvr>
                                      <p:tavLst>
                                        <p:tav tm="0">
                                          <p:val>
                                            <p:strVal val="ppt_h"/>
                                          </p:val>
                                        </p:tav>
                                        <p:tav tm="100000">
                                          <p:val>
                                            <p:fltVal val="0"/>
                                          </p:val>
                                        </p:tav>
                                      </p:tavLst>
                                    </p:anim>
                                    <p:animEffect transition="out" filter="fade">
                                      <p:cBhvr>
                                        <p:cTn id="13" dur="500"/>
                                        <p:tgtEl>
                                          <p:spTgt spid="15"/>
                                        </p:tgtEl>
                                      </p:cBhvr>
                                    </p:animEffect>
                                    <p:set>
                                      <p:cBhvr>
                                        <p:cTn id="14"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47376" y="129358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7"/>
            <a:stretch>
              <a:fillRect/>
            </a:stretch>
          </p:blipFill>
          <p:spPr>
            <a:xfrm>
              <a:off x="1156044" y="2413453"/>
              <a:ext cx="5169655" cy="3895272"/>
            </a:xfrm>
            <a:prstGeom prst="rect">
              <a:avLst/>
            </a:prstGeom>
          </p:spPr>
        </p:pic>
        <p:pic>
          <p:nvPicPr>
            <p:cNvPr id="7" name="图片 6"/>
            <p:cNvPicPr>
              <a:picLocks noChangeAspect="1"/>
            </p:cNvPicPr>
            <p:nvPr/>
          </p:nvPicPr>
          <p:blipFill>
            <a:blip r:embed="rId8"/>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9"/>
          <a:stretch>
            <a:fillRect/>
          </a:stretch>
        </p:blipFill>
        <p:spPr>
          <a:xfrm>
            <a:off x="653142" y="304800"/>
            <a:ext cx="788196" cy="736145"/>
          </a:xfrm>
          <a:prstGeom prst="rect">
            <a:avLst/>
          </a:prstGeom>
        </p:spPr>
      </p:pic>
      <p:sp>
        <p:nvSpPr>
          <p:cNvPr id="15" name="MH_SubTitle_1">
            <a:extLst>
              <a:ext uri="{FF2B5EF4-FFF2-40B4-BE49-F238E27FC236}">
                <a16:creationId xmlns:a16="http://schemas.microsoft.com/office/drawing/2014/main" xmlns="" id="{08FBBFBF-FB61-405F-963A-B32C26E61624}"/>
              </a:ext>
            </a:extLst>
          </p:cNvPr>
          <p:cNvSpPr>
            <a:spLocks/>
          </p:cNvSpPr>
          <p:nvPr>
            <p:custDataLst>
              <p:tags r:id="rId1"/>
            </p:custDataLst>
          </p:nvPr>
        </p:nvSpPr>
        <p:spPr bwMode="auto">
          <a:xfrm>
            <a:off x="2433222" y="1516621"/>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xmlns="" id="{D9608DDF-2DEF-4212-A08D-7E08900A64B9}"/>
              </a:ext>
            </a:extLst>
          </p:cNvPr>
          <p:cNvSpPr>
            <a:spLocks/>
          </p:cNvSpPr>
          <p:nvPr>
            <p:custDataLst>
              <p:tags r:id="rId2"/>
            </p:custDataLst>
          </p:nvPr>
        </p:nvSpPr>
        <p:spPr bwMode="auto">
          <a:xfrm>
            <a:off x="7818946" y="1516621"/>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xmlns="" id="{CE04D797-45F0-4FDB-A23E-DBDC82FFBE18}"/>
              </a:ext>
            </a:extLst>
          </p:cNvPr>
          <p:cNvSpPr>
            <a:spLocks/>
          </p:cNvSpPr>
          <p:nvPr>
            <p:custDataLst>
              <p:tags r:id="rId3"/>
            </p:custDataLst>
          </p:nvPr>
        </p:nvSpPr>
        <p:spPr bwMode="auto">
          <a:xfrm>
            <a:off x="5749348" y="4117514"/>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3" name="MH_Text_2">
            <a:extLst>
              <a:ext uri="{FF2B5EF4-FFF2-40B4-BE49-F238E27FC236}">
                <a16:creationId xmlns:a16="http://schemas.microsoft.com/office/drawing/2014/main" xmlns="" id="{2DB260FA-18EC-4A07-8B92-833EF5DE5943}"/>
              </a:ext>
            </a:extLst>
          </p:cNvPr>
          <p:cNvSpPr txBox="1">
            <a:spLocks noChangeArrowheads="1"/>
          </p:cNvSpPr>
          <p:nvPr>
            <p:custDataLst>
              <p:tags r:id="rId4"/>
            </p:custDataLst>
          </p:nvPr>
        </p:nvSpPr>
        <p:spPr bwMode="auto">
          <a:xfrm>
            <a:off x="6922280" y="2951773"/>
            <a:ext cx="3954986" cy="263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b="1" dirty="0">
                <a:solidFill>
                  <a:srgbClr val="0070C0"/>
                </a:solidFill>
                <a:latin typeface="Times New Roman" panose="02020603050405020304" pitchFamily="18" charset="0"/>
                <a:ea typeface="Times New Roman" panose="02020603050405020304" pitchFamily="18" charset="0"/>
              </a:rPr>
              <a:t>Hình minh họa trong mục A đã giúp cho người đọc hình dung một cách cụ thể hơn, giúp phần lời được thể hiện rõ ràng hơn.</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xmlns="" id="{9C8127A7-9ADD-442F-A65D-D2186272552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pic>
        <p:nvPicPr>
          <p:cNvPr id="17" name="Picture 16"/>
          <p:cNvPicPr>
            <a:picLocks noChangeAspect="1"/>
          </p:cNvPicPr>
          <p:nvPr/>
        </p:nvPicPr>
        <p:blipFill>
          <a:blip r:embed="rId11"/>
          <a:stretch>
            <a:fillRect/>
          </a:stretch>
        </p:blipFill>
        <p:spPr>
          <a:xfrm>
            <a:off x="1689223" y="2951772"/>
            <a:ext cx="2784603" cy="2911903"/>
          </a:xfrm>
          <a:prstGeom prst="rect">
            <a:avLst/>
          </a:prstGeom>
        </p:spPr>
      </p:pic>
    </p:spTree>
    <p:extLst>
      <p:ext uri="{BB962C8B-B14F-4D97-AF65-F5344CB8AC3E}">
        <p14:creationId xmlns:p14="http://schemas.microsoft.com/office/powerpoint/2010/main" val="2805277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029974" y="3104757"/>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pic>
        <p:nvPicPr>
          <p:cNvPr id="17" name="图片 3">
            <a:extLst>
              <a:ext uri="{FF2B5EF4-FFF2-40B4-BE49-F238E27FC236}">
                <a16:creationId xmlns:a16="http://schemas.microsoft.com/office/drawing/2014/main" xmlns=""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46161" y="635317"/>
            <a:ext cx="8761862" cy="4310743"/>
          </a:xfrm>
          <a:prstGeom prst="rect">
            <a:avLst/>
          </a:prstGeom>
        </p:spPr>
      </p:pic>
      <p:sp>
        <p:nvSpPr>
          <p:cNvPr id="18" name="文本框 4">
            <a:extLst>
              <a:ext uri="{FF2B5EF4-FFF2-40B4-BE49-F238E27FC236}">
                <a16:creationId xmlns:a16="http://schemas.microsoft.com/office/drawing/2014/main" xmlns="" id="{882320F8-2F98-4478-9886-295E4E16CF05}"/>
              </a:ext>
            </a:extLst>
          </p:cNvPr>
          <p:cNvSpPr txBox="1"/>
          <p:nvPr/>
        </p:nvSpPr>
        <p:spPr>
          <a:xfrm>
            <a:off x="1965278" y="1334992"/>
            <a:ext cx="6941317" cy="2308324"/>
          </a:xfrm>
          <a:prstGeom prst="rect">
            <a:avLst/>
          </a:prstGeom>
          <a:noFill/>
        </p:spPr>
        <p:txBody>
          <a:bodyPr wrap="square" rtlCol="0">
            <a:spAutoFit/>
          </a:bodyPr>
          <a:lstStyle/>
          <a:p>
            <a:pPr algn="just">
              <a:spcAft>
                <a:spcPts val="0"/>
              </a:spcAft>
            </a:pPr>
            <a:endParaRPr lang="en-US" sz="24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4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tách</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riêng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mỗi</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mẹo</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nhỏ” trong ghi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đoạn</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riêng và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đánh</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gạch</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dòng</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mục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Mẹo</a:t>
            </a:r>
            <a:r>
              <a:rPr lang="en-US" sz="24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nhỏ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giúp</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ghi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chép</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để khi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đọc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là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hiểu</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dụng</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gì trong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thể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thông tin chi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tiết</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văn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xmlns="" id="{CD131BF9-A6FF-4828-9A37-C7098A64A7FE}"/>
              </a:ext>
            </a:extLst>
          </p:cNvPr>
          <p:cNvPicPr>
            <a:picLocks noChangeAspect="1"/>
          </p:cNvPicPr>
          <p:nvPr/>
        </p:nvPicPr>
        <p:blipFill>
          <a:blip r:embed="rId6"/>
          <a:stretch>
            <a:fillRect/>
          </a:stretch>
        </p:blipFill>
        <p:spPr>
          <a:xfrm>
            <a:off x="570451" y="4831507"/>
            <a:ext cx="4941116" cy="2091359"/>
          </a:xfrm>
          <a:prstGeom prst="rect">
            <a:avLst/>
          </a:prstGeom>
        </p:spPr>
      </p:pic>
    </p:spTree>
    <p:extLst>
      <p:ext uri="{BB962C8B-B14F-4D97-AF65-F5344CB8AC3E}">
        <p14:creationId xmlns:p14="http://schemas.microsoft.com/office/powerpoint/2010/main" val="310331184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619665" y="1293585"/>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127383" y="4605556"/>
            <a:ext cx="3270834" cy="2142797"/>
            <a:chOff x="1156044" y="2056266"/>
            <a:chExt cx="9573176" cy="4252459"/>
          </a:xfrm>
        </p:grpSpPr>
        <p:pic>
          <p:nvPicPr>
            <p:cNvPr id="6" name="图片 5"/>
            <p:cNvPicPr>
              <a:picLocks noChangeAspect="1"/>
            </p:cNvPicPr>
            <p:nvPr/>
          </p:nvPicPr>
          <p:blipFill>
            <a:blip r:embed="rId5"/>
            <a:stretch>
              <a:fillRect/>
            </a:stretch>
          </p:blipFill>
          <p:spPr>
            <a:xfrm>
              <a:off x="1156044" y="2413453"/>
              <a:ext cx="5169655" cy="3895272"/>
            </a:xfrm>
            <a:prstGeom prst="rect">
              <a:avLst/>
            </a:prstGeom>
          </p:spPr>
        </p:pic>
        <p:pic>
          <p:nvPicPr>
            <p:cNvPr id="7" name="图片 6"/>
            <p:cNvPicPr>
              <a:picLocks noChangeAspect="1"/>
            </p:cNvPicPr>
            <p:nvPr/>
          </p:nvPicPr>
          <p:blipFill>
            <a:blip r:embed="rId6"/>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7"/>
          <a:stretch>
            <a:fillRect/>
          </a:stretch>
        </p:blipFill>
        <p:spPr>
          <a:xfrm>
            <a:off x="653142" y="304800"/>
            <a:ext cx="788196" cy="736145"/>
          </a:xfrm>
          <a:prstGeom prst="rect">
            <a:avLst/>
          </a:prstGeom>
        </p:spPr>
      </p:pic>
      <p:sp>
        <p:nvSpPr>
          <p:cNvPr id="19" name="MH_Other_1">
            <a:extLst>
              <a:ext uri="{FF2B5EF4-FFF2-40B4-BE49-F238E27FC236}">
                <a16:creationId xmlns:a16="http://schemas.microsoft.com/office/drawing/2014/main" xmlns="" id="{CE04D797-45F0-4FDB-A23E-DBDC82FFBE18}"/>
              </a:ext>
            </a:extLst>
          </p:cNvPr>
          <p:cNvSpPr>
            <a:spLocks/>
          </p:cNvSpPr>
          <p:nvPr>
            <p:custDataLst>
              <p:tags r:id="rId1"/>
            </p:custDataLst>
          </p:nvPr>
        </p:nvSpPr>
        <p:spPr bwMode="auto">
          <a:xfrm>
            <a:off x="1449224" y="3277393"/>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3" name="MH_Text_2">
            <a:extLst>
              <a:ext uri="{FF2B5EF4-FFF2-40B4-BE49-F238E27FC236}">
                <a16:creationId xmlns:a16="http://schemas.microsoft.com/office/drawing/2014/main" xmlns="" id="{2DB260FA-18EC-4A07-8B92-833EF5DE5943}"/>
              </a:ext>
            </a:extLst>
          </p:cNvPr>
          <p:cNvSpPr txBox="1">
            <a:spLocks noChangeArrowheads="1"/>
          </p:cNvSpPr>
          <p:nvPr>
            <p:custDataLst>
              <p:tags r:id="rId2"/>
            </p:custDataLst>
          </p:nvPr>
        </p:nvSpPr>
        <p:spPr bwMode="auto">
          <a:xfrm>
            <a:off x="2162630" y="2927700"/>
            <a:ext cx="8348422" cy="1576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b="1" dirty="0">
                <a:solidFill>
                  <a:srgbClr val="0070C0"/>
                </a:solidFill>
                <a:latin typeface="Times New Roman" panose="02020603050405020304" pitchFamily="18" charset="0"/>
                <a:ea typeface="Times New Roman" panose="02020603050405020304" pitchFamily="18" charset="0"/>
              </a:rPr>
              <a:t>C</a:t>
            </a:r>
            <a:r>
              <a:rPr lang="vi-VN" sz="2800" b="1" dirty="0">
                <a:solidFill>
                  <a:srgbClr val="0070C0"/>
                </a:solidFill>
                <a:latin typeface="Times New Roman" panose="02020603050405020304" pitchFamily="18" charset="0"/>
                <a:ea typeface="Times New Roman" panose="02020603050405020304" pitchFamily="18" charset="0"/>
              </a:rPr>
              <a:t>ó tác dụng làm cho thông tin sáng rõ, dễ hiểu hơn. Từ những mẹo này, học sinh nắm bắt nhanh bài đọc và tiếp thu cách ghi chép thông tin hiệu quả </a:t>
            </a:r>
            <a:r>
              <a:rPr lang="vi-VN" sz="2800" b="1" dirty="0" smtClean="0">
                <a:solidFill>
                  <a:srgbClr val="0070C0"/>
                </a:solidFill>
                <a:latin typeface="Times New Roman" panose="02020603050405020304" pitchFamily="18" charset="0"/>
                <a:ea typeface="Times New Roman" panose="02020603050405020304" pitchFamily="18" charset="0"/>
              </a:rPr>
              <a:t>nhất</a:t>
            </a:r>
            <a:r>
              <a:rPr lang="en-US" sz="2800" b="1" dirty="0" smtClean="0">
                <a:solidFill>
                  <a:srgbClr val="0070C0"/>
                </a:solidFill>
                <a:latin typeface="Times New Roman" panose="02020603050405020304" pitchFamily="18" charset="0"/>
                <a:ea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xmlns="" id="{9C8127A7-9ADD-442F-A65D-D2186272552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38987075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xmlns="" id="{B725310B-F4B3-49E5-AC48-7CBE12EF8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xmlns="" id="{DA40F3DF-EF9D-4FDA-8E1C-762B24D37F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xmlns=""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769256" y="-150586"/>
            <a:ext cx="10380965" cy="4955180"/>
          </a:xfrm>
          <a:prstGeom prst="rect">
            <a:avLst/>
          </a:prstGeom>
        </p:spPr>
      </p:pic>
      <p:sp>
        <p:nvSpPr>
          <p:cNvPr id="20" name="文本框 1">
            <a:extLst>
              <a:ext uri="{FF2B5EF4-FFF2-40B4-BE49-F238E27FC236}">
                <a16:creationId xmlns:a16="http://schemas.microsoft.com/office/drawing/2014/main" xmlns="" id="{6FB246E8-2CC2-4505-8CEB-16E589CBD3D6}"/>
              </a:ext>
            </a:extLst>
          </p:cNvPr>
          <p:cNvSpPr txBox="1"/>
          <p:nvPr/>
        </p:nvSpPr>
        <p:spPr>
          <a:xfrm>
            <a:off x="2837819" y="808593"/>
            <a:ext cx="5492018" cy="2308324"/>
          </a:xfrm>
          <a:prstGeom prst="rect">
            <a:avLst/>
          </a:prstGeom>
          <a:noFill/>
        </p:spPr>
        <p:txBody>
          <a:bodyPr wrap="square" rtlCol="0">
            <a:spAutoFit/>
            <a:scene3d>
              <a:camera prst="orthographicFront"/>
              <a:lightRig rig="threePt" dir="t"/>
            </a:scene3d>
            <a:sp3d contourW="12700"/>
          </a:bodyPr>
          <a:lstStyle/>
          <a:p>
            <a:pPr algn="just">
              <a:spcAft>
                <a:spcPts val="0"/>
              </a:spcAft>
            </a:pPr>
            <a:r>
              <a:rPr lang="en-US" sz="2400" b="1" i="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5. Theo </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từ ngữ, câu văn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và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được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đánh</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dấu</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chữ số 1,2,3,4 ở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một</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số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dòng</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mục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Học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cách</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nội</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chính</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có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dụng</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gì trong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việc</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thể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hiện</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thông tin cơ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của</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văn </a:t>
            </a:r>
            <a:r>
              <a:rPr lang="en-US" sz="24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bản</a:t>
            </a:r>
            <a:r>
              <a:rPr lang="en-US" sz="24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2" name="图片 41">
            <a:extLst>
              <a:ext uri="{FF2B5EF4-FFF2-40B4-BE49-F238E27FC236}">
                <a16:creationId xmlns:a16="http://schemas.microsoft.com/office/drawing/2014/main" xmlns=""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094493909"/>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534099"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504970" y="3050308"/>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sp>
        <p:nvSpPr>
          <p:cNvPr id="18" name="文本框 4">
            <a:extLst>
              <a:ext uri="{FF2B5EF4-FFF2-40B4-BE49-F238E27FC236}">
                <a16:creationId xmlns:a16="http://schemas.microsoft.com/office/drawing/2014/main" xmlns="" id="{882320F8-2F98-4478-9886-295E4E16CF05}"/>
              </a:ext>
            </a:extLst>
          </p:cNvPr>
          <p:cNvSpPr txBox="1"/>
          <p:nvPr/>
        </p:nvSpPr>
        <p:spPr>
          <a:xfrm>
            <a:off x="1428082" y="1661286"/>
            <a:ext cx="7265541" cy="2246769"/>
          </a:xfrm>
          <a:prstGeom prst="rect">
            <a:avLst/>
          </a:prstGeom>
          <a:noFill/>
        </p:spPr>
        <p:txBody>
          <a:bodyPr wrap="square" rtlCol="0">
            <a:spAutoFit/>
          </a:bodyPr>
          <a:lstStyle/>
          <a:p>
            <a:pPr lvl="0" algn="ctr">
              <a:defRPr/>
            </a:pPr>
            <a:r>
              <a:rPr lang="en-US" sz="2800" b="1" dirty="0" smtClean="0">
                <a:solidFill>
                  <a:srgbClr val="0070C0"/>
                </a:solidFill>
                <a:latin typeface="Times New Roman" pitchFamily="18" charset="0"/>
                <a:cs typeface="Times New Roman" pitchFamily="18" charset="0"/>
              </a:rPr>
              <a:t>C</a:t>
            </a:r>
            <a:r>
              <a:rPr lang="vi-VN" sz="2800" b="1" dirty="0" smtClean="0">
                <a:solidFill>
                  <a:srgbClr val="0070C0"/>
                </a:solidFill>
                <a:latin typeface="Times New Roman" pitchFamily="18" charset="0"/>
                <a:cs typeface="Times New Roman" pitchFamily="18" charset="0"/>
              </a:rPr>
              <a:t>ác </a:t>
            </a:r>
            <a:r>
              <a:rPr lang="vi-VN" sz="2800" b="1" dirty="0">
                <a:solidFill>
                  <a:srgbClr val="0070C0"/>
                </a:solidFill>
                <a:latin typeface="Times New Roman" pitchFamily="18" charset="0"/>
                <a:cs typeface="Times New Roman" pitchFamily="18" charset="0"/>
              </a:rPr>
              <a:t>từ ngữ, câu văn được in đậm và được đánh dấu bằng các chữ số 1,2,3,4 ở một số dòng trong mục </a:t>
            </a:r>
            <a:r>
              <a:rPr lang="vi-VN" sz="2800" b="1" dirty="0" smtClean="0">
                <a:solidFill>
                  <a:srgbClr val="0070C0"/>
                </a:solidFill>
                <a:latin typeface="Times New Roman" pitchFamily="18" charset="0"/>
                <a:cs typeface="Times New Roman" pitchFamily="18" charset="0"/>
              </a:rPr>
              <a:t>B</a:t>
            </a:r>
            <a:r>
              <a:rPr lang="en-US" sz="2800" b="1" dirty="0" smtClean="0">
                <a:solidFill>
                  <a:srgbClr val="0070C0"/>
                </a:solidFill>
                <a:latin typeface="Times New Roman" pitchFamily="18" charset="0"/>
                <a:cs typeface="Times New Roman" pitchFamily="18" charset="0"/>
              </a:rPr>
              <a:t>,</a:t>
            </a:r>
            <a:r>
              <a:rPr lang="vi-VN" sz="2800" b="1" dirty="0" smtClean="0">
                <a:solidFill>
                  <a:srgbClr val="0070C0"/>
                </a:solidFill>
                <a:latin typeface="Times New Roman" pitchFamily="18" charset="0"/>
                <a:cs typeface="Times New Roman" pitchFamily="18" charset="0"/>
              </a:rPr>
              <a:t> </a:t>
            </a:r>
            <a:r>
              <a:rPr lang="vi-VN" sz="2800" b="1" dirty="0">
                <a:solidFill>
                  <a:srgbClr val="0070C0"/>
                </a:solidFill>
                <a:latin typeface="Times New Roman" pitchFamily="18" charset="0"/>
                <a:cs typeface="Times New Roman" pitchFamily="18" charset="0"/>
              </a:rPr>
              <a:t>có tác dụng nêu những nội dung chính trong việc thể hiện thông tin cơ bản của văn bản</a:t>
            </a:r>
            <a:r>
              <a:rPr lang="vi-VN" sz="2800" b="1" dirty="0" smtClean="0">
                <a:solidFill>
                  <a:srgbClr val="0070C0"/>
                </a:solidFill>
                <a:latin typeface="Times New Roman" pitchFamily="18" charset="0"/>
                <a:cs typeface="Times New Roman"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CD131BF9-A6FF-4828-9A37-C7098A64A7FE}"/>
              </a:ext>
            </a:extLst>
          </p:cNvPr>
          <p:cNvPicPr>
            <a:picLocks noChangeAspect="1"/>
          </p:cNvPicPr>
          <p:nvPr/>
        </p:nvPicPr>
        <p:blipFill>
          <a:blip r:embed="rId5"/>
          <a:stretch>
            <a:fillRect/>
          </a:stretch>
        </p:blipFill>
        <p:spPr>
          <a:xfrm>
            <a:off x="2195026" y="4766641"/>
            <a:ext cx="4941116" cy="2091359"/>
          </a:xfrm>
          <a:prstGeom prst="rect">
            <a:avLst/>
          </a:prstGeom>
        </p:spPr>
      </p:pic>
    </p:spTree>
    <p:extLst>
      <p:ext uri="{BB962C8B-B14F-4D97-AF65-F5344CB8AC3E}">
        <p14:creationId xmlns:p14="http://schemas.microsoft.com/office/powerpoint/2010/main" val="3066765395"/>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xmlns=""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xmlns=""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xmlns="" id="{23111665-A891-44E9-8910-E5D37AE035C8}"/>
              </a:ext>
            </a:extLst>
          </p:cNvPr>
          <p:cNvSpPr/>
          <p:nvPr>
            <p:custDataLst>
              <p:tags r:id="rId1"/>
            </p:custDataLst>
          </p:nvPr>
        </p:nvSpPr>
        <p:spPr>
          <a:xfrm>
            <a:off x="3384468" y="2432807"/>
            <a:ext cx="4441893"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xmlns="" id="{B685322C-B46C-44F1-A1BD-E9945424D83C}"/>
              </a:ext>
            </a:extLst>
          </p:cNvPr>
          <p:cNvSpPr>
            <a:spLocks noChangeArrowheads="1"/>
          </p:cNvSpPr>
          <p:nvPr/>
        </p:nvSpPr>
        <p:spPr bwMode="auto">
          <a:xfrm>
            <a:off x="3793061" y="2608382"/>
            <a:ext cx="3724019"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III. </a:t>
            </a:r>
            <a:r>
              <a:rPr kumimoji="0" lang="en-US" altLang="zh-CN" sz="4000" b="1" i="0" u="sng" strike="noStrike" kern="1200" cap="none" spc="0" normalizeH="0" baseline="0" noProof="0" dirty="0" smtClean="0">
                <a:ln w="6350">
                  <a:solidFill>
                    <a:prstClr val="white"/>
                  </a:solid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TỔNG KẾT</a:t>
            </a:r>
            <a:endParaRPr kumimoji="0" lang="en-US" altLang="zh-CN" sz="4000" b="1" i="0" u="sng" strike="noStrike" kern="1200" cap="none" spc="0" normalizeH="0" baseline="0" noProof="0" dirty="0">
              <a:ln w="6350">
                <a:solidFill>
                  <a:prstClr val="white"/>
                </a:solid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xmlns=""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xmlns="" id="{F5446186-CA3E-450D-B872-2714569D074E}"/>
              </a:ext>
            </a:extLst>
          </p:cNvPr>
          <p:cNvGrpSpPr/>
          <p:nvPr/>
        </p:nvGrpSpPr>
        <p:grpSpPr>
          <a:xfrm>
            <a:off x="612395" y="4395831"/>
            <a:ext cx="6299043" cy="2390862"/>
            <a:chOff x="1156044" y="2056266"/>
            <a:chExt cx="9573176" cy="4252459"/>
          </a:xfrm>
        </p:grpSpPr>
        <p:pic>
          <p:nvPicPr>
            <p:cNvPr id="11" name="图片 5">
              <a:extLst>
                <a:ext uri="{FF2B5EF4-FFF2-40B4-BE49-F238E27FC236}">
                  <a16:creationId xmlns:a16="http://schemas.microsoft.com/office/drawing/2014/main" xmlns=""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xmlns=""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xmlns=""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xmlns=""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486677113"/>
      </p:ext>
    </p:extLst>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1144231" y="1040945"/>
            <a:ext cx="10548031" cy="538888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xmlns=""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xmlns=""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5" name="Picture 4"/>
          <p:cNvPicPr>
            <a:picLocks noChangeAspect="1"/>
          </p:cNvPicPr>
          <p:nvPr/>
        </p:nvPicPr>
        <p:blipFill>
          <a:blip r:embed="rId6"/>
          <a:stretch>
            <a:fillRect/>
          </a:stretch>
        </p:blipFill>
        <p:spPr>
          <a:xfrm>
            <a:off x="526712" y="3004407"/>
            <a:ext cx="3542083" cy="3304318"/>
          </a:xfrm>
          <a:prstGeom prst="rect">
            <a:avLst/>
          </a:prstGeom>
        </p:spPr>
      </p:pic>
      <p:sp>
        <p:nvSpPr>
          <p:cNvPr id="6" name="TextBox 5"/>
          <p:cNvSpPr txBox="1"/>
          <p:nvPr/>
        </p:nvSpPr>
        <p:spPr>
          <a:xfrm>
            <a:off x="1047240" y="1567776"/>
            <a:ext cx="247973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rPr>
              <a:t>1. </a:t>
            </a:r>
            <a:r>
              <a:rPr lang="en-US" sz="2800" b="1" u="sng" dirty="0" smtClean="0">
                <a:solidFill>
                  <a:srgbClr val="FF0000"/>
                </a:solidFill>
                <a:latin typeface="Times New Roman" panose="02020603050405020304" pitchFamily="18" charset="0"/>
              </a:rPr>
              <a:t>Nghệ thuật</a:t>
            </a:r>
            <a:endParaRPr lang="en-US" sz="2800" b="1" u="sng" dirty="0">
              <a:solidFill>
                <a:srgbClr val="FF0000"/>
              </a:solidFill>
              <a:latin typeface="Times New Roman" panose="02020603050405020304" pitchFamily="18" charset="0"/>
            </a:endParaRPr>
          </a:p>
        </p:txBody>
      </p:sp>
      <p:grpSp>
        <p:nvGrpSpPr>
          <p:cNvPr id="9" name="Group 8"/>
          <p:cNvGrpSpPr/>
          <p:nvPr/>
        </p:nvGrpSpPr>
        <p:grpSpPr>
          <a:xfrm>
            <a:off x="3674512" y="1180236"/>
            <a:ext cx="6138228" cy="2475861"/>
            <a:chOff x="4166874" y="1931542"/>
            <a:chExt cx="4909918" cy="2475861"/>
          </a:xfrm>
        </p:grpSpPr>
        <p:pic>
          <p:nvPicPr>
            <p:cNvPr id="15" name="图片 3">
              <a:extLst>
                <a:ext uri="{FF2B5EF4-FFF2-40B4-BE49-F238E27FC236}">
                  <a16:creationId xmlns:a16="http://schemas.microsoft.com/office/drawing/2014/main" xmlns="" id="{1408C086-CB93-4DC2-BB2C-A8ACE517B6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166874" y="1931542"/>
              <a:ext cx="4909918" cy="2475861"/>
            </a:xfrm>
            <a:prstGeom prst="rect">
              <a:avLst/>
            </a:prstGeom>
          </p:spPr>
        </p:pic>
        <p:sp>
          <p:nvSpPr>
            <p:cNvPr id="7" name="TextBox 6"/>
            <p:cNvSpPr txBox="1"/>
            <p:nvPr/>
          </p:nvSpPr>
          <p:spPr>
            <a:xfrm>
              <a:off x="4764260" y="2632948"/>
              <a:ext cx="4292698" cy="954107"/>
            </a:xfrm>
            <a:prstGeom prst="rect">
              <a:avLst/>
            </a:prstGeom>
            <a:noFill/>
          </p:spPr>
          <p:txBody>
            <a:bodyPr wrap="square" rtlCol="0">
              <a:spAutoFit/>
            </a:bodyPr>
            <a:lstStyle/>
            <a:p>
              <a:r>
                <a:rPr lang="en-US" sz="2800" b="1" i="1" dirty="0" smtClean="0">
                  <a:solidFill>
                    <a:srgbClr val="0070C0"/>
                  </a:solidFill>
                  <a:latin typeface="Times New Roman" panose="02020603050405020304" pitchFamily="18" charset="0"/>
                  <a:cs typeface="Times New Roman" panose="02020603050405020304" pitchFamily="18" charset="0"/>
                </a:rPr>
                <a:t>Em có nhận xét gì về ngôn từ và hình thức mà văn bản sử dụng?</a:t>
              </a:r>
              <a:endParaRPr lang="en-US" sz="2800" b="1" i="1" dirty="0">
                <a:solidFill>
                  <a:srgbClr val="0070C0"/>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4323028" y="3976000"/>
            <a:ext cx="6852971" cy="830997"/>
          </a:xfrm>
          <a:prstGeom prst="rect">
            <a:avLst/>
          </a:prstGeom>
          <a:noFill/>
          <a:ln w="38100">
            <a:solidFill>
              <a:schemeClr val="accent1">
                <a:lumMod val="75000"/>
              </a:schemeClr>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Hình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thức</a:t>
            </a:r>
            <a:r>
              <a:rPr lang="en-US" sz="2400" b="1" dirty="0">
                <a:latin typeface="Times New Roman" panose="02020603050405020304" pitchFamily="18" charset="0"/>
                <a:cs typeface="Times New Roman" panose="02020603050405020304" pitchFamily="18" charset="0"/>
              </a:rPr>
              <a:t> rõ ràng, </a:t>
            </a:r>
            <a:r>
              <a:rPr lang="en-US" sz="2400" b="1" dirty="0" err="1" smtClean="0">
                <a:latin typeface="Times New Roman" panose="02020603050405020304" pitchFamily="18" charset="0"/>
                <a:cs typeface="Times New Roman" panose="02020603050405020304" pitchFamily="18" charset="0"/>
              </a:rPr>
              <a:t>ngắn</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gọn, được chia ra làm nhiều đề mục và có hình ảnh minh </a:t>
            </a:r>
            <a:r>
              <a:rPr lang="en-US" sz="2400" b="1" dirty="0" err="1" smtClean="0">
                <a:latin typeface="Times New Roman" panose="02020603050405020304" pitchFamily="18" charset="0"/>
                <a:cs typeface="Times New Roman" panose="02020603050405020304" pitchFamily="18" charset="0"/>
              </a:rPr>
              <a:t>họa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dễ</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hiểu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4323028" y="5269508"/>
            <a:ext cx="6383645" cy="461665"/>
          </a:xfrm>
          <a:prstGeom prst="rect">
            <a:avLst/>
          </a:prstGeom>
          <a:noFill/>
          <a:ln w="38100">
            <a:solidFill>
              <a:schemeClr val="accent1">
                <a:lumMod val="75000"/>
              </a:schemeClr>
            </a:solidFill>
          </a:ln>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Ngôn</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từ có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xác</a:t>
            </a:r>
            <a:r>
              <a:rPr lang="en-US" sz="2400" b="1" dirty="0">
                <a:latin typeface="Times New Roman" panose="02020603050405020304" pitchFamily="18" charset="0"/>
                <a:cs typeface="Times New Roman" panose="02020603050405020304" pitchFamily="18" charset="0"/>
              </a:rPr>
              <a:t>, cô </a:t>
            </a:r>
            <a:r>
              <a:rPr lang="en-US" sz="2400" b="1" dirty="0" err="1">
                <a:latin typeface="Times New Roman" panose="02020603050405020304" pitchFamily="18" charset="0"/>
                <a:cs typeface="Times New Roman" panose="02020603050405020304" pitchFamily="18" charset="0"/>
              </a:rPr>
              <a:t>đọng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chặt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che</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6293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xmlns=""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xmlns=""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14" name="Picture 13"/>
          <p:cNvPicPr>
            <a:picLocks noChangeAspect="1"/>
          </p:cNvPicPr>
          <p:nvPr/>
        </p:nvPicPr>
        <p:blipFill>
          <a:blip r:embed="rId6"/>
          <a:stretch>
            <a:fillRect/>
          </a:stretch>
        </p:blipFill>
        <p:spPr>
          <a:xfrm>
            <a:off x="629423" y="3436439"/>
            <a:ext cx="3151008" cy="2939494"/>
          </a:xfrm>
          <a:prstGeom prst="rect">
            <a:avLst/>
          </a:prstGeom>
        </p:spPr>
      </p:pic>
      <p:sp>
        <p:nvSpPr>
          <p:cNvPr id="6" name="Oval Callout 5"/>
          <p:cNvSpPr/>
          <p:nvPr/>
        </p:nvSpPr>
        <p:spPr>
          <a:xfrm>
            <a:off x="649288" y="1211941"/>
            <a:ext cx="3864997" cy="2002972"/>
          </a:xfrm>
          <a:prstGeom prst="wedgeEllipseCallout">
            <a:avLst>
              <a:gd name="adj1" fmla="val 24147"/>
              <a:gd name="adj2" fmla="val 70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i="1" dirty="0">
                <a:solidFill>
                  <a:srgbClr val="002060"/>
                </a:solidFill>
                <a:latin typeface="Times New Roman" panose="02020603050405020304" pitchFamily="18" charset="0"/>
                <a:cs typeface="Times New Roman" panose="02020603050405020304" pitchFamily="18" charset="0"/>
              </a:rPr>
              <a:t>Nội dung chính của văn bản “</a:t>
            </a:r>
            <a:r>
              <a:rPr lang="en-US" sz="2400" i="1" dirty="0">
                <a:solidFill>
                  <a:srgbClr val="002060"/>
                </a:solidFill>
                <a:latin typeface="Times New Roman" panose="02020603050405020304" pitchFamily="18" charset="0"/>
                <a:cs typeface="Times New Roman" panose="02020603050405020304" pitchFamily="18" charset="0"/>
              </a:rPr>
              <a:t>cách ghi chép để nắm được nội dung bài học</a:t>
            </a:r>
            <a:r>
              <a:rPr lang="vi-VN" sz="2400" i="1" dirty="0" smtClean="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843314" y="304800"/>
            <a:ext cx="2815772"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 </a:t>
            </a:r>
            <a:r>
              <a:rPr lang="en-US" sz="2800" b="1" u="sng" dirty="0" smtClean="0">
                <a:solidFill>
                  <a:srgbClr val="FF0000"/>
                </a:solidFill>
                <a:latin typeface="Times New Roman" panose="02020603050405020304" pitchFamily="18" charset="0"/>
                <a:cs typeface="Times New Roman" panose="02020603050405020304" pitchFamily="18" charset="0"/>
              </a:rPr>
              <a:t>Nội dung</a:t>
            </a:r>
            <a:endParaRPr lang="en-US" sz="2800" b="1" u="sng"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163573" y="1567776"/>
            <a:ext cx="6153715" cy="830997"/>
          </a:xfrm>
          <a:prstGeom prst="rect">
            <a:avLst/>
          </a:prstGeom>
          <a:noFill/>
          <a:ln w="28575">
            <a:solidFill>
              <a:schemeClr val="accent1">
                <a:lumMod val="75000"/>
              </a:schemeClr>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Văn </a:t>
            </a:r>
            <a:r>
              <a:rPr lang="en-US" sz="2400" b="1" dirty="0" err="1">
                <a:latin typeface="Times New Roman" panose="02020603050405020304" pitchFamily="18" charset="0"/>
                <a:cs typeface="Times New Roman" panose="02020603050405020304" pitchFamily="18" charset="0"/>
              </a:rPr>
              <a:t>bản</a:t>
            </a:r>
            <a:r>
              <a:rPr lang="en-US" sz="2400" b="1" dirty="0">
                <a:latin typeface="Times New Roman" panose="02020603050405020304" pitchFamily="18" charset="0"/>
                <a:cs typeface="Times New Roman" panose="02020603050405020304" pitchFamily="18" charset="0"/>
              </a:rPr>
              <a:t> hướng dẫn cách ghi chép thông tin nhanh và nắm thông tin hiệu quả</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grpSp>
        <p:nvGrpSpPr>
          <p:cNvPr id="40" name="Group 39"/>
          <p:cNvGrpSpPr/>
          <p:nvPr/>
        </p:nvGrpSpPr>
        <p:grpSpPr>
          <a:xfrm>
            <a:off x="5163573" y="2656117"/>
            <a:ext cx="6024629" cy="2115770"/>
            <a:chOff x="5163573" y="2656117"/>
            <a:chExt cx="6024629" cy="2115770"/>
          </a:xfrm>
        </p:grpSpPr>
        <p:sp>
          <p:nvSpPr>
            <p:cNvPr id="10" name="TextBox 9"/>
            <p:cNvSpPr txBox="1"/>
            <p:nvPr/>
          </p:nvSpPr>
          <p:spPr>
            <a:xfrm>
              <a:off x="5163573" y="2656117"/>
              <a:ext cx="5954370" cy="830997"/>
            </a:xfrm>
            <a:prstGeom prst="rect">
              <a:avLst/>
            </a:prstGeom>
            <a:noFill/>
            <a:ln w="28575">
              <a:solidFill>
                <a:schemeClr val="accent1">
                  <a:lumMod val="75000"/>
                </a:schemeClr>
              </a:solidFill>
            </a:ln>
          </p:spPr>
          <p:txBody>
            <a:bodyPr wrap="square" rtlCol="0">
              <a:spAutoFit/>
            </a:bodyPr>
            <a:lstStyle/>
            <a:p>
              <a:r>
                <a:rPr lang="en-US" sz="2400" b="1" dirty="0">
                  <a:latin typeface="Times New Roman" panose="02020603050405020304" pitchFamily="18" charset="0"/>
                  <a:ea typeface="Times New Roman" panose="02020603050405020304" pitchFamily="18" charset="0"/>
                </a:rPr>
                <a:t>Văn </a:t>
              </a:r>
              <a:r>
                <a:rPr lang="en-US" sz="2400" b="1" dirty="0" err="1">
                  <a:latin typeface="Times New Roman" panose="02020603050405020304" pitchFamily="18" charset="0"/>
                  <a:ea typeface="Times New Roman" panose="02020603050405020304" pitchFamily="18" charset="0"/>
                </a:rPr>
                <a:t>bản</a:t>
              </a:r>
              <a:r>
                <a:rPr lang="en-US" sz="2400" b="1" dirty="0">
                  <a:latin typeface="Times New Roman" panose="02020603050405020304" pitchFamily="18" charset="0"/>
                  <a:ea typeface="Times New Roman" panose="02020603050405020304" pitchFamily="18" charset="0"/>
                </a:rPr>
                <a:t> đã mang </a:t>
              </a:r>
              <a:r>
                <a:rPr lang="en-US" sz="2400" b="1" dirty="0" err="1">
                  <a:latin typeface="Times New Roman" panose="02020603050405020304" pitchFamily="18" charset="0"/>
                  <a:ea typeface="Times New Roman" panose="02020603050405020304" pitchFamily="18" charset="0"/>
                </a:rPr>
                <a:t>lại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nhiều</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điều</a:t>
              </a:r>
              <a:r>
                <a:rPr lang="en-US" sz="2400" b="1" dirty="0">
                  <a:latin typeface="Times New Roman" panose="02020603050405020304" pitchFamily="18" charset="0"/>
                  <a:ea typeface="Times New Roman" panose="02020603050405020304" pitchFamily="18" charset="0"/>
                </a:rPr>
                <a:t> có </a:t>
              </a:r>
              <a:r>
                <a:rPr lang="en-US" sz="2400" b="1" dirty="0" err="1">
                  <a:latin typeface="Times New Roman" panose="02020603050405020304" pitchFamily="18" charset="0"/>
                  <a:ea typeface="Times New Roman" panose="02020603050405020304" pitchFamily="18" charset="0"/>
                </a:rPr>
                <a:t>ích</a:t>
              </a:r>
              <a:r>
                <a:rPr lang="en-US" sz="2400" b="1" dirty="0">
                  <a:latin typeface="Times New Roman" panose="02020603050405020304" pitchFamily="18" charset="0"/>
                  <a:ea typeface="Times New Roman" panose="02020603050405020304" pitchFamily="18" charset="0"/>
                </a:rPr>
                <a:t> cho </a:t>
              </a:r>
              <a:r>
                <a:rPr lang="en-US" sz="2400" b="1" dirty="0" err="1">
                  <a:latin typeface="Times New Roman" panose="02020603050405020304" pitchFamily="18" charset="0"/>
                  <a:ea typeface="Times New Roman" panose="02020603050405020304" pitchFamily="18" charset="0"/>
                </a:rPr>
                <a:t>việc</a:t>
              </a:r>
              <a:r>
                <a:rPr lang="en-US" sz="2400" b="1" dirty="0">
                  <a:latin typeface="Times New Roman" panose="02020603050405020304" pitchFamily="18" charset="0"/>
                  <a:ea typeface="Times New Roman" panose="02020603050405020304" pitchFamily="18" charset="0"/>
                </a:rPr>
                <a:t> ghi </a:t>
              </a:r>
              <a:r>
                <a:rPr lang="en-US" sz="2400" b="1" dirty="0" err="1">
                  <a:latin typeface="Times New Roman" panose="02020603050405020304" pitchFamily="18" charset="0"/>
                  <a:ea typeface="Times New Roman" panose="02020603050405020304" pitchFamily="18" charset="0"/>
                </a:rPr>
                <a:t>chép</a:t>
              </a:r>
              <a:r>
                <a:rPr lang="en-US" sz="2400" b="1" dirty="0">
                  <a:latin typeface="Times New Roman" panose="02020603050405020304" pitchFamily="18" charset="0"/>
                  <a:ea typeface="Times New Roman" panose="02020603050405020304" pitchFamily="18" charset="0"/>
                </a:rPr>
                <a:t> trong </a:t>
              </a:r>
              <a:r>
                <a:rPr lang="en-US" sz="2400" b="1" dirty="0" err="1">
                  <a:latin typeface="Times New Roman" panose="02020603050405020304" pitchFamily="18" charset="0"/>
                  <a:ea typeface="Times New Roman" panose="02020603050405020304" pitchFamily="18" charset="0"/>
                </a:rPr>
                <a:t>học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tập</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của</a:t>
              </a:r>
              <a:r>
                <a:rPr lang="en-US" sz="2400" b="1" dirty="0">
                  <a:latin typeface="Times New Roman" panose="02020603050405020304" pitchFamily="18" charset="0"/>
                  <a:ea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rPr>
                <a:t>em</a:t>
              </a:r>
              <a:r>
                <a:rPr lang="en-US" sz="2400" b="1" dirty="0" smtClean="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a:off x="6096000"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8106232"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247085" y="3530656"/>
              <a:ext cx="0" cy="50431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163573" y="4064001"/>
              <a:ext cx="1919398" cy="707886"/>
            </a:xfrm>
            <a:prstGeom prst="rect">
              <a:avLst/>
            </a:prstGeom>
            <a:noFill/>
            <a:ln w="28575">
              <a:solidFill>
                <a:schemeClr val="accent1">
                  <a:lumMod val="75000"/>
                </a:schemeClr>
              </a:solid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1. </a:t>
              </a:r>
              <a:r>
                <a:rPr lang="en-US" sz="2000" dirty="0" err="1" smtClean="0">
                  <a:latin typeface="Times New Roman" panose="02020603050405020304" pitchFamily="18" charset="0"/>
                  <a:cs typeface="Times New Roman" panose="02020603050405020304" pitchFamily="18" charset="0"/>
                </a:rPr>
                <a:t>Cách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lập</a:t>
              </a:r>
              <a:r>
                <a:rPr lang="en-US" sz="2000" dirty="0">
                  <a:latin typeface="Times New Roman" panose="02020603050405020304" pitchFamily="18" charset="0"/>
                  <a:cs typeface="Times New Roman" panose="02020603050405020304" pitchFamily="18" charset="0"/>
                </a:rPr>
                <a:t> ra quy </a:t>
              </a:r>
              <a:r>
                <a:rPr lang="en-US" sz="2000" dirty="0" err="1">
                  <a:latin typeface="Times New Roman" panose="02020603050405020304" pitchFamily="18" charset="0"/>
                  <a:cs typeface="Times New Roman" panose="02020603050405020304" pitchFamily="18" charset="0"/>
                </a:rPr>
                <a:t>tắc</a:t>
              </a:r>
              <a:r>
                <a:rPr lang="en-US" sz="2000" dirty="0">
                  <a:latin typeface="Times New Roman" panose="02020603050405020304" pitchFamily="18" charset="0"/>
                  <a:cs typeface="Times New Roman" panose="02020603050405020304" pitchFamily="18" charset="0"/>
                </a:rPr>
                <a:t> ghi </a:t>
              </a:r>
              <a:r>
                <a:rPr lang="en-US" sz="2000" dirty="0" err="1">
                  <a:latin typeface="Times New Roman" panose="02020603050405020304" pitchFamily="18" charset="0"/>
                  <a:cs typeface="Times New Roman" panose="02020603050405020304" pitchFamily="18" charset="0"/>
                </a:rPr>
                <a:t>chép</a:t>
              </a:r>
              <a:endParaRPr lang="en-US" sz="2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218050" y="4063127"/>
              <a:ext cx="1919398" cy="707886"/>
            </a:xfrm>
            <a:prstGeom prst="rect">
              <a:avLst/>
            </a:prstGeom>
            <a:noFill/>
            <a:ln w="28575">
              <a:solidFill>
                <a:schemeClr val="accent1">
                  <a:lumMod val="75000"/>
                </a:schemeClr>
              </a:solid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2. </a:t>
              </a:r>
              <a:r>
                <a:rPr lang="en-US" sz="2000" dirty="0" err="1" smtClean="0">
                  <a:latin typeface="Times New Roman" panose="02020603050405020304" pitchFamily="18" charset="0"/>
                  <a:cs typeface="Times New Roman" panose="02020603050405020304" pitchFamily="18" charset="0"/>
                </a:rPr>
                <a:t>Cách</a:t>
              </a: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nội</a:t>
              </a:r>
              <a:r>
                <a:rPr lang="en-US" sz="2000" dirty="0">
                  <a:latin typeface="Times New Roman" panose="02020603050405020304" pitchFamily="18" charset="0"/>
                  <a:cs typeface="Times New Roman" panose="02020603050405020304" pitchFamily="18" charset="0"/>
                </a:rPr>
                <a:t> dung </a:t>
              </a:r>
              <a:r>
                <a:rPr lang="en-US" sz="2000" dirty="0" err="1" smtClean="0">
                  <a:latin typeface="Times New Roman" panose="02020603050405020304" pitchFamily="18" charset="0"/>
                  <a:cs typeface="Times New Roman" panose="02020603050405020304" pitchFamily="18" charset="0"/>
                </a:rPr>
                <a:t>chính</a:t>
              </a:r>
              <a:endParaRPr lang="en-US" sz="2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9268804" y="4064001"/>
              <a:ext cx="1919398" cy="707886"/>
            </a:xfrm>
            <a:prstGeom prst="rect">
              <a:avLst/>
            </a:prstGeom>
            <a:noFill/>
            <a:ln w="28575">
              <a:solidFill>
                <a:schemeClr val="accent1">
                  <a:lumMod val="75000"/>
                </a:schemeClr>
              </a:solidFill>
            </a:ln>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3. </a:t>
              </a:r>
              <a:r>
                <a:rPr lang="en-US" sz="2000" dirty="0" err="1" smtClean="0">
                  <a:latin typeface="Times New Roman" panose="02020603050405020304" pitchFamily="18" charset="0"/>
                  <a:cs typeface="Times New Roman" panose="02020603050405020304" pitchFamily="18" charset="0"/>
                </a:rPr>
                <a:t>Cách</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phân </a:t>
              </a:r>
              <a:r>
                <a:rPr lang="en-US" sz="2000" dirty="0" err="1">
                  <a:latin typeface="Times New Roman" panose="02020603050405020304" pitchFamily="18" charset="0"/>
                  <a:cs typeface="Times New Roman" panose="02020603050405020304" pitchFamily="18" charset="0"/>
                </a:rPr>
                <a:t>tích</a:t>
              </a:r>
              <a:r>
                <a:rPr lang="en-US" sz="2000" dirty="0">
                  <a:latin typeface="Times New Roman" panose="02020603050405020304" pitchFamily="18" charset="0"/>
                  <a:cs typeface="Times New Roman" panose="02020603050405020304" pitchFamily="18" charset="0"/>
                </a:rPr>
                <a:t> và </a:t>
              </a:r>
              <a:r>
                <a:rPr lang="en-US" sz="2000" dirty="0" err="1">
                  <a:latin typeface="Times New Roman" panose="02020603050405020304" pitchFamily="18" charset="0"/>
                  <a:cs typeface="Times New Roman" panose="02020603050405020304" pitchFamily="18" charset="0"/>
                </a:rPr>
                <a:t>đối</a:t>
              </a:r>
              <a:r>
                <a:rPr lang="en-US" sz="2000" dirty="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chiếu</a:t>
              </a:r>
              <a:endParaRPr lang="en-US" sz="2000" dirty="0">
                <a:latin typeface="Times New Roman" panose="02020603050405020304" pitchFamily="18" charset="0"/>
                <a:cs typeface="Times New Roman" panose="02020603050405020304" pitchFamily="18" charset="0"/>
              </a:endParaRPr>
            </a:p>
          </p:txBody>
        </p:sp>
      </p:grpSp>
      <p:grpSp>
        <p:nvGrpSpPr>
          <p:cNvPr id="41" name="Group 40"/>
          <p:cNvGrpSpPr/>
          <p:nvPr/>
        </p:nvGrpSpPr>
        <p:grpSpPr>
          <a:xfrm>
            <a:off x="5070346" y="4751516"/>
            <a:ext cx="6154057" cy="1402241"/>
            <a:chOff x="5070346" y="4751516"/>
            <a:chExt cx="6154057" cy="1402241"/>
          </a:xfrm>
        </p:grpSpPr>
        <p:sp>
          <p:nvSpPr>
            <p:cNvPr id="21" name="TextBox 20"/>
            <p:cNvSpPr txBox="1"/>
            <p:nvPr/>
          </p:nvSpPr>
          <p:spPr>
            <a:xfrm>
              <a:off x="5070346" y="5322760"/>
              <a:ext cx="6154057" cy="830997"/>
            </a:xfrm>
            <a:prstGeom prst="rect">
              <a:avLst/>
            </a:prstGeom>
            <a:noFill/>
            <a:ln w="38100">
              <a:solidFill>
                <a:schemeClr val="accent1">
                  <a:lumMod val="75000"/>
                </a:schemeClr>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=&gt; </a:t>
              </a:r>
              <a:r>
                <a:rPr lang="en-US" sz="2400" b="1" dirty="0">
                  <a:latin typeface="Times New Roman" panose="02020603050405020304" pitchFamily="18" charset="0"/>
                  <a:cs typeface="Times New Roman" panose="02020603050405020304" pitchFamily="18" charset="0"/>
                </a:rPr>
                <a:t>Đây </a:t>
              </a:r>
              <a:r>
                <a:rPr lang="en-US" sz="2400" b="1" dirty="0" err="1">
                  <a:latin typeface="Times New Roman" panose="02020603050405020304" pitchFamily="18" charset="0"/>
                  <a:cs typeface="Times New Roman" panose="02020603050405020304" pitchFamily="18" charset="0"/>
                </a:rPr>
                <a:t>đều</a:t>
              </a:r>
              <a:r>
                <a:rPr lang="en-US" sz="2400" b="1" dirty="0">
                  <a:latin typeface="Times New Roman" panose="02020603050405020304" pitchFamily="18" charset="0"/>
                  <a:cs typeface="Times New Roman" panose="02020603050405020304" pitchFamily="18" charset="0"/>
                </a:rPr>
                <a:t> là </a:t>
              </a:r>
              <a:r>
                <a:rPr lang="en-US" sz="2400" b="1" dirty="0" err="1">
                  <a:latin typeface="Times New Roman" panose="02020603050405020304" pitchFamily="18" charset="0"/>
                  <a:cs typeface="Times New Roman" panose="02020603050405020304" pitchFamily="18" charset="0"/>
                </a:rPr>
                <a:t>những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cần</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thiết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giúp</a:t>
              </a:r>
              <a:r>
                <a:rPr lang="en-US"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em ghi </a:t>
              </a:r>
              <a:r>
                <a:rPr lang="en-US" sz="2400" b="1" dirty="0" err="1">
                  <a:latin typeface="Times New Roman" panose="02020603050405020304" pitchFamily="18" charset="0"/>
                  <a:cs typeface="Times New Roman" panose="02020603050405020304" pitchFamily="18" charset="0"/>
                </a:rPr>
                <a:t>chép</a:t>
              </a:r>
              <a:r>
                <a:rPr lang="en-US" sz="2400" b="1" dirty="0">
                  <a:latin typeface="Times New Roman" panose="02020603050405020304" pitchFamily="18" charset="0"/>
                  <a:cs typeface="Times New Roman" panose="02020603050405020304" pitchFamily="18" charset="0"/>
                </a:rPr>
                <a:t> khoa </a:t>
              </a:r>
              <a:r>
                <a:rPr lang="en-US" sz="2400" b="1" dirty="0" err="1">
                  <a:latin typeface="Times New Roman" panose="02020603050405020304" pitchFamily="18" charset="0"/>
                  <a:cs typeface="Times New Roman" panose="02020603050405020304" pitchFamily="18" charset="0"/>
                </a:rPr>
                <a:t>học</a:t>
              </a:r>
              <a:r>
                <a:rPr lang="en-US" sz="2400" b="1" dirty="0">
                  <a:latin typeface="Times New Roman" panose="02020603050405020304" pitchFamily="18" charset="0"/>
                  <a:cs typeface="Times New Roman" panose="02020603050405020304" pitchFamily="18" charset="0"/>
                </a:rPr>
                <a:t> và dễ </a:t>
              </a:r>
              <a:r>
                <a:rPr lang="en-US" sz="2400" b="1" dirty="0" err="1">
                  <a:latin typeface="Times New Roman" panose="02020603050405020304" pitchFamily="18" charset="0"/>
                  <a:cs typeface="Times New Roman" panose="02020603050405020304" pitchFamily="18" charset="0"/>
                </a:rPr>
                <a:t>hiểu</a:t>
              </a:r>
              <a:r>
                <a:rPr lang="en-US" sz="2400" b="1" dirty="0">
                  <a:latin typeface="Times New Roman" panose="02020603050405020304" pitchFamily="18" charset="0"/>
                  <a:cs typeface="Times New Roman" panose="02020603050405020304" pitchFamily="18" charset="0"/>
                </a:rPr>
                <a:t> hơn.</a:t>
              </a:r>
            </a:p>
          </p:txBody>
        </p:sp>
        <p:cxnSp>
          <p:nvCxnSpPr>
            <p:cNvPr id="33" name="Straight Arrow Connector 32"/>
            <p:cNvCxnSpPr/>
            <p:nvPr/>
          </p:nvCxnSpPr>
          <p:spPr>
            <a:xfrm>
              <a:off x="6103257" y="4783947"/>
              <a:ext cx="2002975" cy="397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8192118" y="4751516"/>
              <a:ext cx="9652" cy="5235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287657" y="4783947"/>
              <a:ext cx="2126342" cy="3976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
        <p:nvSpPr>
          <p:cNvPr id="39" name="Oval Callout 38"/>
          <p:cNvSpPr/>
          <p:nvPr/>
        </p:nvSpPr>
        <p:spPr>
          <a:xfrm>
            <a:off x="653142" y="1040944"/>
            <a:ext cx="4140384" cy="2760211"/>
          </a:xfrm>
          <a:prstGeom prst="wedgeEllipseCallout">
            <a:avLst>
              <a:gd name="adj1" fmla="val 18890"/>
              <a:gd name="adj2" fmla="val 724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smtClean="0">
              <a:solidFill>
                <a:srgbClr val="0070C0"/>
              </a:solidFill>
              <a:latin typeface="Times New Roman" panose="02020603050405020304" pitchFamily="18" charset="0"/>
              <a:ea typeface="Times New Roman" panose="02020603050405020304" pitchFamily="18" charset="0"/>
            </a:endParaRPr>
          </a:p>
          <a:p>
            <a:pPr algn="ctr"/>
            <a:r>
              <a:rPr lang="vi-VN" sz="2800" b="1" i="1" dirty="0" smtClean="0">
                <a:solidFill>
                  <a:srgbClr val="0070C0"/>
                </a:solidFill>
                <a:latin typeface="Times New Roman" panose="02020603050405020304" pitchFamily="18" charset="0"/>
                <a:ea typeface="Times New Roman" panose="02020603050405020304" pitchFamily="18" charset="0"/>
              </a:rPr>
              <a:t>Qua </a:t>
            </a:r>
            <a:r>
              <a:rPr lang="vi-VN" sz="2800" b="1" i="1" dirty="0">
                <a:solidFill>
                  <a:srgbClr val="0070C0"/>
                </a:solidFill>
                <a:latin typeface="Times New Roman" panose="02020603050405020304" pitchFamily="18" charset="0"/>
                <a:ea typeface="Times New Roman" panose="02020603050405020304" pitchFamily="18" charset="0"/>
              </a:rPr>
              <a:t>giờ học, </a:t>
            </a:r>
            <a:r>
              <a:rPr lang="en-US" sz="2800" b="1" i="1" dirty="0">
                <a:solidFill>
                  <a:srgbClr val="0070C0"/>
                </a:solidFill>
                <a:latin typeface="Times New Roman" panose="02020603050405020304" pitchFamily="18" charset="0"/>
                <a:ea typeface="Times New Roman" panose="02020603050405020304" pitchFamily="18" charset="0"/>
              </a:rPr>
              <a:t>v</a:t>
            </a:r>
            <a:r>
              <a:rPr lang="vi-VN" sz="2800" b="1" i="1" dirty="0">
                <a:solidFill>
                  <a:srgbClr val="0070C0"/>
                </a:solidFill>
                <a:latin typeface="Times New Roman" panose="02020603050405020304" pitchFamily="18" charset="0"/>
                <a:ea typeface="Times New Roman" panose="02020603050405020304" pitchFamily="18" charset="0"/>
              </a:rPr>
              <a:t>ăn bản đã mang lại những điều gì có ích cho việc ghi chép trong học tập của em? </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9143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xit" presetSubtype="4" fill="hold" grpId="1" nodeType="clickEffect">
                                  <p:stCondLst>
                                    <p:cond delay="0"/>
                                  </p:stCondLst>
                                  <p:childTnLst>
                                    <p:anim calcmode="lin" valueType="num">
                                      <p:cBhvr additive="base">
                                        <p:cTn id="28" dur="500"/>
                                        <p:tgtEl>
                                          <p:spTgt spid="6"/>
                                        </p:tgtEl>
                                        <p:attrNameLst>
                                          <p:attrName>ppt_y</p:attrName>
                                        </p:attrNameLst>
                                      </p:cBhvr>
                                      <p:tavLst>
                                        <p:tav tm="0">
                                          <p:val>
                                            <p:strVal val="#ppt_y"/>
                                          </p:val>
                                        </p:tav>
                                        <p:tav tm="100000">
                                          <p:val>
                                            <p:strVal val="#ppt_y+#ppt_h*1.125000"/>
                                          </p:val>
                                        </p:tav>
                                      </p:tavLst>
                                    </p:anim>
                                    <p:animEffect transition="out" filter="wipe(down)">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21" presetClass="entr" presetSubtype="1"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heel(1)">
                                      <p:cBhvr>
                                        <p:cTn id="33" dur="20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diamond(in)">
                                      <p:cBhvr>
                                        <p:cTn id="38" dur="2000"/>
                                        <p:tgtEl>
                                          <p:spTgt spid="40"/>
                                        </p:tgtEl>
                                      </p:cBhvr>
                                    </p:animEffect>
                                  </p:childTnLst>
                                </p:cTn>
                              </p:par>
                            </p:childTnLst>
                          </p:cTn>
                        </p:par>
                      </p:childTnLst>
                    </p:cTn>
                  </p:par>
                  <p:par>
                    <p:cTn id="39" fill="hold">
                      <p:stCondLst>
                        <p:cond delay="indefinite"/>
                      </p:stCondLst>
                      <p:childTnLst>
                        <p:par>
                          <p:cTn id="40" fill="hold">
                            <p:stCondLst>
                              <p:cond delay="0"/>
                            </p:stCondLst>
                            <p:childTnLst>
                              <p:par>
                                <p:cTn id="41" presetID="20"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edge">
                                      <p:cBhvr>
                                        <p:cTn id="43" dur="2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6" grpId="0" animBg="1"/>
      <p:bldP spid="6" grpId="1" animBg="1"/>
      <p:bldP spid="9" grpId="0" animBg="1"/>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31507" y="807915"/>
            <a:ext cx="6243576" cy="5744360"/>
          </a:xfrm>
          <a:prstGeom prst="rect">
            <a:avLst/>
          </a:prstGeom>
        </p:spPr>
      </p:pic>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3</a:t>
            </a:fld>
            <a:endParaRPr lang="en-US" dirty="0">
              <a:solidFill>
                <a:prstClr val="black">
                  <a:tint val="75000"/>
                </a:prstClr>
              </a:solidFill>
            </a:endParaRPr>
          </a:p>
        </p:txBody>
      </p:sp>
      <p:sp>
        <p:nvSpPr>
          <p:cNvPr id="23" name="TextBox 22"/>
          <p:cNvSpPr txBox="1"/>
          <p:nvPr/>
        </p:nvSpPr>
        <p:spPr>
          <a:xfrm>
            <a:off x="1563887" y="1021285"/>
            <a:ext cx="2003612" cy="3785652"/>
          </a:xfrm>
          <a:prstGeom prst="rect">
            <a:avLst/>
          </a:prstGeom>
          <a:noFill/>
        </p:spPr>
        <p:txBody>
          <a:bodyPr wrap="square" rtlCol="0">
            <a:spAutoFit/>
          </a:bodyPr>
          <a:lstStyle/>
          <a:p>
            <a:pPr algn="ctr">
              <a:defRPr/>
            </a:pPr>
            <a:r>
              <a:rPr lang="en-US" sz="6000" b="1" dirty="0" smtClean="0">
                <a:ln w="9525">
                  <a:solidFill>
                    <a:srgbClr val="FFFFFF"/>
                  </a:solidFill>
                  <a:prstDash val="solid"/>
                </a:ln>
                <a:solidFill>
                  <a:srgbClr val="00AF92"/>
                </a:solidFill>
                <a:effectLst>
                  <a:outerShdw blurRad="12700" dist="38100" dir="2700000" algn="tl" rotWithShape="0">
                    <a:srgbClr val="00AF92">
                      <a:lumMod val="60000"/>
                      <a:lumOff val="40000"/>
                    </a:srgbClr>
                  </a:outerShdw>
                </a:effectLst>
                <a:latin typeface="Times New Roman" panose="02020603050405020304" pitchFamily="18" charset="0"/>
                <a:cs typeface="Times New Roman" panose="02020603050405020304" pitchFamily="18" charset="0"/>
              </a:rPr>
              <a:t>Ô CỬA BÍ MẬT</a:t>
            </a:r>
            <a:endParaRPr lang="en-US" sz="6000" b="1" dirty="0">
              <a:ln w="9525">
                <a:solidFill>
                  <a:srgbClr val="FFFFFF"/>
                </a:solidFill>
                <a:prstDash val="solid"/>
              </a:ln>
              <a:solidFill>
                <a:srgbClr val="00AF92"/>
              </a:solidFill>
              <a:effectLst>
                <a:outerShdw blurRad="12700" dist="38100" dir="2700000" algn="tl" rotWithShape="0">
                  <a:srgbClr val="00AF92">
                    <a:lumMod val="60000"/>
                    <a:lumOff val="40000"/>
                  </a:srgbClr>
                </a:outerShdw>
              </a:effectLst>
              <a:latin typeface="Times New Roman" panose="02020603050405020304" pitchFamily="18" charset="0"/>
              <a:cs typeface="Times New Roman" panose="02020603050405020304" pitchFamily="18" charset="0"/>
            </a:endParaRPr>
          </a:p>
        </p:txBody>
      </p:sp>
      <p:sp>
        <p:nvSpPr>
          <p:cNvPr id="24" name="Rounded Rectangle 23"/>
          <p:cNvSpPr/>
          <p:nvPr/>
        </p:nvSpPr>
        <p:spPr>
          <a:xfrm>
            <a:off x="1312882"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3600" dirty="0" smtClean="0">
                <a:solidFill>
                  <a:srgbClr val="000000"/>
                </a:solidFill>
                <a:latin typeface="Times New Roman" panose="02020603050405020304" pitchFamily="18" charset="0"/>
                <a:cs typeface="Times New Roman" panose="02020603050405020304" pitchFamily="18" charset="0"/>
              </a:rPr>
              <a:t>1</a:t>
            </a:r>
            <a:endParaRPr lang="en-US" sz="3600" dirty="0">
              <a:solidFill>
                <a:srgbClr val="000000"/>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294189" y="14315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3600" dirty="0" smtClean="0">
                <a:solidFill>
                  <a:srgbClr val="000000"/>
                </a:solidFill>
                <a:latin typeface="Times New Roman" panose="02020603050405020304" pitchFamily="18" charset="0"/>
                <a:cs typeface="Times New Roman" panose="02020603050405020304" pitchFamily="18" charset="0"/>
              </a:rPr>
              <a:t>2</a:t>
            </a:r>
            <a:endParaRPr lang="en-US" sz="3600" dirty="0">
              <a:solidFill>
                <a:srgbClr val="000000"/>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3240740" y="138742"/>
            <a:ext cx="731071" cy="488860"/>
          </a:xfrm>
          <a:prstGeom prst="round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algn="ctr">
              <a:defRPr/>
            </a:pPr>
            <a:r>
              <a:rPr lang="en-US" sz="3600" smtClean="0">
                <a:solidFill>
                  <a:srgbClr val="000000"/>
                </a:solidFill>
                <a:latin typeface="Times New Roman" panose="02020603050405020304" pitchFamily="18" charset="0"/>
                <a:cs typeface="Times New Roman" panose="02020603050405020304" pitchFamily="18" charset="0"/>
              </a:rPr>
              <a:t>3</a:t>
            </a:r>
            <a:endParaRPr lang="en-US" sz="3600">
              <a:solidFill>
                <a:srgbClr val="000000"/>
              </a:solidFill>
              <a:latin typeface="Times New Roman" panose="02020603050405020304" pitchFamily="18" charset="0"/>
              <a:cs typeface="Times New Roman" panose="02020603050405020304" pitchFamily="18" charset="0"/>
            </a:endParaRPr>
          </a:p>
        </p:txBody>
      </p:sp>
      <p:pic>
        <p:nvPicPr>
          <p:cNvPr id="28" name="Picture 27"/>
          <p:cNvPicPr>
            <a:picLocks noChangeAspect="1"/>
          </p:cNvPicPr>
          <p:nvPr/>
        </p:nvPicPr>
        <p:blipFill>
          <a:blip r:embed="rId4"/>
          <a:stretch>
            <a:fillRect/>
          </a:stretch>
        </p:blipFill>
        <p:spPr>
          <a:xfrm>
            <a:off x="5013866" y="3108932"/>
            <a:ext cx="2164268" cy="640135"/>
          </a:xfrm>
          <a:prstGeom prst="rect">
            <a:avLst/>
          </a:prstGeom>
        </p:spPr>
      </p:pic>
      <p:sp>
        <p:nvSpPr>
          <p:cNvPr id="31" name="Striped Right Arrow 30">
            <a:hlinkClick r:id="rId5" action="ppaction://hlinksldjump"/>
          </p:cNvPr>
          <p:cNvSpPr/>
          <p:nvPr/>
        </p:nvSpPr>
        <p:spPr>
          <a:xfrm>
            <a:off x="274019" y="5205030"/>
            <a:ext cx="2207773" cy="828227"/>
          </a:xfrm>
          <a:prstGeom prst="stripedRightArrow">
            <a:avLst/>
          </a:prstGeom>
          <a:ln w="57150">
            <a:solidFill>
              <a:schemeClr val="tx1"/>
            </a:solidFill>
            <a:prstDash val="dashDot"/>
          </a:ln>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en-US" sz="2800" b="1" dirty="0" smtClean="0">
                <a:solidFill>
                  <a:srgbClr val="000000"/>
                </a:solidFill>
                <a:latin typeface="Times New Roman" panose="02020603050405020304" pitchFamily="18" charset="0"/>
                <a:cs typeface="Times New Roman" panose="02020603050405020304" pitchFamily="18" charset="0"/>
              </a:rPr>
              <a:t>BÀI HỌC</a:t>
            </a:r>
            <a:endParaRPr lang="en-US" sz="2800" b="1" dirty="0">
              <a:solidFill>
                <a:srgbClr val="000000"/>
              </a:solidFill>
              <a:latin typeface="Times New Roman" panose="02020603050405020304" pitchFamily="18" charset="0"/>
              <a:cs typeface="Times New Roman" panose="02020603050405020304" pitchFamily="18" charset="0"/>
            </a:endParaRPr>
          </a:p>
        </p:txBody>
      </p:sp>
      <p:pic>
        <p:nvPicPr>
          <p:cNvPr id="7" name="Picture 6">
            <a:hlinkClick r:id="rId6" action="ppaction://hlinksldjump"/>
          </p:cNvPr>
          <p:cNvPicPr>
            <a:picLocks noChangeAspect="1"/>
          </p:cNvPicPr>
          <p:nvPr/>
        </p:nvPicPr>
        <p:blipFill>
          <a:blip r:embed="rId7"/>
          <a:stretch>
            <a:fillRect/>
          </a:stretch>
        </p:blipFill>
        <p:spPr>
          <a:xfrm>
            <a:off x="7987942" y="3733020"/>
            <a:ext cx="2858841" cy="2805895"/>
          </a:xfrm>
          <a:prstGeom prst="rect">
            <a:avLst/>
          </a:prstGeom>
          <a:ln w="76200">
            <a:solidFill>
              <a:schemeClr val="tx1"/>
            </a:solidFill>
          </a:ln>
        </p:spPr>
      </p:pic>
      <p:pic>
        <p:nvPicPr>
          <p:cNvPr id="8" name="Picture 7">
            <a:hlinkClick r:id="rId8" action="ppaction://hlinksldjump"/>
          </p:cNvPr>
          <p:cNvPicPr>
            <a:picLocks noChangeAspect="1"/>
          </p:cNvPicPr>
          <p:nvPr/>
        </p:nvPicPr>
        <p:blipFill>
          <a:blip r:embed="rId7"/>
          <a:stretch>
            <a:fillRect/>
          </a:stretch>
        </p:blipFill>
        <p:spPr>
          <a:xfrm>
            <a:off x="4710463" y="889714"/>
            <a:ext cx="3169785" cy="2814225"/>
          </a:xfrm>
          <a:prstGeom prst="rect">
            <a:avLst/>
          </a:prstGeom>
          <a:ln w="76200">
            <a:solidFill>
              <a:schemeClr val="tx1"/>
            </a:solidFill>
          </a:ln>
        </p:spPr>
      </p:pic>
      <p:pic>
        <p:nvPicPr>
          <p:cNvPr id="9" name="Picture 8">
            <a:hlinkClick r:id="rId9" action="ppaction://hlinksldjump"/>
          </p:cNvPr>
          <p:cNvPicPr>
            <a:picLocks noChangeAspect="1"/>
          </p:cNvPicPr>
          <p:nvPr/>
        </p:nvPicPr>
        <p:blipFill>
          <a:blip r:embed="rId7"/>
          <a:stretch>
            <a:fillRect/>
          </a:stretch>
        </p:blipFill>
        <p:spPr>
          <a:xfrm>
            <a:off x="7865734" y="903074"/>
            <a:ext cx="2981252" cy="2816586"/>
          </a:xfrm>
          <a:prstGeom prst="rect">
            <a:avLst/>
          </a:prstGeom>
          <a:ln w="76200">
            <a:solidFill>
              <a:schemeClr val="tx1"/>
            </a:solidFill>
          </a:ln>
        </p:spPr>
      </p:pic>
      <p:pic>
        <p:nvPicPr>
          <p:cNvPr id="29" name="Picture 28">
            <a:hlinkClick r:id="rId6" action="ppaction://hlinksldjump"/>
          </p:cNvPr>
          <p:cNvPicPr>
            <a:picLocks noChangeAspect="1"/>
          </p:cNvPicPr>
          <p:nvPr/>
        </p:nvPicPr>
        <p:blipFill>
          <a:blip r:embed="rId7"/>
          <a:stretch>
            <a:fillRect/>
          </a:stretch>
        </p:blipFill>
        <p:spPr>
          <a:xfrm>
            <a:off x="4717493" y="3733020"/>
            <a:ext cx="3178278" cy="2805896"/>
          </a:xfrm>
          <a:prstGeom prst="rect">
            <a:avLst/>
          </a:prstGeom>
          <a:ln w="76200">
            <a:solidFill>
              <a:schemeClr val="tx1"/>
            </a:solidFill>
          </a:ln>
        </p:spPr>
      </p:pic>
    </p:spTree>
    <p:extLst>
      <p:ext uri="{BB962C8B-B14F-4D97-AF65-F5344CB8AC3E}">
        <p14:creationId xmlns:p14="http://schemas.microsoft.com/office/powerpoint/2010/main" val="214104688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xit" presetSubtype="21" fill="hold" nodeType="clickEffect">
                                  <p:stCondLst>
                                    <p:cond delay="0"/>
                                  </p:stCondLst>
                                  <p:childTnLst>
                                    <p:animEffect transition="out" filter="barn(inVertical)">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5"/>
                    </p:tgtEl>
                  </p:cond>
                </p:stCondLst>
                <p:endSync evt="end" delay="0">
                  <p:rtn val="all"/>
                </p:endSync>
                <p:childTnLst>
                  <p:par>
                    <p:cTn id="20" fill="hold">
                      <p:stCondLst>
                        <p:cond delay="0"/>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5"/>
                  </p:tgtEl>
                </p:cond>
              </p:nextCondLst>
            </p:seq>
            <p:seq concurrent="1" nextAc="seek">
              <p:cTn id="25" restart="whenNotActive" fill="hold" evtFilter="cancelBubble" nodeType="interactiveSeq">
                <p:stCondLst>
                  <p:cond evt="onClick" delay="0">
                    <p:tgtEl>
                      <p:spTgt spid="24"/>
                    </p:tgtEl>
                  </p:cond>
                </p:stCondLst>
                <p:endSync evt="end" delay="0">
                  <p:rtn val="all"/>
                </p:endSync>
                <p:childTnLst>
                  <p:par>
                    <p:cTn id="26" fill="hold">
                      <p:stCondLst>
                        <p:cond delay="0"/>
                      </p:stCondLst>
                      <p:childTnLst>
                        <p:par>
                          <p:cTn id="27" fill="hold">
                            <p:stCondLst>
                              <p:cond delay="0"/>
                            </p:stCondLst>
                            <p:childTnLst>
                              <p:par>
                                <p:cTn id="28" presetID="16" presetClass="exit" presetSubtype="21" fill="hold" nodeType="clickEffect">
                                  <p:stCondLst>
                                    <p:cond delay="0"/>
                                  </p:stCondLst>
                                  <p:childTnLst>
                                    <p:animEffect transition="out" filter="barn(inVertical)">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4"/>
                  </p:tgtEl>
                </p:cond>
              </p:nextCondLst>
            </p:seq>
            <p:seq concurrent="1" nextAc="seek">
              <p:cTn id="31" restart="whenNotActive" fill="hold" evtFilter="cancelBubble" nodeType="interactiveSeq">
                <p:stCondLst>
                  <p:cond evt="onClick" delay="0">
                    <p:tgtEl>
                      <p:spTgt spid="27"/>
                    </p:tgtEl>
                  </p:cond>
                </p:stCondLst>
                <p:endSync evt="end" delay="0">
                  <p:rtn val="all"/>
                </p:endSync>
                <p:childTnLst>
                  <p:par>
                    <p:cTn id="32" fill="hold">
                      <p:stCondLst>
                        <p:cond delay="0"/>
                      </p:stCondLst>
                      <p:childTnLst>
                        <p:par>
                          <p:cTn id="33" fill="hold">
                            <p:stCondLst>
                              <p:cond delay="0"/>
                            </p:stCondLst>
                            <p:childTnLst>
                              <p:par>
                                <p:cTn id="34" presetID="16" presetClass="exit" presetSubtype="21" fill="hold" nodeType="clickEffect">
                                  <p:stCondLst>
                                    <p:cond delay="0"/>
                                  </p:stCondLst>
                                  <p:childTnLst>
                                    <p:animEffect transition="out" filter="barn(inVertical)">
                                      <p:cBhvr>
                                        <p:cTn id="35" dur="500"/>
                                        <p:tgtEl>
                                          <p:spTgt spid="29"/>
                                        </p:tgtEl>
                                      </p:cBhvr>
                                    </p:animEffect>
                                    <p:set>
                                      <p:cBhvr>
                                        <p:cTn id="36"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27"/>
                  </p:tgtEl>
                </p:cond>
              </p:nextCondLst>
            </p:seq>
          </p:childTnLst>
        </p:cTn>
      </p:par>
    </p:tnLst>
    <p:bldLst>
      <p:bldP spid="24" grpId="0" animBg="1"/>
      <p:bldP spid="25" grpId="0" animBg="1"/>
      <p:bldP spid="2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82" y="2893325"/>
            <a:ext cx="3968475" cy="4078099"/>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6147" y="-293504"/>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3698542" y="1216546"/>
            <a:ext cx="8079475"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58315" y="2680708"/>
              <a:ext cx="3469124"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IV. </a:t>
              </a:r>
              <a:r>
                <a:rPr kumimoji="0" lang="en-US" sz="60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LUYỆN </a:t>
              </a:r>
              <a:r>
                <a:rPr kumimoji="0" lang="en-US" sz="6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TẬP</a:t>
              </a:r>
              <a:endParaRPr kumimoji="0" lang="en-US" sz="6000" b="1" i="0" u="sng" strike="noStrike" kern="1200" cap="none" spc="0" normalizeH="0" baseline="0" noProof="0" dirty="0">
                <a:ln>
                  <a:noFill/>
                </a:ln>
                <a:solidFill>
                  <a:srgbClr val="FF0000"/>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747188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82" y="2893325"/>
            <a:ext cx="3968475" cy="4078099"/>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6147" y="-293504"/>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3698542" y="1216546"/>
            <a:ext cx="8079475"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67472" y="2739351"/>
              <a:ext cx="3600032" cy="559099"/>
            </a:xfrm>
            <a:prstGeom prst="rect">
              <a:avLst/>
            </a:prstGeom>
            <a:noFill/>
          </p:spPr>
          <p:txBody>
            <a:bodyPr wrap="square" rtlCol="0">
              <a:spAutoFit/>
            </a:bodyPr>
            <a:lstStyle/>
            <a:p>
              <a:pPr algn="ctr">
                <a:defRPr/>
              </a:pPr>
              <a:r>
                <a:rPr lang="en-US" sz="3200" b="1" dirty="0" err="1" smtClean="0">
                  <a:solidFill>
                    <a:schemeClr val="bg1"/>
                  </a:solidFill>
                  <a:latin typeface="Times New Roman" panose="02020603050405020304" pitchFamily="18" charset="0"/>
                </a:rPr>
                <a:t>Em</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hãy</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trình</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bày</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các</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cách</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ghi</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chép</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để</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nắm</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chắc</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nội</a:t>
              </a:r>
              <a:r>
                <a:rPr lang="en-US" sz="3200" b="1" dirty="0" smtClean="0">
                  <a:solidFill>
                    <a:schemeClr val="bg1"/>
                  </a:solidFill>
                  <a:latin typeface="Times New Roman" panose="02020603050405020304" pitchFamily="18" charset="0"/>
                </a:rPr>
                <a:t> dung </a:t>
              </a:r>
              <a:r>
                <a:rPr lang="en-US" sz="3200" b="1" dirty="0" err="1" smtClean="0">
                  <a:solidFill>
                    <a:schemeClr val="bg1"/>
                  </a:solidFill>
                  <a:latin typeface="Times New Roman" panose="02020603050405020304" pitchFamily="18" charset="0"/>
                </a:rPr>
                <a:t>bài</a:t>
              </a:r>
              <a:r>
                <a:rPr lang="en-US" sz="3200" b="1" dirty="0" smtClean="0">
                  <a:solidFill>
                    <a:schemeClr val="bg1"/>
                  </a:solidFill>
                  <a:latin typeface="Times New Roman" panose="02020603050405020304" pitchFamily="18" charset="0"/>
                </a:rPr>
                <a:t> </a:t>
              </a:r>
              <a:r>
                <a:rPr lang="en-US" sz="3200" b="1" dirty="0" err="1" smtClean="0">
                  <a:solidFill>
                    <a:schemeClr val="bg1"/>
                  </a:solidFill>
                  <a:latin typeface="Times New Roman" panose="02020603050405020304" pitchFamily="18" charset="0"/>
                </a:rPr>
                <a:t>học</a:t>
              </a:r>
              <a:r>
                <a:rPr lang="en-US" sz="3200" b="1" dirty="0" smtClean="0">
                  <a:solidFill>
                    <a:schemeClr val="bg1"/>
                  </a:solidFill>
                  <a:latin typeface="Times New Roman" panose="02020603050405020304" pitchFamily="18" charset="0"/>
                </a:rPr>
                <a:t>.</a:t>
              </a:r>
              <a:endParaRPr lang="en-US" sz="3200" b="1" u="sng" dirty="0">
                <a:solidFill>
                  <a:schemeClr val="bg1"/>
                </a:solidFill>
                <a:latin typeface="等线 Light" panose="020F0302020204030204"/>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0792297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1793" y="-194483"/>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4940039" y="1353024"/>
            <a:ext cx="6764279"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smtClean="0">
                  <a:solidFill>
                    <a:srgbClr val="FF0000"/>
                  </a:solidFill>
                  <a:latin typeface="Times New Roman" panose="02020603050405020304" pitchFamily="18" charset="0"/>
                </a:rPr>
                <a:t>V.</a:t>
              </a:r>
              <a:r>
                <a:rPr lang="en-US" sz="6000" dirty="0" smtClean="0">
                  <a:solidFill>
                    <a:prstClr val="white"/>
                  </a:solidFill>
                  <a:latin typeface="Times New Roman" panose="02020603050405020304" pitchFamily="18" charset="0"/>
                </a:rPr>
                <a:t> </a:t>
              </a:r>
              <a:r>
                <a:rPr kumimoji="0" lang="en-US" sz="6000" b="1" i="0" u="sng" strike="noStrike" kern="1200" cap="none" spc="0" normalizeH="0" baseline="0" noProof="0" dirty="0" smtClean="0">
                  <a:ln>
                    <a:noFill/>
                  </a:ln>
                  <a:solidFill>
                    <a:srgbClr val="FF0000"/>
                  </a:solidFill>
                  <a:effectLst/>
                  <a:uLnTx/>
                  <a:uFillTx/>
                  <a:latin typeface="Times New Roman" panose="02020603050405020304" pitchFamily="18" charset="0"/>
                  <a:ea typeface="+mn-ea"/>
                  <a:cs typeface="+mn-cs"/>
                </a:rPr>
                <a:t>VẬN </a:t>
              </a:r>
              <a:r>
                <a:rPr kumimoji="0" lang="en-US" sz="6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DỤNG</a:t>
              </a:r>
              <a:endParaRPr kumimoji="0" lang="en-US" sz="6000" b="1" i="0" u="sng" strike="noStrike" kern="1200" cap="none" spc="0" normalizeH="0" baseline="0" noProof="0" dirty="0">
                <a:ln>
                  <a:noFill/>
                </a:ln>
                <a:solidFill>
                  <a:srgbClr val="FF0000"/>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6871694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4" y="1774209"/>
            <a:ext cx="4209553" cy="50837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3722" y="-645594"/>
            <a:ext cx="3095013"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4285397" y="901913"/>
            <a:ext cx="7765576" cy="4781042"/>
            <a:chOff x="52152" y="2045037"/>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45037"/>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453590" y="2809176"/>
              <a:ext cx="3569429" cy="942481"/>
            </a:xfrm>
            <a:prstGeom prst="rect">
              <a:avLst/>
            </a:prstGeom>
            <a:noFill/>
          </p:spPr>
          <p:txBody>
            <a:bodyPr wrap="square" rtlCol="0">
              <a:spAutoFit/>
            </a:bodyPr>
            <a:lstStyle/>
            <a:p>
              <a:pPr algn="ctr">
                <a:defRPr/>
              </a:pPr>
              <a:r>
                <a:rPr lang="en-US" sz="2800" b="1" dirty="0" smtClean="0">
                  <a:solidFill>
                    <a:prstClr val="white"/>
                  </a:solidFill>
                  <a:latin typeface="Times New Roman" panose="02020603050405020304" pitchFamily="18" charset="0"/>
                </a:rPr>
                <a:t>          </a:t>
              </a:r>
              <a:r>
                <a:rPr lang="vi-VN" sz="2800" b="1" dirty="0" smtClean="0">
                  <a:solidFill>
                    <a:prstClr val="white"/>
                  </a:solidFill>
                  <a:latin typeface="Times New Roman" panose="02020603050405020304" pitchFamily="18" charset="0"/>
                </a:rPr>
                <a:t>Hãy </a:t>
              </a:r>
              <a:r>
                <a:rPr lang="en-US" sz="2800" b="1" dirty="0" smtClean="0">
                  <a:solidFill>
                    <a:prstClr val="white"/>
                  </a:solidFill>
                  <a:latin typeface="Times New Roman" panose="02020603050405020304" pitchFamily="18" charset="0"/>
                </a:rPr>
                <a:t>viết một </a:t>
              </a:r>
              <a:r>
                <a:rPr lang="en-US" sz="2800" b="1" dirty="0" err="1" smtClean="0">
                  <a:solidFill>
                    <a:prstClr val="white"/>
                  </a:solidFill>
                  <a:latin typeface="Times New Roman" panose="02020603050405020304" pitchFamily="18" charset="0"/>
                </a:rPr>
                <a:t>đoạn</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văn</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khoảng</a:t>
              </a:r>
              <a:r>
                <a:rPr lang="en-US" sz="2800" b="1" dirty="0" smtClean="0">
                  <a:solidFill>
                    <a:prstClr val="white"/>
                  </a:solidFill>
                  <a:latin typeface="Times New Roman" panose="02020603050405020304" pitchFamily="18" charset="0"/>
                </a:rPr>
                <a:t> 5-&gt;7 </a:t>
              </a:r>
              <a:r>
                <a:rPr lang="en-US" sz="2800" b="1" dirty="0" err="1" smtClean="0">
                  <a:solidFill>
                    <a:prstClr val="white"/>
                  </a:solidFill>
                  <a:latin typeface="Times New Roman" panose="02020603050405020304" pitchFamily="18" charset="0"/>
                </a:rPr>
                <a:t>câu</a:t>
              </a:r>
              <a:r>
                <a:rPr lang="en-US" sz="2800" b="1" dirty="0" smtClean="0">
                  <a:solidFill>
                    <a:prstClr val="white"/>
                  </a:solidFill>
                  <a:latin typeface="Times New Roman" panose="02020603050405020304" pitchFamily="18" charset="0"/>
                </a:rPr>
                <a:t>) chia </a:t>
              </a:r>
              <a:r>
                <a:rPr lang="en-US" sz="2800" b="1" dirty="0" err="1" smtClean="0">
                  <a:solidFill>
                    <a:prstClr val="white"/>
                  </a:solidFill>
                  <a:latin typeface="Times New Roman" panose="02020603050405020304" pitchFamily="18" charset="0"/>
                </a:rPr>
                <a:t>sẻ</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cách</a:t>
              </a:r>
              <a:r>
                <a:rPr lang="en-US" sz="2800" b="1" dirty="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ghi</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chép</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để</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nắm</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chắc</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nội</a:t>
              </a:r>
              <a:r>
                <a:rPr lang="en-US" sz="2800" b="1" dirty="0" smtClean="0">
                  <a:solidFill>
                    <a:prstClr val="white"/>
                  </a:solidFill>
                  <a:latin typeface="Times New Roman" panose="02020603050405020304" pitchFamily="18" charset="0"/>
                </a:rPr>
                <a:t> dung </a:t>
              </a:r>
              <a:r>
                <a:rPr lang="en-US" sz="2800" b="1" dirty="0" err="1" smtClean="0">
                  <a:solidFill>
                    <a:prstClr val="white"/>
                  </a:solidFill>
                  <a:latin typeface="Times New Roman" panose="02020603050405020304" pitchFamily="18" charset="0"/>
                </a:rPr>
                <a:t>bài</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học</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hàng</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ngày</a:t>
              </a:r>
              <a:r>
                <a:rPr lang="en-US" sz="2800" b="1" dirty="0" smtClean="0">
                  <a:solidFill>
                    <a:prstClr val="white"/>
                  </a:solidFill>
                  <a:latin typeface="Times New Roman" panose="02020603050405020304" pitchFamily="18" charset="0"/>
                </a:rPr>
                <a:t> ở </a:t>
              </a:r>
              <a:r>
                <a:rPr lang="en-US" sz="2800" b="1" dirty="0" err="1" smtClean="0">
                  <a:solidFill>
                    <a:prstClr val="white"/>
                  </a:solidFill>
                  <a:latin typeface="Times New Roman" panose="02020603050405020304" pitchFamily="18" charset="0"/>
                </a:rPr>
                <a:t>lớp</a:t>
              </a:r>
              <a:r>
                <a:rPr lang="en-US" sz="2800" b="1" dirty="0" smtClean="0">
                  <a:solidFill>
                    <a:prstClr val="white"/>
                  </a:solidFill>
                  <a:latin typeface="Times New Roman" panose="02020603050405020304" pitchFamily="18" charset="0"/>
                </a:rPr>
                <a:t> </a:t>
              </a:r>
              <a:r>
                <a:rPr lang="en-US" sz="2800" b="1" dirty="0" err="1" smtClean="0">
                  <a:solidFill>
                    <a:prstClr val="white"/>
                  </a:solidFill>
                  <a:latin typeface="Times New Roman" panose="02020603050405020304" pitchFamily="18" charset="0"/>
                </a:rPr>
                <a:t>của</a:t>
              </a:r>
              <a:r>
                <a:rPr lang="en-US" sz="2800" b="1" dirty="0" smtClean="0">
                  <a:solidFill>
                    <a:prstClr val="white"/>
                  </a:solidFill>
                  <a:latin typeface="Times New Roman" panose="02020603050405020304" pitchFamily="18" charset="0"/>
                </a:rPr>
                <a:t> em.</a:t>
              </a:r>
              <a:endParaRPr lang="en-US" sz="2800" b="1" dirty="0">
                <a:solidFill>
                  <a:prstClr val="white"/>
                </a:solidFill>
                <a:latin typeface="等线 Light" panose="020F0302020204030204"/>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35992677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5566267"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40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H</a:t>
            </a:r>
            <a:r>
              <a:rPr kumimoji="0" lang="vi-VN" sz="40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Ư</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ỚNG DẪN TỰ HỌC</a:t>
            </a:r>
            <a:endParaRPr kumimoji="0" lang="nl-NL" sz="4000" b="1" i="0" u="sng"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xmlns="" id="{08FBBFBF-FB61-405F-963A-B32C26E61624}"/>
              </a:ext>
            </a:extLst>
          </p:cNvPr>
          <p:cNvSpPr>
            <a:spLocks/>
          </p:cNvSpPr>
          <p:nvPr>
            <p:custDataLst>
              <p:tags r:id="rId1"/>
            </p:custDataLst>
          </p:nvPr>
        </p:nvSpPr>
        <p:spPr bwMode="auto">
          <a:xfrm>
            <a:off x="2634144" y="1178851"/>
            <a:ext cx="1166070" cy="103457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xmlns="" id="{D9608DDF-2DEF-4212-A08D-7E08900A64B9}"/>
              </a:ext>
            </a:extLst>
          </p:cNvPr>
          <p:cNvSpPr>
            <a:spLocks/>
          </p:cNvSpPr>
          <p:nvPr>
            <p:custDataLst>
              <p:tags r:id="rId2"/>
            </p:custDataLst>
          </p:nvPr>
        </p:nvSpPr>
        <p:spPr bwMode="auto">
          <a:xfrm>
            <a:off x="7728340" y="1178852"/>
            <a:ext cx="1238766" cy="1034576"/>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xmlns="" id="{CE04D797-45F0-4FDB-A23E-DBDC82FFBE18}"/>
              </a:ext>
            </a:extLst>
          </p:cNvPr>
          <p:cNvSpPr>
            <a:spLocks/>
          </p:cNvSpPr>
          <p:nvPr>
            <p:custDataLst>
              <p:tags r:id="rId3"/>
            </p:custDataLst>
          </p:nvPr>
        </p:nvSpPr>
        <p:spPr bwMode="auto">
          <a:xfrm>
            <a:off x="5586413" y="2213427"/>
            <a:ext cx="503238" cy="625307"/>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xmlns="" id="{E81980A6-155B-427A-8BA6-3A43688E1BCC}"/>
              </a:ext>
            </a:extLst>
          </p:cNvPr>
          <p:cNvSpPr txBox="1">
            <a:spLocks noChangeArrowheads="1"/>
          </p:cNvSpPr>
          <p:nvPr>
            <p:custDataLst>
              <p:tags r:id="rId4"/>
            </p:custDataLst>
          </p:nvPr>
        </p:nvSpPr>
        <p:spPr bwMode="auto">
          <a:xfrm>
            <a:off x="1047240" y="2213428"/>
            <a:ext cx="4539173" cy="348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00000"/>
              </a:lnSpc>
              <a:spcBef>
                <a:spcPts val="0"/>
              </a:spcBef>
              <a:spcAft>
                <a:spcPts val="0"/>
              </a:spcAft>
              <a:buClrTx/>
              <a:buSzPct val="80000"/>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a:t>
            </a:r>
            <a:r>
              <a:rPr kumimoji="0" lang="en-US" sz="3200" b="1" i="0" u="sng" strike="noStrike" kern="1200" cap="none" spc="0" normalizeH="0" baseline="0" noProof="0" dirty="0" err="1" smtClean="0">
                <a:ln>
                  <a:noFill/>
                </a:ln>
                <a:solidFill>
                  <a:srgbClr val="FF0000"/>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Bài</a:t>
            </a:r>
            <a:r>
              <a:rPr kumimoji="0" lang="en-US" sz="3200" b="1" i="0" u="sng" strike="noStrike" kern="1200" cap="none" spc="0" normalizeH="0" noProof="0" dirty="0" smtClean="0">
                <a:ln>
                  <a:noFill/>
                </a:ln>
                <a:solidFill>
                  <a:srgbClr val="FF0000"/>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r>
              <a:rPr kumimoji="0" lang="en-US" sz="3200" b="1" i="0" u="sng" strike="noStrike" kern="1200" cap="none" spc="0" normalizeH="0" noProof="0" dirty="0" err="1" smtClean="0">
                <a:ln>
                  <a:noFill/>
                </a:ln>
                <a:solidFill>
                  <a:srgbClr val="FF0000"/>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vừa</a:t>
            </a:r>
            <a:r>
              <a:rPr kumimoji="0" lang="en-US" sz="3200" b="1" i="0" u="sng" strike="noStrike" kern="1200" cap="none" spc="0" normalizeH="0" noProof="0" dirty="0" smtClean="0">
                <a:ln>
                  <a:noFill/>
                </a:ln>
                <a:solidFill>
                  <a:srgbClr val="FF0000"/>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r>
              <a:rPr kumimoji="0" lang="en-US" sz="3200" b="1" i="0" u="sng" strike="noStrike" kern="1200" cap="none" spc="0" normalizeH="0" noProof="0" dirty="0" err="1" smtClean="0">
                <a:ln>
                  <a:noFill/>
                </a:ln>
                <a:solidFill>
                  <a:srgbClr val="FF0000"/>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học</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 </a:t>
            </a:r>
            <a:endPar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endParaRPr>
          </a:p>
          <a:p>
            <a:pPr lvl="0" algn="just">
              <a:lnSpc>
                <a:spcPct val="100000"/>
              </a:lnSpc>
              <a:defRPr/>
            </a:pP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Cách</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ghi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chép</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để</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nắm</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chắc</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nội</a:t>
            </a:r>
            <a:r>
              <a:rPr lang="en-US" sz="3200" b="1" dirty="0" smtClean="0">
                <a:solidFill>
                  <a:prstClr val="black"/>
                </a:solidFill>
                <a:latin typeface="Times New Roman" panose="02020603050405020304" pitchFamily="18" charset="0"/>
                <a:cs typeface="Times New Roman" panose="02020603050405020304" pitchFamily="18" charset="0"/>
              </a:rPr>
              <a:t> dung </a:t>
            </a:r>
            <a:r>
              <a:rPr lang="en-US" sz="3200" b="1" dirty="0" err="1" smtClean="0">
                <a:solidFill>
                  <a:prstClr val="black"/>
                </a:solidFill>
                <a:latin typeface="Times New Roman" panose="02020603050405020304" pitchFamily="18" charset="0"/>
                <a:cs typeface="Times New Roman" panose="02020603050405020304" pitchFamily="18" charset="0"/>
              </a:rPr>
              <a:t>bài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học</a:t>
            </a:r>
            <a:r>
              <a:rPr lang="en-US" sz="3200" b="1" dirty="0" smtClean="0">
                <a:solidFill>
                  <a:prstClr val="black"/>
                </a:solidFill>
                <a:latin typeface="Times New Roman" panose="02020603050405020304" pitchFamily="18" charset="0"/>
                <a:cs typeface="Times New Roman" panose="02020603050405020304" pitchFamily="18" charset="0"/>
              </a:rPr>
              <a:t>.</a:t>
            </a:r>
          </a:p>
          <a:p>
            <a:pPr lvl="0" algn="just">
              <a:lnSpc>
                <a:spcPct val="100000"/>
              </a:lnSpc>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vận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dụng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vào</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smtClean="0">
                <a:solidFill>
                  <a:prstClr val="black"/>
                </a:solidFill>
                <a:latin typeface="Times New Roman" panose="02020603050405020304" pitchFamily="18" charset="0"/>
                <a:cs typeface="Times New Roman" panose="02020603050405020304" pitchFamily="18" charset="0"/>
              </a:rPr>
              <a:t>vở</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B</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ài</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tập</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Ngữ</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văn</a:t>
            </a:r>
            <a:r>
              <a:rPr kumimoji="0" lang="en-US" sz="3200" b="1" i="0" u="none" strike="noStrike" kern="1200" cap="none" spc="0" normalizeH="0" noProof="0" dirty="0" smtClean="0">
                <a:ln>
                  <a:noFill/>
                </a:ln>
                <a:solidFill>
                  <a:srgbClr val="FF0000"/>
                </a:solidFill>
                <a:effectLst/>
                <a:uLnTx/>
                <a:uFillTx/>
                <a:latin typeface="Times New Roman" panose="02020603050405020304" pitchFamily="18" charset="0"/>
                <a:cs typeface="Times New Roman" panose="02020603050405020304" pitchFamily="18" charset="0"/>
              </a:rPr>
              <a:t> 7.</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xmlns="" id="{2DB260FA-18EC-4A07-8B92-833EF5DE5943}"/>
              </a:ext>
            </a:extLst>
          </p:cNvPr>
          <p:cNvSpPr txBox="1">
            <a:spLocks noChangeArrowheads="1"/>
          </p:cNvSpPr>
          <p:nvPr>
            <p:custDataLst>
              <p:tags r:id="rId5"/>
            </p:custDataLst>
          </p:nvPr>
        </p:nvSpPr>
        <p:spPr bwMode="auto">
          <a:xfrm>
            <a:off x="6096001" y="2213428"/>
            <a:ext cx="4999630" cy="354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marR="0" lvl="0" indent="-457200" defTabSz="914400" rtl="0" eaLnBrk="1" fontAlgn="auto" latinLnBrk="0" hangingPunct="1">
              <a:lnSpc>
                <a:spcPct val="100000"/>
              </a:lnSpc>
              <a:spcBef>
                <a:spcPts val="0"/>
              </a:spcBef>
              <a:spcAft>
                <a:spcPts val="0"/>
              </a:spcAft>
              <a:buClrTx/>
              <a:buSzTx/>
              <a:buFont typeface="Arial" charset="0"/>
              <a:buChar char="•"/>
              <a:tabLst/>
              <a:defRPr/>
            </a:pPr>
            <a:r>
              <a:rPr lang="en-US" sz="3200" b="1" u="sng"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Bài</a:t>
            </a:r>
            <a:r>
              <a:rPr lang="en-US" sz="3200" b="1" u="sng"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u="sng"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sắp</a:t>
            </a:r>
            <a:r>
              <a:rPr lang="en-US" sz="3200" b="1" u="sng"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u="sng" dirty="0" err="1">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học</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Tiết</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61) </a:t>
            </a:r>
          </a:p>
          <a:p>
            <a:pPr marL="0" marR="0" lvl="0" indent="0" defTabSz="914400" rtl="0" eaLnBrk="1" fontAlgn="auto" latinLnBrk="0" hangingPunct="1">
              <a:lnSpc>
                <a:spcPct val="100000"/>
              </a:lnSpc>
              <a:spcBef>
                <a:spcPts val="0"/>
              </a:spcBef>
              <a:spcAft>
                <a:spcPts val="0"/>
              </a:spcAft>
              <a:buClrTx/>
              <a:buSzTx/>
              <a:tabLst/>
              <a:defRPr/>
            </a:pPr>
            <a:r>
              <a:rPr lang="en-US" sz="3200" b="1" dirty="0" err="1" smtClean="0">
                <a:latin typeface="Times New Roman" panose="02020603050405020304" pitchFamily="18" charset="0"/>
                <a:ea typeface="华康少女文字W5(P)" panose="040F0500000000000000" pitchFamily="82" charset="-122"/>
                <a:cs typeface="Times New Roman" panose="02020603050405020304" pitchFamily="18" charset="0"/>
              </a:rPr>
              <a:t>Đọc</a:t>
            </a:r>
            <a:r>
              <a:rPr lang="en-US" sz="3200" b="1" dirty="0" smtClean="0">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latin typeface="Times New Roman" panose="02020603050405020304" pitchFamily="18" charset="0"/>
                <a:ea typeface="华康少女文字W5(P)" panose="040F0500000000000000" pitchFamily="82" charset="-122"/>
                <a:cs typeface="Times New Roman" panose="02020603050405020304" pitchFamily="18" charset="0"/>
              </a:rPr>
              <a:t>kết</a:t>
            </a:r>
            <a:r>
              <a:rPr lang="en-US" sz="3200" b="1" dirty="0" smtClean="0">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latin typeface="Times New Roman" panose="02020603050405020304" pitchFamily="18" charset="0"/>
                <a:ea typeface="华康少女文字W5(P)" panose="040F0500000000000000" pitchFamily="82" charset="-122"/>
                <a:cs typeface="Times New Roman" panose="02020603050405020304" pitchFamily="18" charset="0"/>
              </a:rPr>
              <a:t>nối</a:t>
            </a:r>
            <a:r>
              <a:rPr lang="en-US" sz="3200" b="1" dirty="0" smtClean="0">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latin typeface="Times New Roman" panose="02020603050405020304" pitchFamily="18" charset="0"/>
                <a:ea typeface="华康少女文字W5(P)" panose="040F0500000000000000" pitchFamily="82" charset="-122"/>
                <a:cs typeface="Times New Roman" panose="02020603050405020304" pitchFamily="18" charset="0"/>
              </a:rPr>
              <a:t>chủ</a:t>
            </a:r>
            <a:r>
              <a:rPr lang="en-US" sz="3200" b="1" dirty="0" smtClean="0">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err="1" smtClean="0">
                <a:latin typeface="Times New Roman" panose="02020603050405020304" pitchFamily="18" charset="0"/>
                <a:ea typeface="华康少女文字W5(P)" panose="040F0500000000000000" pitchFamily="82" charset="-122"/>
                <a:cs typeface="Times New Roman" panose="02020603050405020304" pitchFamily="18" charset="0"/>
              </a:rPr>
              <a:t>điểm</a:t>
            </a:r>
            <a:r>
              <a:rPr lang="en-US" sz="3200" b="1" dirty="0" smtClean="0">
                <a:latin typeface="Times New Roman" panose="02020603050405020304" pitchFamily="18" charset="0"/>
                <a:ea typeface="华康少女文字W5(P)" panose="040F0500000000000000" pitchFamily="82" charset="-122"/>
                <a:cs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Tx/>
              <a:buSzTx/>
              <a:tabLst/>
              <a:defRPr/>
            </a:pPr>
            <a:r>
              <a:rPr lang="en-US" sz="3200" b="1" dirty="0">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smtClean="0">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BÀI HỌC TỪ CÂY CAU </a:t>
            </a:r>
          </a:p>
          <a:p>
            <a:pPr marL="285750" marR="0" lvl="0" indent="-285750"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b="1" dirty="0" smtClean="0">
                <a:solidFill>
                  <a:srgbClr val="FF0000"/>
                </a:solidFill>
                <a:latin typeface="Times New Roman" panose="02020603050405020304" pitchFamily="18" charset="0"/>
                <a:ea typeface="华康少女文字W5(P)" panose="040F0500000000000000" pitchFamily="82" charset="-122"/>
                <a:cs typeface="Times New Roman" panose="02020603050405020304" pitchFamily="18" charset="0"/>
              </a:rPr>
              <a:t>                </a:t>
            </a:r>
            <a:r>
              <a:rPr lang="en-US" sz="3200" dirty="0" smtClean="0">
                <a:latin typeface="Times New Roman" panose="02020603050405020304" pitchFamily="18" charset="0"/>
                <a:ea typeface="华康少女文字W5(P)" panose="040F0500000000000000" pitchFamily="82" charset="-122"/>
                <a:cs typeface="Times New Roman" panose="02020603050405020304" pitchFamily="18" charset="0"/>
              </a:rPr>
              <a:t>(SGK/105-107)</a:t>
            </a:r>
            <a:endParaRPr lang="en-US" sz="3200" dirty="0">
              <a:latin typeface="Times New Roman" panose="02020603050405020304" pitchFamily="18" charset="0"/>
              <a:ea typeface="华康少女文字W5(P)" panose="040F0500000000000000" pitchFamily="82" charset="-122"/>
              <a:cs typeface="Times New Roman" panose="02020603050405020304" pitchFamily="18" charset="0"/>
            </a:endParaRPr>
          </a:p>
        </p:txBody>
      </p:sp>
      <p:pic>
        <p:nvPicPr>
          <p:cNvPr id="29" name="图片 41">
            <a:extLst>
              <a:ext uri="{FF2B5EF4-FFF2-40B4-BE49-F238E27FC236}">
                <a16:creationId xmlns:a16="http://schemas.microsoft.com/office/drawing/2014/main" xmlns=""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2368478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12934"/>
            <a:ext cx="4176215"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2753" y="-534572"/>
            <a:ext cx="3725838"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4099237" y="1190355"/>
            <a:ext cx="8218783" cy="5121132"/>
            <a:chOff x="-84937" y="2155318"/>
            <a:chExt cx="4961206"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37" y="2155318"/>
              <a:ext cx="4961206"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2469" y="2883465"/>
              <a:ext cx="3906908" cy="939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mn-cs"/>
                </a:rPr>
                <a:t>CHÚC</a:t>
              </a:r>
              <a:r>
                <a:rPr kumimoji="0" lang="en-US" sz="6000" b="0" i="0" u="none" strike="noStrike" kern="1200" cap="none" spc="0" normalizeH="0" noProof="0" dirty="0" smtClean="0">
                  <a:ln>
                    <a:noFill/>
                  </a:ln>
                  <a:solidFill>
                    <a:prstClr val="white"/>
                  </a:solidFill>
                  <a:effectLst/>
                  <a:uLnTx/>
                  <a:uFillTx/>
                  <a:latin typeface="Times New Roman" panose="02020603050405020304" pitchFamily="18" charset="0"/>
                  <a:ea typeface="+mn-ea"/>
                  <a:cs typeface="+mn-cs"/>
                </a:rPr>
                <a:t> CÁC EM HỌC TỐT </a:t>
              </a:r>
              <a:r>
                <a:rPr kumimoji="0" lang="en-US" sz="60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mn-cs"/>
                </a:rPr>
                <a:t>!</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464991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6"/>
        <p:cNvGrpSpPr/>
        <p:nvPr/>
      </p:nvGrpSpPr>
      <p:grpSpPr>
        <a:xfrm>
          <a:off x="0" y="0"/>
          <a:ext cx="0" cy="0"/>
          <a:chOff x="0" y="0"/>
          <a:chExt cx="0" cy="0"/>
        </a:xfrm>
      </p:grpSpPr>
      <p:sp>
        <p:nvSpPr>
          <p:cNvPr id="167" name="Google Shape;167;p2">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defRPr/>
            </a:pPr>
            <a:endParaRPr sz="3199" kern="0">
              <a:solidFill>
                <a:srgbClr val="FFFFFF"/>
              </a:solidFill>
              <a:latin typeface="Trebuchet MS"/>
              <a:ea typeface="Trebuchet MS"/>
              <a:cs typeface="Trebuchet MS"/>
              <a:sym typeface="Trebuchet MS"/>
            </a:endParaRPr>
          </a:p>
        </p:txBody>
      </p:sp>
      <p:sp>
        <p:nvSpPr>
          <p:cNvPr id="168" name="Google Shape;168;p2"/>
          <p:cNvSpPr txBox="1"/>
          <p:nvPr/>
        </p:nvSpPr>
        <p:spPr>
          <a:xfrm>
            <a:off x="1990488" y="1307818"/>
            <a:ext cx="9075421" cy="707811"/>
          </a:xfrm>
          <a:prstGeom prst="rect">
            <a:avLst/>
          </a:prstGeom>
          <a:noFill/>
          <a:ln>
            <a:noFill/>
          </a:ln>
        </p:spPr>
        <p:txBody>
          <a:bodyPr spcFirstLastPara="1" wrap="square" lIns="91392" tIns="45683" rIns="91392" bIns="45683" anchor="t" anchorCtr="0">
            <a:spAutoFit/>
          </a:bodyPr>
          <a:lstStyle/>
          <a:p>
            <a:pPr defTabSz="914217">
              <a:defRPr/>
            </a:pPr>
            <a:r>
              <a:rPr lang="de-DE" sz="4000" b="1" i="1" dirty="0">
                <a:solidFill>
                  <a:srgbClr val="FFFFFF"/>
                </a:solidFill>
                <a:latin typeface="Times New Roman" panose="02020603050405020304" pitchFamily="18" charset="0"/>
                <a:cs typeface="Times New Roman" panose="02020603050405020304" pitchFamily="18" charset="0"/>
              </a:rPr>
              <a:t>Câu 1: Thông tin cơ bản là gì</a:t>
            </a:r>
            <a:r>
              <a:rPr lang="de-DE" sz="4000" b="1" i="1" dirty="0" smtClean="0">
                <a:solidFill>
                  <a:srgbClr val="FFFFFF"/>
                </a:solidFill>
                <a:latin typeface="Times New Roman" panose="02020603050405020304" pitchFamily="18" charset="0"/>
                <a:cs typeface="Times New Roman" panose="02020603050405020304" pitchFamily="18" charset="0"/>
              </a:rPr>
              <a:t>?</a:t>
            </a:r>
            <a:endParaRPr lang="en-US" sz="4000" b="1" dirty="0">
              <a:solidFill>
                <a:srgbClr val="FFFFFF"/>
              </a:solidFill>
              <a:latin typeface="Times New Roman" panose="02020603050405020304" pitchFamily="18" charset="0"/>
              <a:cs typeface="Times New Roman" panose="02020603050405020304" pitchFamily="18" charset="0"/>
            </a:endParaRPr>
          </a:p>
        </p:txBody>
      </p:sp>
      <p:sp>
        <p:nvSpPr>
          <p:cNvPr id="169" name="Google Shape;169;p2"/>
          <p:cNvSpPr txBox="1"/>
          <p:nvPr/>
        </p:nvSpPr>
        <p:spPr>
          <a:xfrm>
            <a:off x="1322831" y="3132781"/>
            <a:ext cx="9083912" cy="1015331"/>
          </a:xfrm>
          <a:prstGeom prst="rect">
            <a:avLst/>
          </a:prstGeom>
          <a:noFill/>
          <a:ln>
            <a:noFill/>
          </a:ln>
        </p:spPr>
        <p:txBody>
          <a:bodyPr spcFirstLastPara="1" wrap="square" lIns="91392" tIns="45683" rIns="91392" bIns="45683" anchor="t" anchorCtr="0">
            <a:spAutoFit/>
          </a:bodyPr>
          <a:lstStyle/>
          <a:p>
            <a:pPr defTabSz="914126">
              <a:buClr>
                <a:srgbClr val="000000"/>
              </a:buClr>
              <a:defRPr/>
            </a:pPr>
            <a:r>
              <a:rPr lang="en-US" sz="2999" b="1" u="sng" kern="0" dirty="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dirty="0">
              <a:solidFill>
                <a:srgbClr val="FFFFFF"/>
              </a:solidFill>
              <a:latin typeface="Times New Roman" panose="02020603050405020304" pitchFamily="18" charset="0"/>
              <a:cs typeface="Times New Roman" panose="02020603050405020304" pitchFamily="18" charset="0"/>
              <a:sym typeface="Arial"/>
            </a:endParaRPr>
          </a:p>
          <a:p>
            <a:pPr defTabSz="914217">
              <a:defRPr/>
            </a:pPr>
            <a:r>
              <a:rPr lang="en-US" sz="2999" i="1" dirty="0">
                <a:solidFill>
                  <a:srgbClr val="FFFFFF"/>
                </a:solidFill>
                <a:latin typeface="Times New Roman" panose="02020603050405020304" pitchFamily="18" charset="0"/>
                <a:cs typeface="Times New Roman" panose="02020603050405020304" pitchFamily="18" charset="0"/>
              </a:rPr>
              <a:t>Là thông tin chính, quan trọng toát ra từ toàn bộ văn bản</a:t>
            </a:r>
            <a:endParaRPr lang="en-US" sz="2999"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7284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fade">
                                      <p:cBhvr>
                                        <p:cTn id="12" dur="1000"/>
                                        <p:tgtEl>
                                          <p:spTgt spid="169"/>
                                        </p:tgtEl>
                                      </p:cBhvr>
                                    </p:animEffect>
                                    <p:anim calcmode="lin" valueType="num">
                                      <p:cBhvr>
                                        <p:cTn id="13" dur="1000" fill="hold"/>
                                        <p:tgtEl>
                                          <p:spTgt spid="169"/>
                                        </p:tgtEl>
                                        <p:attrNameLst>
                                          <p:attrName>ppt_x</p:attrName>
                                        </p:attrNameLst>
                                      </p:cBhvr>
                                      <p:tavLst>
                                        <p:tav tm="0">
                                          <p:val>
                                            <p:strVal val="#ppt_x"/>
                                          </p:val>
                                        </p:tav>
                                        <p:tav tm="100000">
                                          <p:val>
                                            <p:strVal val="#ppt_x"/>
                                          </p:val>
                                        </p:tav>
                                      </p:tavLst>
                                    </p:anim>
                                    <p:anim calcmode="lin" valueType="num">
                                      <p:cBhvr>
                                        <p:cTn id="14" dur="1000" fill="hold"/>
                                        <p:tgtEl>
                                          <p:spTgt spid="1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3"/>
        <p:cNvGrpSpPr/>
        <p:nvPr/>
      </p:nvGrpSpPr>
      <p:grpSpPr>
        <a:xfrm>
          <a:off x="0" y="0"/>
          <a:ext cx="0" cy="0"/>
          <a:chOff x="0" y="0"/>
          <a:chExt cx="0" cy="0"/>
        </a:xfrm>
      </p:grpSpPr>
      <p:sp>
        <p:nvSpPr>
          <p:cNvPr id="174" name="Google Shape;174;p3">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defRPr/>
            </a:pPr>
            <a:endParaRPr sz="3199" kern="0">
              <a:solidFill>
                <a:srgbClr val="FFFFFF"/>
              </a:solidFill>
              <a:latin typeface="Trebuchet MS"/>
              <a:ea typeface="Trebuchet MS"/>
              <a:cs typeface="Trebuchet MS"/>
              <a:sym typeface="Trebuchet MS"/>
            </a:endParaRPr>
          </a:p>
        </p:txBody>
      </p:sp>
      <p:sp>
        <p:nvSpPr>
          <p:cNvPr id="175" name="Google Shape;175;p3"/>
          <p:cNvSpPr txBox="1"/>
          <p:nvPr/>
        </p:nvSpPr>
        <p:spPr>
          <a:xfrm>
            <a:off x="1193625" y="1287462"/>
            <a:ext cx="10344061" cy="707811"/>
          </a:xfrm>
          <a:prstGeom prst="rect">
            <a:avLst/>
          </a:prstGeom>
          <a:noFill/>
          <a:ln>
            <a:noFill/>
          </a:ln>
        </p:spPr>
        <p:txBody>
          <a:bodyPr spcFirstLastPara="1" wrap="square" lIns="91392" tIns="45683" rIns="91392" bIns="45683" anchor="t" anchorCtr="0">
            <a:spAutoFit/>
          </a:bodyPr>
          <a:lstStyle/>
          <a:p>
            <a:pPr defTabSz="914217">
              <a:defRPr/>
            </a:pPr>
            <a:r>
              <a:rPr lang="de-DE" sz="4000" b="1" i="1" dirty="0">
                <a:solidFill>
                  <a:srgbClr val="FFFFFF"/>
                </a:solidFill>
                <a:latin typeface="Times New Roman" panose="02020603050405020304" pitchFamily="18" charset="0"/>
                <a:cs typeface="Times New Roman" panose="02020603050405020304" pitchFamily="18" charset="0"/>
              </a:rPr>
              <a:t>Câu 2: </a:t>
            </a:r>
            <a:r>
              <a:rPr lang="de-DE" sz="4000" b="1" i="1" dirty="0" smtClean="0">
                <a:solidFill>
                  <a:srgbClr val="FFFFFF"/>
                </a:solidFill>
                <a:latin typeface="Times New Roman" panose="02020603050405020304" pitchFamily="18" charset="0"/>
                <a:cs typeface="Times New Roman" panose="02020603050405020304" pitchFamily="18" charset="0"/>
              </a:rPr>
              <a:t>Chi tiết trong văn bản thông tin là gì?</a:t>
            </a:r>
            <a:endParaRPr lang="en-US" sz="4000" b="1" dirty="0">
              <a:solidFill>
                <a:srgbClr val="FFFFFF"/>
              </a:solidFill>
              <a:latin typeface="Times New Roman" panose="02020603050405020304" pitchFamily="18" charset="0"/>
              <a:cs typeface="Times New Roman" panose="02020603050405020304" pitchFamily="18" charset="0"/>
            </a:endParaRPr>
          </a:p>
        </p:txBody>
      </p:sp>
      <p:sp>
        <p:nvSpPr>
          <p:cNvPr id="176" name="Google Shape;176;p3"/>
          <p:cNvSpPr txBox="1"/>
          <p:nvPr/>
        </p:nvSpPr>
        <p:spPr>
          <a:xfrm>
            <a:off x="1193625" y="3053100"/>
            <a:ext cx="9038945" cy="1938405"/>
          </a:xfrm>
          <a:prstGeom prst="rect">
            <a:avLst/>
          </a:prstGeom>
          <a:noFill/>
          <a:ln>
            <a:noFill/>
          </a:ln>
        </p:spPr>
        <p:txBody>
          <a:bodyPr spcFirstLastPara="1" wrap="square" lIns="91392" tIns="45683" rIns="91392" bIns="45683" anchor="t" anchorCtr="0">
            <a:spAutoFit/>
          </a:bodyPr>
          <a:lstStyle/>
          <a:p>
            <a:pPr defTabSz="914126">
              <a:buClr>
                <a:srgbClr val="000000"/>
              </a:buClr>
              <a:defRPr/>
            </a:pPr>
            <a:r>
              <a:rPr lang="en-US" sz="2999" b="1" u="sng" kern="0" dirty="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dirty="0">
              <a:solidFill>
                <a:srgbClr val="FFFFFF"/>
              </a:solidFill>
              <a:latin typeface="Times New Roman" panose="02020603050405020304" pitchFamily="18" charset="0"/>
              <a:cs typeface="Times New Roman" panose="02020603050405020304" pitchFamily="18" charset="0"/>
              <a:sym typeface="Arial"/>
            </a:endParaRPr>
          </a:p>
          <a:p>
            <a:pPr defTabSz="914217">
              <a:defRPr/>
            </a:pPr>
            <a:r>
              <a:rPr lang="en-US" sz="2999" i="1" dirty="0" smtClean="0">
                <a:solidFill>
                  <a:srgbClr val="FFFFFF"/>
                </a:solidFill>
                <a:latin typeface="Times New Roman" panose="02020603050405020304" pitchFamily="18" charset="0"/>
                <a:cs typeface="Times New Roman" panose="02020603050405020304" pitchFamily="18" charset="0"/>
              </a:rPr>
              <a:t>Là đơn vị </a:t>
            </a:r>
            <a:r>
              <a:rPr lang="en-US" sz="2999" i="1" dirty="0" err="1" smtClean="0">
                <a:solidFill>
                  <a:srgbClr val="FFFFFF"/>
                </a:solidFill>
                <a:latin typeface="Times New Roman" panose="02020603050405020304" pitchFamily="18" charset="0"/>
                <a:cs typeface="Times New Roman" panose="02020603050405020304" pitchFamily="18" charset="0"/>
              </a:rPr>
              <a:t>nhỏ</a:t>
            </a:r>
            <a:r>
              <a:rPr lang="en-US" sz="2999" i="1" dirty="0" smtClean="0">
                <a:solidFill>
                  <a:srgbClr val="FFFFFF"/>
                </a:solidFill>
                <a:latin typeface="Times New Roman" panose="02020603050405020304" pitchFamily="18" charset="0"/>
                <a:cs typeface="Times New Roman" panose="02020603050405020304" pitchFamily="18" charset="0"/>
              </a:rPr>
              <a:t> </a:t>
            </a:r>
            <a:r>
              <a:rPr lang="en-US" sz="2999" i="1" dirty="0" err="1" smtClean="0">
                <a:solidFill>
                  <a:srgbClr val="FFFFFF"/>
                </a:solidFill>
                <a:latin typeface="Times New Roman" panose="02020603050405020304" pitchFamily="18" charset="0"/>
                <a:cs typeface="Times New Roman" panose="02020603050405020304" pitchFamily="18" charset="0"/>
              </a:rPr>
              <a:t>làm</a:t>
            </a:r>
            <a:r>
              <a:rPr lang="en-US" sz="2999" i="1" dirty="0" smtClean="0">
                <a:solidFill>
                  <a:srgbClr val="FFFFFF"/>
                </a:solidFill>
                <a:latin typeface="Times New Roman" panose="02020603050405020304" pitchFamily="18" charset="0"/>
                <a:cs typeface="Times New Roman" panose="02020603050405020304" pitchFamily="18" charset="0"/>
              </a:rPr>
              <a:t> cơ sở và góp phần làm sáng tỏ thông tin </a:t>
            </a:r>
            <a:r>
              <a:rPr lang="en-US" sz="2999" i="1" dirty="0" err="1" smtClean="0">
                <a:solidFill>
                  <a:srgbClr val="FFFFFF"/>
                </a:solidFill>
                <a:latin typeface="Times New Roman" panose="02020603050405020304" pitchFamily="18" charset="0"/>
                <a:cs typeface="Times New Roman" panose="02020603050405020304" pitchFamily="18" charset="0"/>
              </a:rPr>
              <a:t>chính</a:t>
            </a:r>
            <a:r>
              <a:rPr lang="en-US" sz="2999" i="1" dirty="0" smtClean="0">
                <a:solidFill>
                  <a:srgbClr val="FFFFFF"/>
                </a:solidFill>
                <a:latin typeface="Times New Roman" panose="02020603050405020304" pitchFamily="18" charset="0"/>
                <a:cs typeface="Times New Roman" panose="02020603050405020304" pitchFamily="18" charset="0"/>
              </a:rPr>
              <a:t>.</a:t>
            </a:r>
            <a:endParaRPr lang="en-US" sz="2999" dirty="0">
              <a:solidFill>
                <a:srgbClr val="FFFFFF"/>
              </a:solidFill>
              <a:latin typeface="Times New Roman" panose="02020603050405020304" pitchFamily="18" charset="0"/>
              <a:cs typeface="Times New Roman" panose="02020603050405020304" pitchFamily="18" charset="0"/>
            </a:endParaRPr>
          </a:p>
          <a:p>
            <a:pPr defTabSz="914126">
              <a:buClr>
                <a:srgbClr val="000000"/>
              </a:buClr>
              <a:defRPr/>
            </a:pPr>
            <a:endParaRPr sz="2999" kern="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spTree>
    <p:extLst>
      <p:ext uri="{BB962C8B-B14F-4D97-AF65-F5344CB8AC3E}">
        <p14:creationId xmlns:p14="http://schemas.microsoft.com/office/powerpoint/2010/main" val="8163612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anim calcmode="lin" valueType="num">
                                      <p:cBhvr>
                                        <p:cTn id="13" dur="1000" fill="hold"/>
                                        <p:tgtEl>
                                          <p:spTgt spid="176"/>
                                        </p:tgtEl>
                                        <p:attrNameLst>
                                          <p:attrName>ppt_x</p:attrName>
                                        </p:attrNameLst>
                                      </p:cBhvr>
                                      <p:tavLst>
                                        <p:tav tm="0">
                                          <p:val>
                                            <p:strVal val="#ppt_x"/>
                                          </p:val>
                                        </p:tav>
                                        <p:tav tm="100000">
                                          <p:val>
                                            <p:strVal val="#ppt_x"/>
                                          </p:val>
                                        </p:tav>
                                      </p:tavLst>
                                    </p:anim>
                                    <p:anim calcmode="lin" valueType="num">
                                      <p:cBhvr>
                                        <p:cTn id="14"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7"/>
        <p:cNvGrpSpPr/>
        <p:nvPr/>
      </p:nvGrpSpPr>
      <p:grpSpPr>
        <a:xfrm>
          <a:off x="0" y="0"/>
          <a:ext cx="0" cy="0"/>
          <a:chOff x="0" y="0"/>
          <a:chExt cx="0" cy="0"/>
        </a:xfrm>
      </p:grpSpPr>
      <p:sp>
        <p:nvSpPr>
          <p:cNvPr id="188" name="Google Shape;188;p5">
            <a:hlinkClick r:id="rId4" action="ppaction://hlinksldjump"/>
          </p:cNvPr>
          <p:cNvSpPr/>
          <p:nvPr/>
        </p:nvSpPr>
        <p:spPr>
          <a:xfrm>
            <a:off x="6979601" y="6049333"/>
            <a:ext cx="2163297" cy="639849"/>
          </a:xfrm>
          <a:prstGeom prst="rect">
            <a:avLst/>
          </a:prstGeom>
          <a:noFill/>
          <a:ln>
            <a:noFill/>
          </a:ln>
        </p:spPr>
        <p:txBody>
          <a:bodyPr spcFirstLastPara="1" wrap="square" lIns="91392" tIns="45683" rIns="91392" bIns="45683" anchor="ctr" anchorCtr="0">
            <a:noAutofit/>
          </a:bodyPr>
          <a:lstStyle/>
          <a:p>
            <a:pPr algn="ctr" defTabSz="914126">
              <a:buClr>
                <a:srgbClr val="000000"/>
              </a:buClr>
              <a:defRPr/>
            </a:pPr>
            <a:endParaRPr sz="3199" kern="0">
              <a:solidFill>
                <a:srgbClr val="FFFFFF"/>
              </a:solidFill>
              <a:latin typeface="Trebuchet MS"/>
              <a:ea typeface="Trebuchet MS"/>
              <a:cs typeface="Trebuchet MS"/>
              <a:sym typeface="Trebuchet MS"/>
            </a:endParaRPr>
          </a:p>
        </p:txBody>
      </p:sp>
      <p:sp>
        <p:nvSpPr>
          <p:cNvPr id="189" name="Google Shape;189;p5"/>
          <p:cNvSpPr txBox="1"/>
          <p:nvPr/>
        </p:nvSpPr>
        <p:spPr>
          <a:xfrm>
            <a:off x="1578037" y="1732359"/>
            <a:ext cx="8001209" cy="707811"/>
          </a:xfrm>
          <a:prstGeom prst="rect">
            <a:avLst/>
          </a:prstGeom>
          <a:noFill/>
          <a:ln>
            <a:noFill/>
          </a:ln>
        </p:spPr>
        <p:txBody>
          <a:bodyPr spcFirstLastPara="1" wrap="square" lIns="91392" tIns="45683" rIns="91392" bIns="45683" anchor="t" anchorCtr="0">
            <a:spAutoFit/>
          </a:bodyPr>
          <a:lstStyle/>
          <a:p>
            <a:pPr defTabSz="914217">
              <a:defRPr/>
            </a:pPr>
            <a:r>
              <a:rPr lang="de-DE" sz="4000" b="1" i="1" dirty="0">
                <a:solidFill>
                  <a:srgbClr val="FFFFFF"/>
                </a:solidFill>
                <a:latin typeface="Times New Roman" panose="02020603050405020304" pitchFamily="18" charset="0"/>
                <a:cs typeface="Times New Roman" panose="02020603050405020304" pitchFamily="18" charset="0"/>
              </a:rPr>
              <a:t>Câu </a:t>
            </a:r>
            <a:r>
              <a:rPr lang="de-DE" sz="4000" b="1" i="1" dirty="0" smtClean="0">
                <a:solidFill>
                  <a:srgbClr val="FFFFFF"/>
                </a:solidFill>
                <a:latin typeface="Times New Roman" panose="02020603050405020304" pitchFamily="18" charset="0"/>
                <a:cs typeface="Times New Roman" panose="02020603050405020304" pitchFamily="18" charset="0"/>
              </a:rPr>
              <a:t>3: </a:t>
            </a:r>
            <a:r>
              <a:rPr lang="en-US" sz="4000" b="1" i="1" dirty="0" smtClean="0">
                <a:solidFill>
                  <a:srgbClr val="FFFFFF"/>
                </a:solidFill>
                <a:latin typeface="Times New Roman" panose="02020603050405020304" pitchFamily="18" charset="0"/>
                <a:cs typeface="Times New Roman" panose="02020603050405020304" pitchFamily="18" charset="0"/>
              </a:rPr>
              <a:t>Tài liệu tham khảo là gì</a:t>
            </a:r>
            <a:r>
              <a:rPr lang="de-DE" sz="4000" b="1" i="1" dirty="0" smtClean="0">
                <a:solidFill>
                  <a:srgbClr val="FFFFFF"/>
                </a:solidFill>
                <a:latin typeface="Times New Roman" panose="02020603050405020304" pitchFamily="18" charset="0"/>
                <a:cs typeface="Times New Roman" panose="02020603050405020304" pitchFamily="18" charset="0"/>
              </a:rPr>
              <a:t>?</a:t>
            </a:r>
            <a:endParaRPr lang="en-US" sz="4000" b="1" dirty="0">
              <a:solidFill>
                <a:srgbClr val="FFFFFF"/>
              </a:solidFill>
              <a:latin typeface="Times New Roman" panose="02020603050405020304" pitchFamily="18" charset="0"/>
              <a:cs typeface="Times New Roman" panose="02020603050405020304" pitchFamily="18" charset="0"/>
            </a:endParaRPr>
          </a:p>
        </p:txBody>
      </p:sp>
      <p:sp>
        <p:nvSpPr>
          <p:cNvPr id="190" name="Google Shape;190;p5"/>
          <p:cNvSpPr txBox="1"/>
          <p:nvPr/>
        </p:nvSpPr>
        <p:spPr>
          <a:xfrm>
            <a:off x="1298409" y="3576965"/>
            <a:ext cx="8560466" cy="1476868"/>
          </a:xfrm>
          <a:prstGeom prst="rect">
            <a:avLst/>
          </a:prstGeom>
          <a:noFill/>
          <a:ln>
            <a:noFill/>
          </a:ln>
        </p:spPr>
        <p:txBody>
          <a:bodyPr spcFirstLastPara="1" wrap="square" lIns="91392" tIns="45683" rIns="91392" bIns="45683" anchor="t" anchorCtr="0">
            <a:spAutoFit/>
          </a:bodyPr>
          <a:lstStyle/>
          <a:p>
            <a:pPr defTabSz="914126">
              <a:buClr>
                <a:srgbClr val="000000"/>
              </a:buClr>
              <a:defRPr/>
            </a:pPr>
            <a:r>
              <a:rPr lang="en-US" sz="2999" b="1" u="sng" kern="0" dirty="0">
                <a:solidFill>
                  <a:srgbClr val="FFFFFF"/>
                </a:solidFill>
                <a:latin typeface="Times New Roman" panose="02020603050405020304" pitchFamily="18" charset="0"/>
                <a:ea typeface="Times New Roman"/>
                <a:cs typeface="Times New Roman" panose="02020603050405020304" pitchFamily="18" charset="0"/>
                <a:sym typeface="Times New Roman"/>
              </a:rPr>
              <a:t>Đáp án:</a:t>
            </a:r>
            <a:endParaRPr sz="2999" b="1" kern="0" dirty="0">
              <a:solidFill>
                <a:srgbClr val="FFFFFF"/>
              </a:solidFill>
              <a:latin typeface="Times New Roman" panose="02020603050405020304" pitchFamily="18" charset="0"/>
              <a:cs typeface="Times New Roman" panose="02020603050405020304" pitchFamily="18" charset="0"/>
              <a:sym typeface="Arial"/>
            </a:endParaRPr>
          </a:p>
          <a:p>
            <a:pPr defTabSz="914217">
              <a:defRPr/>
            </a:pPr>
            <a:r>
              <a:rPr lang="en-US" sz="2999" i="1" dirty="0" smtClean="0">
                <a:solidFill>
                  <a:srgbClr val="FFFFFF"/>
                </a:solidFill>
                <a:latin typeface="Times New Roman" panose="02020603050405020304" pitchFamily="18" charset="0"/>
                <a:cs typeface="Times New Roman" panose="02020603050405020304" pitchFamily="18" charset="0"/>
              </a:rPr>
              <a:t>Là danh mục các tài liệu ( sách, công trình, bài báo….) được tác giả văn bản trích dẫn.</a:t>
            </a:r>
            <a:endParaRPr lang="en-US" sz="2999" dirty="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19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fade">
                                      <p:cBhvr>
                                        <p:cTn id="7" dur="10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0"/>
                                        </p:tgtEl>
                                        <p:attrNameLst>
                                          <p:attrName>style.visibility</p:attrName>
                                        </p:attrNameLst>
                                      </p:cBhvr>
                                      <p:to>
                                        <p:strVal val="visible"/>
                                      </p:to>
                                    </p:set>
                                    <p:animEffect transition="in" filter="fade">
                                      <p:cBhvr>
                                        <p:cTn id="12" dur="1000"/>
                                        <p:tgtEl>
                                          <p:spTgt spid="190"/>
                                        </p:tgtEl>
                                      </p:cBhvr>
                                    </p:animEffect>
                                    <p:anim calcmode="lin" valueType="num">
                                      <p:cBhvr>
                                        <p:cTn id="13" dur="1000" fill="hold"/>
                                        <p:tgtEl>
                                          <p:spTgt spid="190"/>
                                        </p:tgtEl>
                                        <p:attrNameLst>
                                          <p:attrName>ppt_x</p:attrName>
                                        </p:attrNameLst>
                                      </p:cBhvr>
                                      <p:tavLst>
                                        <p:tav tm="0">
                                          <p:val>
                                            <p:strVal val="#ppt_x"/>
                                          </p:val>
                                        </p:tav>
                                        <p:tav tm="100000">
                                          <p:val>
                                            <p:strVal val="#ppt_x"/>
                                          </p:val>
                                        </p:tav>
                                      </p:tavLst>
                                    </p:anim>
                                    <p:anim calcmode="lin" valueType="num">
                                      <p:cBhvr>
                                        <p:cTn id="14" dur="1000" fill="hold"/>
                                        <p:tgtEl>
                                          <p:spTgt spid="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305" y="2830286"/>
            <a:ext cx="2462409" cy="3303780"/>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052" y="-451444"/>
            <a:ext cx="1681201" cy="1681201"/>
          </a:xfrm>
          <a:prstGeom prst="rect">
            <a:avLst/>
          </a:prstGeom>
        </p:spPr>
      </p:pic>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4150">
            <a:off x="3308972" y="431480"/>
            <a:ext cx="9235199" cy="7052971"/>
          </a:xfrm>
          <a:prstGeom prst="rect">
            <a:avLst/>
          </a:prstGeom>
        </p:spPr>
      </p:pic>
      <p:pic>
        <p:nvPicPr>
          <p:cNvPr id="3" name="Picture 2"/>
          <p:cNvPicPr>
            <a:picLocks noChangeAspect="1"/>
          </p:cNvPicPr>
          <p:nvPr/>
        </p:nvPicPr>
        <p:blipFill>
          <a:blip r:embed="rId5"/>
          <a:stretch>
            <a:fillRect/>
          </a:stretch>
        </p:blipFill>
        <p:spPr>
          <a:xfrm>
            <a:off x="3991430" y="1756229"/>
            <a:ext cx="7489370" cy="4085667"/>
          </a:xfrm>
          <a:prstGeom prst="rect">
            <a:avLst/>
          </a:prstGeom>
        </p:spPr>
      </p:pic>
      <p:pic>
        <p:nvPicPr>
          <p:cNvPr id="5" name="Picture 4"/>
          <p:cNvPicPr>
            <a:picLocks noChangeAspect="1"/>
          </p:cNvPicPr>
          <p:nvPr/>
        </p:nvPicPr>
        <p:blipFill>
          <a:blip r:embed="rId6"/>
          <a:stretch>
            <a:fillRect/>
          </a:stretch>
        </p:blipFill>
        <p:spPr>
          <a:xfrm>
            <a:off x="3991430" y="1625601"/>
            <a:ext cx="7293426" cy="4216296"/>
          </a:xfrm>
          <a:prstGeom prst="rect">
            <a:avLst/>
          </a:prstGeom>
        </p:spPr>
      </p:pic>
    </p:spTree>
    <p:extLst>
      <p:ext uri="{BB962C8B-B14F-4D97-AF65-F5344CB8AC3E}">
        <p14:creationId xmlns:p14="http://schemas.microsoft.com/office/powerpoint/2010/main" val="2759198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fltVal val="0"/>
                                          </p:val>
                                        </p:tav>
                                      </p:tavLst>
                                    </p:anim>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cs typeface="Helvetica"/>
              <a:sym typeface="+mn-lt"/>
            </a:endParaRPr>
          </a:p>
        </p:txBody>
      </p:sp>
      <p:sp>
        <p:nvSpPr>
          <p:cNvPr id="3" name="矩形 2"/>
          <p:cNvSpPr/>
          <p:nvPr/>
        </p:nvSpPr>
        <p:spPr>
          <a:xfrm>
            <a:off x="1144231" y="1088596"/>
            <a:ext cx="10548031" cy="538888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zh-CN" altLang="en-US" sz="2000" dirty="0">
              <a:solidFill>
                <a:prstClr val="white"/>
              </a:solidFill>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31" name="MH_SubTitle_4">
            <a:extLst>
              <a:ext uri="{FF2B5EF4-FFF2-40B4-BE49-F238E27FC236}">
                <a16:creationId xmlns:a16="http://schemas.microsoft.com/office/drawing/2014/main" xmlns=""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algn="ctr">
              <a:defRPr/>
            </a:pPr>
            <a:endParaRPr lang="zh-CN" altLang="en-US" sz="1400" b="1" dirty="0">
              <a:solidFill>
                <a:srgbClr val="FFFFFF"/>
              </a:solidFill>
              <a:cs typeface="Helvetica"/>
              <a:sym typeface="+mn-lt"/>
            </a:endParaRPr>
          </a:p>
        </p:txBody>
      </p:sp>
      <p:pic>
        <p:nvPicPr>
          <p:cNvPr id="32" name="图片 41">
            <a:extLst>
              <a:ext uri="{FF2B5EF4-FFF2-40B4-BE49-F238E27FC236}">
                <a16:creationId xmlns:a16="http://schemas.microsoft.com/office/drawing/2014/main" xmlns="" id="{9F34072E-7DEE-42F0-B929-FD44F84CBF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pic>
        <p:nvPicPr>
          <p:cNvPr id="5" name="Picture 4"/>
          <p:cNvPicPr>
            <a:picLocks noChangeAspect="1"/>
          </p:cNvPicPr>
          <p:nvPr/>
        </p:nvPicPr>
        <p:blipFill>
          <a:blip r:embed="rId6"/>
          <a:stretch>
            <a:fillRect/>
          </a:stretch>
        </p:blipFill>
        <p:spPr>
          <a:xfrm>
            <a:off x="526712" y="3004407"/>
            <a:ext cx="3542083" cy="3304318"/>
          </a:xfrm>
          <a:prstGeom prst="rect">
            <a:avLst/>
          </a:prstGeom>
        </p:spPr>
      </p:pic>
      <p:sp>
        <p:nvSpPr>
          <p:cNvPr id="6" name="TextBox 5"/>
          <p:cNvSpPr txBox="1"/>
          <p:nvPr/>
        </p:nvSpPr>
        <p:spPr>
          <a:xfrm>
            <a:off x="1047240" y="1567776"/>
            <a:ext cx="2479731" cy="523220"/>
          </a:xfrm>
          <a:prstGeom prst="rect">
            <a:avLst/>
          </a:prstGeom>
          <a:noFill/>
        </p:spPr>
        <p:txBody>
          <a:bodyPr wrap="square" rtlCol="0">
            <a:spAutoFit/>
          </a:bodyPr>
          <a:lstStyle/>
          <a:p>
            <a:r>
              <a:rPr lang="en-US" sz="2800" b="1" u="sng" dirty="0" err="1" smtClean="0">
                <a:solidFill>
                  <a:srgbClr val="00B050"/>
                </a:solidFill>
                <a:latin typeface="Times New Roman" panose="02020603050405020304" pitchFamily="18" charset="0"/>
              </a:rPr>
              <a:t>Chuẩn</a:t>
            </a:r>
            <a:r>
              <a:rPr lang="en-US" sz="2800" b="1" u="sng" dirty="0" smtClean="0">
                <a:solidFill>
                  <a:srgbClr val="00B050"/>
                </a:solidFill>
                <a:latin typeface="Times New Roman" panose="02020603050405020304" pitchFamily="18" charset="0"/>
              </a:rPr>
              <a:t> </a:t>
            </a:r>
            <a:r>
              <a:rPr lang="en-US" sz="2800" b="1" u="sng" dirty="0" err="1" smtClean="0">
                <a:solidFill>
                  <a:srgbClr val="00B050"/>
                </a:solidFill>
                <a:latin typeface="Times New Roman" panose="02020603050405020304" pitchFamily="18" charset="0"/>
              </a:rPr>
              <a:t>bị</a:t>
            </a:r>
            <a:r>
              <a:rPr lang="en-US" sz="2800" b="1" u="sng" dirty="0" smtClean="0">
                <a:solidFill>
                  <a:srgbClr val="00B050"/>
                </a:solidFill>
                <a:latin typeface="Times New Roman" panose="02020603050405020304" pitchFamily="18" charset="0"/>
              </a:rPr>
              <a:t> </a:t>
            </a:r>
            <a:r>
              <a:rPr lang="en-US" sz="2800" b="1" u="sng" dirty="0" err="1" smtClean="0">
                <a:solidFill>
                  <a:srgbClr val="00B050"/>
                </a:solidFill>
                <a:latin typeface="Times New Roman" panose="02020603050405020304" pitchFamily="18" charset="0"/>
              </a:rPr>
              <a:t>đọc</a:t>
            </a:r>
            <a:endParaRPr lang="en-US" sz="2800" b="1" u="sng" dirty="0">
              <a:solidFill>
                <a:srgbClr val="00B050"/>
              </a:solidFill>
              <a:latin typeface="Times New Roman" panose="02020603050405020304" pitchFamily="18" charset="0"/>
            </a:endParaRPr>
          </a:p>
        </p:txBody>
      </p:sp>
      <p:grpSp>
        <p:nvGrpSpPr>
          <p:cNvPr id="9" name="Group 8"/>
          <p:cNvGrpSpPr/>
          <p:nvPr/>
        </p:nvGrpSpPr>
        <p:grpSpPr>
          <a:xfrm>
            <a:off x="3051959" y="1341912"/>
            <a:ext cx="7654714" cy="2441125"/>
            <a:chOff x="4166874" y="1931542"/>
            <a:chExt cx="4909918" cy="2475861"/>
          </a:xfrm>
        </p:grpSpPr>
        <p:pic>
          <p:nvPicPr>
            <p:cNvPr id="15" name="图片 3">
              <a:extLst>
                <a:ext uri="{FF2B5EF4-FFF2-40B4-BE49-F238E27FC236}">
                  <a16:creationId xmlns:a16="http://schemas.microsoft.com/office/drawing/2014/main" xmlns="" id="{1408C086-CB93-4DC2-BB2C-A8ACE517B6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166874" y="1931542"/>
              <a:ext cx="4909918" cy="2475861"/>
            </a:xfrm>
            <a:prstGeom prst="rect">
              <a:avLst/>
            </a:prstGeom>
          </p:spPr>
        </p:pic>
        <p:sp>
          <p:nvSpPr>
            <p:cNvPr id="7" name="TextBox 6"/>
            <p:cNvSpPr txBox="1"/>
            <p:nvPr/>
          </p:nvSpPr>
          <p:spPr>
            <a:xfrm>
              <a:off x="4764260" y="2632948"/>
              <a:ext cx="4292698" cy="523220"/>
            </a:xfrm>
            <a:prstGeom prst="rect">
              <a:avLst/>
            </a:prstGeom>
            <a:noFill/>
          </p:spPr>
          <p:txBody>
            <a:bodyPr wrap="square" rtlCol="0">
              <a:spAutoFit/>
            </a:bodyPr>
            <a:lstStyle/>
            <a:p>
              <a:endParaRPr lang="en-US" sz="2800" b="1" i="1" dirty="0">
                <a:solidFill>
                  <a:srgbClr val="0070C0"/>
                </a:solidFill>
                <a:latin typeface="Times New Roman" panose="02020603050405020304" pitchFamily="18" charset="0"/>
                <a:cs typeface="Times New Roman" panose="02020603050405020304" pitchFamily="18" charset="0"/>
              </a:endParaRPr>
            </a:p>
          </p:txBody>
        </p:sp>
      </p:grpSp>
      <p:sp>
        <p:nvSpPr>
          <p:cNvPr id="10" name="TextBox 9"/>
          <p:cNvSpPr txBox="1"/>
          <p:nvPr/>
        </p:nvSpPr>
        <p:spPr>
          <a:xfrm>
            <a:off x="4512623" y="3697614"/>
            <a:ext cx="6627750" cy="1569660"/>
          </a:xfrm>
          <a:prstGeom prst="rect">
            <a:avLst/>
          </a:prstGeom>
          <a:noFill/>
          <a:ln w="38100">
            <a:solidFill>
              <a:schemeClr val="accent1">
                <a:lumMod val="75000"/>
              </a:schemeClr>
            </a:solidFill>
          </a:ln>
        </p:spPr>
        <p:txBody>
          <a:bodyPr wrap="square" rtlCol="0">
            <a:spAutoFit/>
          </a:bodyPr>
          <a:lstStyle/>
          <a:p>
            <a:endParaRPr lang="en-US" sz="2400" b="1" dirty="0" smtClean="0">
              <a:solidFill>
                <a:srgbClr val="0070C0"/>
              </a:solidFill>
              <a:latin typeface="Times New Roman" pitchFamily="18" charset="0"/>
              <a:cs typeface="Times New Roman" pitchFamily="18" charset="0"/>
            </a:endParaRPr>
          </a:p>
          <a:p>
            <a:endParaRPr lang="en-US" sz="2400" b="1" dirty="0">
              <a:solidFill>
                <a:srgbClr val="0070C0"/>
              </a:solidFill>
              <a:latin typeface="Times New Roman" pitchFamily="18" charset="0"/>
              <a:cs typeface="Times New Roman" pitchFamily="18" charset="0"/>
            </a:endParaRPr>
          </a:p>
          <a:p>
            <a:r>
              <a:rPr lang="en-US" sz="2400" b="1" dirty="0" smtClean="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M</a:t>
            </a:r>
            <a:r>
              <a:rPr lang="en-US" sz="2400" b="1" dirty="0" err="1" smtClean="0">
                <a:solidFill>
                  <a:srgbClr val="0070C0"/>
                </a:solidFill>
                <a:latin typeface="Times New Roman" pitchFamily="18" charset="0"/>
                <a:cs typeface="Times New Roman" pitchFamily="18" charset="0"/>
              </a:rPr>
              <a:t>ỗi</a:t>
            </a:r>
            <a:r>
              <a:rPr lang="en-US" sz="2400" b="1" dirty="0" smtClean="0">
                <a:solidFill>
                  <a:srgbClr val="0070C0"/>
                </a:solidFill>
                <a:latin typeface="Times New Roman" pitchFamily="18" charset="0"/>
                <a:cs typeface="Times New Roman" pitchFamily="18" charset="0"/>
              </a:rPr>
              <a:t> </a:t>
            </a:r>
            <a:r>
              <a:rPr lang="vi-VN" sz="2400" b="1" dirty="0" smtClean="0">
                <a:solidFill>
                  <a:srgbClr val="0070C0"/>
                </a:solidFill>
                <a:latin typeface="Times New Roman" pitchFamily="18" charset="0"/>
                <a:cs typeface="Times New Roman" pitchFamily="18" charset="0"/>
              </a:rPr>
              <a:t>em</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tự</a:t>
            </a:r>
            <a:r>
              <a:rPr lang="vi-VN"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nhìn</a:t>
            </a:r>
            <a:r>
              <a:rPr lang="vi-VN" sz="2400" b="1" dirty="0" smtClean="0">
                <a:solidFill>
                  <a:srgbClr val="0070C0"/>
                </a:solidFill>
                <a:latin typeface="Times New Roman" pitchFamily="18" charset="0"/>
                <a:cs typeface="Times New Roman" pitchFamily="18" charset="0"/>
              </a:rPr>
              <a:t> </a:t>
            </a:r>
            <a:r>
              <a:rPr lang="vi-VN" sz="2400" b="1" dirty="0">
                <a:solidFill>
                  <a:srgbClr val="0070C0"/>
                </a:solidFill>
                <a:latin typeface="Times New Roman" pitchFamily="18" charset="0"/>
                <a:cs typeface="Times New Roman" pitchFamily="18" charset="0"/>
              </a:rPr>
              <a:t>lại </a:t>
            </a:r>
            <a:r>
              <a:rPr lang="vi-VN" sz="2400" b="1" dirty="0" smtClean="0">
                <a:solidFill>
                  <a:srgbClr val="0070C0"/>
                </a:solidFill>
                <a:latin typeface="Times New Roman" pitchFamily="18" charset="0"/>
                <a:cs typeface="Times New Roman" pitchFamily="18" charset="0"/>
              </a:rPr>
              <a:t>quyển </a:t>
            </a:r>
            <a:r>
              <a:rPr lang="vi-VN" sz="2400" b="1" dirty="0">
                <a:solidFill>
                  <a:srgbClr val="0070C0"/>
                </a:solidFill>
                <a:latin typeface="Times New Roman" pitchFamily="18" charset="0"/>
                <a:cs typeface="Times New Roman" pitchFamily="18" charset="0"/>
              </a:rPr>
              <a:t>vở </a:t>
            </a:r>
            <a:r>
              <a:rPr lang="vi-VN" sz="2400" b="1" dirty="0" smtClean="0">
                <a:solidFill>
                  <a:srgbClr val="0070C0"/>
                </a:solidFill>
                <a:latin typeface="Times New Roman" pitchFamily="18" charset="0"/>
                <a:cs typeface="Times New Roman" pitchFamily="18" charset="0"/>
              </a:rPr>
              <a:t>của mình</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xem</a:t>
            </a:r>
            <a:r>
              <a:rPr lang="en-US" sz="2400" b="1" dirty="0" smtClean="0">
                <a:solidFill>
                  <a:srgbClr val="0070C0"/>
                </a:solidFill>
                <a:latin typeface="Times New Roman" pitchFamily="18" charset="0"/>
                <a:cs typeface="Times New Roman" pitchFamily="18" charset="0"/>
              </a:rPr>
              <a:t> </a:t>
            </a:r>
            <a:r>
              <a:rPr lang="vi-VN" sz="2400" b="1" dirty="0">
                <a:solidFill>
                  <a:srgbClr val="0070C0"/>
                </a:solidFill>
                <a:latin typeface="Times New Roman" pitchFamily="18" charset="0"/>
                <a:cs typeface="Times New Roman" pitchFamily="18" charset="0"/>
              </a:rPr>
              <a:t>nội dung ghi chép của em dễ hiểu, dễ </a:t>
            </a:r>
            <a:r>
              <a:rPr lang="vi-VN" sz="2400" b="1" dirty="0" smtClean="0">
                <a:solidFill>
                  <a:srgbClr val="0070C0"/>
                </a:solidFill>
                <a:latin typeface="Times New Roman" pitchFamily="18" charset="0"/>
                <a:cs typeface="Times New Roman" pitchFamily="18" charset="0"/>
              </a:rPr>
              <a:t>nhớ</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chưa</a:t>
            </a:r>
            <a:r>
              <a:rPr lang="en-US" sz="2400" b="1" dirty="0" smtClean="0">
                <a:solidFill>
                  <a:srgbClr val="0070C0"/>
                </a:solidFill>
                <a:latin typeface="Times New Roman" pitchFamily="18" charset="0"/>
                <a:cs typeface="Times New Roman" pitchFamily="18" charset="0"/>
              </a:rPr>
              <a:t>… </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421346" y="1804078"/>
            <a:ext cx="5922062" cy="1200329"/>
          </a:xfrm>
          <a:prstGeom prst="rect">
            <a:avLst/>
          </a:prstGeom>
        </p:spPr>
        <p:txBody>
          <a:bodyPr wrap="square">
            <a:spAutoFit/>
          </a:bodyPr>
          <a:lstStyle/>
          <a:p>
            <a:r>
              <a:rPr lang="vi-VN" sz="2400" b="1" i="1" dirty="0">
                <a:solidFill>
                  <a:srgbClr val="0070C0"/>
                </a:solidFill>
                <a:latin typeface="Times New Roman" pitchFamily="18" charset="0"/>
                <a:cs typeface="Times New Roman" pitchFamily="18" charset="0"/>
              </a:rPr>
              <a:t>Mỗi khi đọc lại phần ghi chép bài học trong các trang vở của mình, em có thấy nội dung ghi chép của em dễ hiểu, dễ nhớ hay không?</a:t>
            </a:r>
            <a:endParaRPr lang="en-US" sz="24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420016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1205A98A-B9DD-43BD-921F-D9300DBE25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xmlns="" id="{74005535-6B4D-47D7-8156-1EE71F997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547" y="-194483"/>
            <a:ext cx="3241965" cy="3095013"/>
          </a:xfrm>
          <a:prstGeom prst="rect">
            <a:avLst/>
          </a:prstGeom>
        </p:spPr>
      </p:pic>
      <p:grpSp>
        <p:nvGrpSpPr>
          <p:cNvPr id="6" name="组合 5">
            <a:extLst>
              <a:ext uri="{FF2B5EF4-FFF2-40B4-BE49-F238E27FC236}">
                <a16:creationId xmlns:a16="http://schemas.microsoft.com/office/drawing/2014/main" xmlns=""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xmlns=""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xmlns="" id="{C0DA1077-58DB-4F5C-9547-1703E104C2BA}"/>
                </a:ext>
              </a:extLst>
            </p:cNvPr>
            <p:cNvSpPr txBox="1"/>
            <p:nvPr/>
          </p:nvSpPr>
          <p:spPr>
            <a:xfrm rot="21221573">
              <a:off x="331229" y="2833963"/>
              <a:ext cx="3542106" cy="1006378"/>
            </a:xfrm>
            <a:prstGeom prst="rect">
              <a:avLst/>
            </a:prstGeom>
            <a:noFill/>
          </p:spPr>
          <p:txBody>
            <a:bodyPr wrap="square" rtlCol="0">
              <a:spAutoFit/>
            </a:bodyPr>
            <a:lstStyle/>
            <a:p>
              <a:pPr algn="ctr">
                <a:defRPr/>
              </a:pPr>
              <a:r>
                <a:rPr lang="en-US" sz="6000" dirty="0">
                  <a:solidFill>
                    <a:prstClr val="white"/>
                  </a:solidFill>
                  <a:latin typeface="Times New Roman" panose="02020603050405020304" pitchFamily="18" charset="0"/>
                </a:rPr>
                <a:t>HÌNH THÀNH KIẾN THỨC</a:t>
              </a:r>
              <a:endParaRPr lang="en-US" sz="6000" dirty="0">
                <a:solidFill>
                  <a:prstClr val="white"/>
                </a:solidFill>
                <a:latin typeface="等线 Light" panose="020F0302020204030204"/>
              </a:endParaRPr>
            </a:p>
          </p:txBody>
        </p:sp>
      </p:grpSp>
      <p:pic>
        <p:nvPicPr>
          <p:cNvPr id="3" name="Picture 2">
            <a:extLst>
              <a:ext uri="{FF2B5EF4-FFF2-40B4-BE49-F238E27FC236}">
                <a16:creationId xmlns:a16="http://schemas.microsoft.com/office/drawing/2014/main" xmlns=""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936960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3.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1317</Words>
  <Application>Microsoft Office PowerPoint</Application>
  <PresentationFormat>Custom</PresentationFormat>
  <Paragraphs>135</Paragraphs>
  <Slides>35</Slides>
  <Notes>13</Notes>
  <HiddenSlides>0</HiddenSlides>
  <MMClips>0</MMClips>
  <ScaleCrop>false</ScaleCrop>
  <HeadingPairs>
    <vt:vector size="4" baseType="variant">
      <vt:variant>
        <vt:lpstr>Theme</vt:lpstr>
      </vt:variant>
      <vt:variant>
        <vt:i4>8</vt:i4>
      </vt:variant>
      <vt:variant>
        <vt:lpstr>Slide Titles</vt:lpstr>
      </vt:variant>
      <vt:variant>
        <vt:i4>35</vt:i4>
      </vt:variant>
    </vt:vector>
  </HeadingPairs>
  <TitlesOfParts>
    <vt:vector size="43" baseType="lpstr">
      <vt:lpstr>Office Theme</vt:lpstr>
      <vt:lpstr>Facet</vt:lpstr>
      <vt:lpstr>包图主题2</vt:lpstr>
      <vt:lpstr>Office 主题​​</vt:lpstr>
      <vt:lpstr>1_Office 主题​​</vt:lpstr>
      <vt:lpstr>1_Office Theme</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lg2</cp:lastModifiedBy>
  <cp:revision>91</cp:revision>
  <dcterms:created xsi:type="dcterms:W3CDTF">2022-05-26T02:33:16Z</dcterms:created>
  <dcterms:modified xsi:type="dcterms:W3CDTF">2022-12-12T14:50:40Z</dcterms:modified>
</cp:coreProperties>
</file>